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29.xml" ContentType="application/vnd.openxmlformats-officedocument.presentationml.tags+xml"/>
  <Override PartName="/ppt/tags/tag30.xml" ContentType="application/vnd.openxmlformats-officedocument.presentationml.tags+xml"/>
  <Override PartName="/ppt/notesSlides/notesSlide1.xml" ContentType="application/vnd.openxmlformats-officedocument.presentationml.notesSlide+xml"/>
  <Override PartName="/ppt/tags/tag31.xml" ContentType="application/vnd.openxmlformats-officedocument.presentationml.tags+xml"/>
  <Override PartName="/ppt/notesSlides/notesSlide2.xml" ContentType="application/vnd.openxmlformats-officedocument.presentationml.notesSlide+xml"/>
  <Override PartName="/ppt/tags/tag32.xml" ContentType="application/vnd.openxmlformats-officedocument.presentationml.tags+xml"/>
  <Override PartName="/ppt/notesSlides/notesSlide3.xml" ContentType="application/vnd.openxmlformats-officedocument.presentationml.notesSlide+xml"/>
  <Override PartName="/ppt/tags/tag33.xml" ContentType="application/vnd.openxmlformats-officedocument.presentationml.tags+xml"/>
  <Override PartName="/ppt/notesSlides/notesSlide4.xml" ContentType="application/vnd.openxmlformats-officedocument.presentationml.notesSlide+xml"/>
  <Override PartName="/ppt/tags/tag34.xml" ContentType="application/vnd.openxmlformats-officedocument.presentationml.tags+xml"/>
  <Override PartName="/ppt/notesSlides/notesSlide5.xml" ContentType="application/vnd.openxmlformats-officedocument.presentationml.notesSlide+xml"/>
  <Override PartName="/ppt/tags/tag35.xml" ContentType="application/vnd.openxmlformats-officedocument.presentationml.tags+xml"/>
  <Override PartName="/ppt/notesSlides/notesSlide6.xml" ContentType="application/vnd.openxmlformats-officedocument.presentationml.notesSlide+xml"/>
  <Override PartName="/ppt/tags/tag36.xml" ContentType="application/vnd.openxmlformats-officedocument.presentationml.tags+xml"/>
  <Override PartName="/ppt/notesSlides/notesSlide7.xml" ContentType="application/vnd.openxmlformats-officedocument.presentationml.notesSlide+xml"/>
  <Override PartName="/ppt/tags/tag37.xml" ContentType="application/vnd.openxmlformats-officedocument.presentationml.tags+xml"/>
  <Override PartName="/ppt/notesSlides/notesSlide8.xml" ContentType="application/vnd.openxmlformats-officedocument.presentationml.notesSlide+xml"/>
  <Override PartName="/ppt/tags/tag38.xml" ContentType="application/vnd.openxmlformats-officedocument.presentationml.tags+xml"/>
  <Override PartName="/ppt/notesSlides/notesSlide9.xml" ContentType="application/vnd.openxmlformats-officedocument.presentationml.notesSlide+xml"/>
  <Override PartName="/ppt/tags/tag39.xml" ContentType="application/vnd.openxmlformats-officedocument.presentationml.tags+xml"/>
  <Override PartName="/ppt/notesSlides/notesSlide10.xml" ContentType="application/vnd.openxmlformats-officedocument.presentationml.notesSlide+xml"/>
  <Override PartName="/ppt/tags/tag40.xml" ContentType="application/vnd.openxmlformats-officedocument.presentationml.tags+xml"/>
  <Override PartName="/ppt/notesSlides/notesSlide11.xml" ContentType="application/vnd.openxmlformats-officedocument.presentationml.notesSlide+xml"/>
  <Override PartName="/ppt/tags/tag41.xml" ContentType="application/vnd.openxmlformats-officedocument.presentationml.tags+xml"/>
  <Override PartName="/ppt/notesSlides/notesSlide12.xml" ContentType="application/vnd.openxmlformats-officedocument.presentationml.notesSlide+xml"/>
  <Override PartName="/ppt/tags/tag42.xml" ContentType="application/vnd.openxmlformats-officedocument.presentationml.tags+xml"/>
  <Override PartName="/ppt/notesSlides/notesSlide13.xml" ContentType="application/vnd.openxmlformats-officedocument.presentationml.notesSlide+xml"/>
  <Override PartName="/ppt/tags/tag43.xml" ContentType="application/vnd.openxmlformats-officedocument.presentationml.tags+xml"/>
  <Override PartName="/ppt/notesSlides/notesSlide14.xml" ContentType="application/vnd.openxmlformats-officedocument.presentationml.notesSlide+xml"/>
  <Override PartName="/ppt/tags/tag44.xml" ContentType="application/vnd.openxmlformats-officedocument.presentationml.tags+xml"/>
  <Override PartName="/ppt/notesSlides/notesSlide15.xml" ContentType="application/vnd.openxmlformats-officedocument.presentationml.notesSlide+xml"/>
  <Override PartName="/ppt/tags/tag45.xml" ContentType="application/vnd.openxmlformats-officedocument.presentationml.tags+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841" r:id="rId4"/>
  </p:sldMasterIdLst>
  <p:notesMasterIdLst>
    <p:notesMasterId r:id="rId21"/>
  </p:notesMasterIdLst>
  <p:handoutMasterIdLst>
    <p:handoutMasterId r:id="rId22"/>
  </p:handoutMasterIdLst>
  <p:sldIdLst>
    <p:sldId id="637" r:id="rId5"/>
    <p:sldId id="278" r:id="rId6"/>
    <p:sldId id="597" r:id="rId7"/>
    <p:sldId id="587" r:id="rId8"/>
    <p:sldId id="588" r:id="rId9"/>
    <p:sldId id="601" r:id="rId10"/>
    <p:sldId id="646" r:id="rId11"/>
    <p:sldId id="647" r:id="rId12"/>
    <p:sldId id="641" r:id="rId13"/>
    <p:sldId id="602" r:id="rId14"/>
    <p:sldId id="642" r:id="rId15"/>
    <p:sldId id="272" r:id="rId16"/>
    <p:sldId id="592" r:id="rId17"/>
    <p:sldId id="648" r:id="rId18"/>
    <p:sldId id="504" r:id="rId19"/>
    <p:sldId id="593" r:id="rId20"/>
  </p:sldIdLst>
  <p:sldSz cx="9144000" cy="5143500" type="screen16x9"/>
  <p:notesSz cx="6858000" cy="9144000"/>
  <p:embeddedFontLst>
    <p:embeddedFont>
      <p:font typeface="Inter" panose="020B0604020202020204" charset="0"/>
      <p:regular r:id="rId23"/>
      <p:bold r:id="rId24"/>
      <p:italic r:id="rId25"/>
      <p:boldItalic r:id="rId26"/>
    </p:embeddedFont>
    <p:embeddedFont>
      <p:font typeface="IrisUPC" panose="020B0604020202020204" pitchFamily="34" charset="-34"/>
      <p:regular r:id="rId27"/>
      <p:bold r:id="rId28"/>
      <p:italic r:id="rId29"/>
      <p:boldItalic r:id="rId30"/>
    </p:embeddedFont>
    <p:embeddedFont>
      <p:font typeface="Montserrat" pitchFamily="2" charset="0"/>
      <p:regular r:id="rId31"/>
      <p:bold r:id="rId32"/>
      <p:italic r:id="rId33"/>
      <p:boldItalic r:id="rId34"/>
    </p:embeddedFont>
  </p:embeddedFontLst>
  <p:custDataLst>
    <p:tags r:id="rId35"/>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2" pos="2880">
          <p15:clr>
            <a:srgbClr val="747775"/>
          </p15:clr>
        </p15:guide>
        <p15:guide id="3" orient="horz" pos="162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F4F8D05-D098-7CD2-5F62-940E4FE92F06}" name="Geetha Ranjan" initials="GR" userId="S::T00742@aptaracorp.com::aeec4dcb-3b4e-4ac5-82ea-b8dbfb1ae726" providerId="AD"/>
  <p188:author id="{7C33DF1C-0678-326A-E17C-BD7DED2A4C52}" name="Lyonel Mascarenhas" initials="LM" userId="S::P02437@aptaracorp.com::ecaa261f-cb27-4c4d-8185-1d0af9c86b6b" providerId="AD"/>
  <p188:author id="{8E01C31E-1AA4-8E7D-7124-054D46182A71}" name="Shivani Walia" initials="SW" userId="S::P02801@aptaracorp.com::038b4e14-d85b-44d3-94cb-4fec71856af2" providerId="AD"/>
  <p188:author id="{7DC46F30-4018-1335-B96F-284BB627FACE}" name="Jyothi Pottabathini" initials="JP" userId="S::T00743@aptaracorp.com::a51dc539-ef23-490e-a5bf-93cc17a3dc1f" providerId="AD"/>
  <p188:author id="{BFC3C947-A740-AADB-A987-5BFD56BA6E32}" name="Courtney Owen" initials="CO" userId="S::courtney.owen_one.app#ext#@aptaracoin.onmicrosoft.com::96cb1956-9426-4fb6-a3ec-7b365f2858d4" providerId="AD"/>
  <p188:author id="{60D95F64-3B0D-DD41-70EE-F945E3F563A2}" name="Mala Magotra" initials="MM" userId="S::C01700@aptaracorp.com::bb014178-fead-4d63-9ba6-c8b1fef77215" providerId="AD"/>
  <p188:author id="{B221CC67-6572-EA1C-12E7-A0624B6F245A}" name="Michelle Ly" initials="ML" userId="S::michelle.ly_one.app#ext#@aptaracoin.onmicrosoft.com::5bbaaee2-4d5b-4c95-aec3-8bdbd59166a9" providerId="AD"/>
  <p188:author id="{547EBF77-EA5C-F5F2-3625-953E6A0AB8FA}" name="Deepa Raviganesh" initials="A" userId="Deepa Raviganesh" providerId="None"/>
  <p188:author id="{070797A2-E7F4-925F-D6E3-B77B364FC1F1}" name="Vrushali Alaspure" initials="" userId="S::P02570@aptaracorp.com::34fefcb4-d068-41e4-999e-530deab02c4c" providerId="AD"/>
  <p188:author id="{D948ACA4-ECBF-4429-A175-894F8DE53DFD}" name="Anjum Azaz" initials="AA" userId="S::p03155@aptaracorp.com::eecb0a52-177a-479a-99a9-1d3e5547c660" providerId="AD"/>
  <p188:author id="{E5BB8ED2-124B-3411-2802-C497CDEBC4D7}" name="Gunjan Bhandari" initials="GB" userId="S::P02817@aptaracorp.com::40054d2f-4ad3-4131-9b3f-e82b6010f91b" providerId="AD"/>
  <p188:author id="{C4B25EF1-27A4-2C44-E1E6-2B949332887B}" name="ahsheka.ramachandran" initials="ah" userId="S::ahsheka.ramachandran_one.app#ext#@aptaracoin.onmicrosoft.com::04a89992-e154-42b0-b24e-64e6588e152b" providerId="AD"/>
  <p188:author id="{47E8EBF1-5A00-32F2-161B-1DD6EF540524}" name="Sarika Nanda" initials="SN" userId="S::P02420@aptaracorp.com::3c368337-10cf-4e57-80c9-f567c077d047" providerId="AD"/>
  <p188:author id="{3A4C0DF3-BD23-E2CD-9C0C-D9E44B75AC32}" name="Anjum Azaz" initials="AA" userId="S::P03155@aptaracorp.com::eecb0a52-177a-479a-99a9-1d3e5547c6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AC1FF"/>
    <a:srgbClr val="121212"/>
    <a:srgbClr val="002F49"/>
    <a:srgbClr val="CCECFF"/>
    <a:srgbClr val="E2E6E8"/>
    <a:srgbClr val="0C232B"/>
    <a:srgbClr val="EA9999"/>
    <a:srgbClr val="CBE9EB"/>
    <a:srgbClr val="E1F3F7"/>
    <a:srgbClr val="E4F3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3D5D02-6903-CCA8-B1A3-B7F38273268F}" v="1" dt="2025-02-20T22:10:42.1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852" autoAdjust="0"/>
    <p:restoredTop sz="89831" autoAdjust="0"/>
  </p:normalViewPr>
  <p:slideViewPr>
    <p:cSldViewPr snapToGrid="0">
      <p:cViewPr varScale="1">
        <p:scale>
          <a:sx n="131" d="100"/>
          <a:sy n="131" d="100"/>
        </p:scale>
        <p:origin x="1608" y="120"/>
      </p:cViewPr>
      <p:guideLst>
        <p:guide pos="2880"/>
        <p:guide orient="horz" pos="162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00" d="100"/>
          <a:sy n="100" d="100"/>
        </p:scale>
        <p:origin x="1806" y="-208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4.fntdata"/><Relationship Id="rId39" Type="http://schemas.openxmlformats.org/officeDocument/2006/relationships/tableStyles" Target="tableStyles.xml"/><Relationship Id="rId21" Type="http://schemas.openxmlformats.org/officeDocument/2006/relationships/notesMaster" Target="notesMasters/notesMaster1.xml"/><Relationship Id="rId34" Type="http://schemas.openxmlformats.org/officeDocument/2006/relationships/font" Target="fonts/font12.fnt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7.fntdata"/><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9.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ags" Target="tags/tag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2" Type="http://schemas.openxmlformats.org/officeDocument/2006/relationships/tags" Target="../tags/tag29.xml"/><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D8A3314-BF41-4984-9542-43B995B61DD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dirty="0">
              <a:latin typeface="Inter" panose="020B0502030000000004" pitchFamily="34" charset="0"/>
              <a:ea typeface="Inter" panose="020B0502030000000004" pitchFamily="34" charset="0"/>
            </a:endParaRPr>
          </a:p>
        </p:txBody>
      </p:sp>
      <p:sp>
        <p:nvSpPr>
          <p:cNvPr id="3" name="Date Placeholder 2">
            <a:extLst>
              <a:ext uri="{FF2B5EF4-FFF2-40B4-BE49-F238E27FC236}">
                <a16:creationId xmlns:a16="http://schemas.microsoft.com/office/drawing/2014/main" id="{2F0C2714-D1D4-41CB-9E7A-8155A73691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BF8125F-227D-439F-9AE0-5F1C06C52338}" type="datetimeFigureOut">
              <a:rPr lang="en-IN" smtClean="0">
                <a:latin typeface="Inter" panose="020B0502030000000004" pitchFamily="34" charset="0"/>
                <a:ea typeface="Inter" panose="020B0502030000000004" pitchFamily="34" charset="0"/>
              </a:rPr>
              <a:t>12-10-2026</a:t>
            </a:fld>
            <a:endParaRPr lang="en-IN" dirty="0">
              <a:latin typeface="Inter" panose="020B0502030000000004" pitchFamily="34" charset="0"/>
              <a:ea typeface="Inter" panose="020B0502030000000004" pitchFamily="34" charset="0"/>
            </a:endParaRPr>
          </a:p>
        </p:txBody>
      </p:sp>
      <p:sp>
        <p:nvSpPr>
          <p:cNvPr id="4" name="Footer Placeholder 3">
            <a:extLst>
              <a:ext uri="{FF2B5EF4-FFF2-40B4-BE49-F238E27FC236}">
                <a16:creationId xmlns:a16="http://schemas.microsoft.com/office/drawing/2014/main" id="{27BD42B1-C534-4CD6-B5B0-7FBD775C107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dirty="0">
              <a:latin typeface="Inter" panose="020B0502030000000004" pitchFamily="34" charset="0"/>
              <a:ea typeface="Inter" panose="020B0502030000000004" pitchFamily="34" charset="0"/>
            </a:endParaRPr>
          </a:p>
        </p:txBody>
      </p:sp>
    </p:spTree>
    <p:custDataLst>
      <p:tags r:id="rId2"/>
    </p:custDataLst>
    <p:extLst>
      <p:ext uri="{BB962C8B-B14F-4D97-AF65-F5344CB8AC3E}">
        <p14:creationId xmlns:p14="http://schemas.microsoft.com/office/powerpoint/2010/main" val="26052099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dirty="0"/>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Inter" panose="020B0502030000000004" pitchFamily="34" charset="0"/>
        <a:ea typeface="Inter" panose="020B05020300000000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a:extLst>
            <a:ext uri="{FF2B5EF4-FFF2-40B4-BE49-F238E27FC236}">
              <a16:creationId xmlns:a16="http://schemas.microsoft.com/office/drawing/2014/main" id="{4DAB5BBF-9E87-93AE-2700-CD9103F56D0F}"/>
            </a:ext>
          </a:extLst>
        </p:cNvPr>
        <p:cNvGrpSpPr/>
        <p:nvPr/>
      </p:nvGrpSpPr>
      <p:grpSpPr>
        <a:xfrm>
          <a:off x="0" y="0"/>
          <a:ext cx="0" cy="0"/>
          <a:chOff x="0" y="0"/>
          <a:chExt cx="0" cy="0"/>
        </a:xfrm>
      </p:grpSpPr>
      <p:sp>
        <p:nvSpPr>
          <p:cNvPr id="627" name="Google Shape;627;g305c222a5ff_0_2746:notes">
            <a:extLst>
              <a:ext uri="{FF2B5EF4-FFF2-40B4-BE49-F238E27FC236}">
                <a16:creationId xmlns:a16="http://schemas.microsoft.com/office/drawing/2014/main" id="{89B1AD4A-5D7C-CA8C-0339-4E7BE21A596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8" name="Google Shape;628;g305c222a5ff_0_2746:notes">
            <a:extLst>
              <a:ext uri="{FF2B5EF4-FFF2-40B4-BE49-F238E27FC236}">
                <a16:creationId xmlns:a16="http://schemas.microsoft.com/office/drawing/2014/main" id="{E91C3B30-0A00-1356-34DC-9621FB29CFEF}"/>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indent="0">
              <a:buNone/>
            </a:pPr>
            <a:r>
              <a:rPr lang="en-IN" b="1" kern="100" dirty="0">
                <a:effectLst/>
                <a:latin typeface="Inter" panose="020B0502030000000004" pitchFamily="34" charset="0"/>
                <a:ea typeface="Inter" panose="020B0502030000000004" pitchFamily="34" charset="0"/>
                <a:cs typeface="Times New Roman" panose="02020603050405020304" pitchFamily="18" charset="0"/>
              </a:rPr>
              <a:t>Duration: </a:t>
            </a:r>
            <a:r>
              <a:rPr lang="en-IN" b="0" kern="100" dirty="0">
                <a:effectLst/>
                <a:latin typeface="Inter" panose="020B0502030000000004" pitchFamily="34" charset="0"/>
                <a:ea typeface="Inter" panose="020B0502030000000004" pitchFamily="34" charset="0"/>
                <a:cs typeface="Times New Roman" panose="02020603050405020304" pitchFamily="18" charset="0"/>
              </a:rPr>
              <a:t>1 minute</a:t>
            </a:r>
          </a:p>
          <a:p>
            <a:pPr marL="0" indent="0">
              <a:buNone/>
            </a:pPr>
            <a:endParaRPr lang="en-IN" b="1" kern="100" dirty="0">
              <a:effectLst/>
              <a:latin typeface="Inter" panose="020B0502030000000004" pitchFamily="34" charset="0"/>
              <a:ea typeface="Inter" panose="020B0502030000000004" pitchFamily="34" charset="0"/>
              <a:cs typeface="Times New Roman" panose="02020603050405020304" pitchFamily="18" charset="0"/>
            </a:endParaRPr>
          </a:p>
          <a:p>
            <a:pPr marL="0" marR="0" lvl="0" indent="0" algn="l" defTabSz="914400" rtl="0" eaLnBrk="1" fontAlgn="auto" latinLnBrk="0" hangingPunct="1">
              <a:spcBef>
                <a:spcPts val="0"/>
              </a:spcBef>
              <a:buClr>
                <a:srgbClr val="000000"/>
              </a:buClr>
              <a:buSzPts val="1100"/>
              <a:buFont typeface="Arial"/>
              <a:buNone/>
              <a:tabLst/>
              <a:defRPr/>
            </a:pPr>
            <a:r>
              <a:rPr lang="en-IN" b="1" kern="100" dirty="0">
                <a:effectLst/>
                <a:latin typeface="Inter" panose="020B0502030000000004" pitchFamily="34" charset="0"/>
                <a:ea typeface="Inter" panose="020B0502030000000004" pitchFamily="34" charset="0"/>
                <a:cs typeface="Times New Roman" panose="02020603050405020304" pitchFamily="18" charset="0"/>
              </a:rPr>
              <a:t>Say: </a:t>
            </a:r>
          </a:p>
          <a:p>
            <a:pPr marL="0" marR="0" lvl="0" indent="0" algn="l" defTabSz="914400" rtl="0" eaLnBrk="1" fontAlgn="auto" latinLnBrk="0" hangingPunct="1">
              <a:spcBef>
                <a:spcPts val="0"/>
              </a:spcBef>
              <a:buClr>
                <a:srgbClr val="000000"/>
              </a:buClr>
              <a:buSzPts val="1100"/>
              <a:buFont typeface="Arial"/>
              <a:buNone/>
              <a:tabLst/>
              <a:defRPr/>
            </a:pPr>
            <a:r>
              <a:rPr lang="en-US" dirty="0">
                <a:latin typeface="Inter" panose="020B0502030000000004" pitchFamily="34" charset="0"/>
                <a:ea typeface="Inter" panose="020B0502030000000004" pitchFamily="34" charset="0"/>
              </a:rPr>
              <a:t>Barack Obama has often spoken about empathy in various contexts. During a town hall in Istanbul in April 2009, he mentioned "Empathy is the ability to step into another person’s shoes, to see the world through their eyes, to feel what they feel," and very rightly so. This is exactly what this module is all about; helping you develop the ability to step into the customer’s shoes. </a:t>
            </a:r>
          </a:p>
          <a:p>
            <a:pPr marL="0" marR="0" lvl="0" indent="0" algn="l" defTabSz="914400" rtl="0" eaLnBrk="1" fontAlgn="auto" latinLnBrk="0" hangingPunct="1">
              <a:spcBef>
                <a:spcPts val="0"/>
              </a:spcBef>
              <a:buClr>
                <a:srgbClr val="000000"/>
              </a:buClr>
              <a:buSzPts val="1100"/>
              <a:buFont typeface="Arial"/>
              <a:buNone/>
              <a:tabLst/>
              <a:defRPr/>
            </a:pPr>
            <a:endParaRPr lang="en-US" dirty="0">
              <a:latin typeface="Inter" panose="020B0502030000000004" pitchFamily="34" charset="0"/>
              <a:ea typeface="Inter" panose="020B0502030000000004" pitchFamily="34" charset="0"/>
            </a:endParaRPr>
          </a:p>
          <a:p>
            <a:pPr marL="0" marR="0" lvl="0" indent="0" algn="l" defTabSz="914400" rtl="0" eaLnBrk="1" fontAlgn="auto" latinLnBrk="0" hangingPunct="1">
              <a:spcBef>
                <a:spcPts val="0"/>
              </a:spcBef>
              <a:buClr>
                <a:srgbClr val="000000"/>
              </a:buClr>
              <a:buSzPts val="1100"/>
              <a:buFont typeface="Arial"/>
              <a:buNone/>
              <a:tabLst/>
              <a:defRPr/>
            </a:pPr>
            <a:r>
              <a:rPr lang="en-US" dirty="0">
                <a:latin typeface="Inter" panose="020B0502030000000004" pitchFamily="34" charset="0"/>
                <a:ea typeface="Inter" panose="020B0502030000000004" pitchFamily="34" charset="0"/>
              </a:rPr>
              <a:t>Let’s delve into this module to gain a deeper understanding of empathy.</a:t>
            </a:r>
            <a:endParaRPr lang="en-IN" kern="100" dirty="0">
              <a:effectLst/>
              <a:latin typeface="Inter" panose="020B0502030000000004" pitchFamily="34" charset="0"/>
              <a:ea typeface="Inter" panose="020B0502030000000004" pitchFamily="34" charset="0"/>
              <a:cs typeface="Times New Roman" panose="02020603050405020304" pitchFamily="18" charset="0"/>
            </a:endParaRPr>
          </a:p>
        </p:txBody>
      </p:sp>
    </p:spTree>
    <p:extLst>
      <p:ext uri="{BB962C8B-B14F-4D97-AF65-F5344CB8AC3E}">
        <p14:creationId xmlns:p14="http://schemas.microsoft.com/office/powerpoint/2010/main" val="3769140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5"/>
        <p:cNvGrpSpPr/>
        <p:nvPr/>
      </p:nvGrpSpPr>
      <p:grpSpPr>
        <a:xfrm>
          <a:off x="0" y="0"/>
          <a:ext cx="0" cy="0"/>
          <a:chOff x="0" y="0"/>
          <a:chExt cx="0" cy="0"/>
        </a:xfrm>
      </p:grpSpPr>
      <p:sp>
        <p:nvSpPr>
          <p:cNvPr id="806" name="Google Shape;806;g306175464be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7" name="Google Shape;807;g306175464be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lnSpc>
                <a:spcPct val="115000"/>
              </a:lnSpc>
              <a:spcAft>
                <a:spcPts val="800"/>
              </a:spcAft>
              <a:buNone/>
            </a:pPr>
            <a:r>
              <a:rPr lang="en-IN" b="1" kern="100" dirty="0">
                <a:effectLst/>
                <a:latin typeface="Inter" panose="020B0502030000000004" pitchFamily="34" charset="0"/>
                <a:ea typeface="Inter" panose="020B0502030000000004" pitchFamily="34" charset="0"/>
                <a:cs typeface="Times New Roman" panose="02020603050405020304" pitchFamily="18" charset="0"/>
              </a:rPr>
              <a:t>Duration: </a:t>
            </a:r>
          </a:p>
          <a:p>
            <a:pPr marL="0" indent="0">
              <a:lnSpc>
                <a:spcPct val="115000"/>
              </a:lnSpc>
              <a:spcAft>
                <a:spcPts val="800"/>
              </a:spcAft>
              <a:buNone/>
            </a:pPr>
            <a:r>
              <a:rPr lang="en-IN" b="0" kern="100" dirty="0">
                <a:effectLst/>
                <a:latin typeface="Inter" panose="020B0502030000000004" pitchFamily="34" charset="0"/>
                <a:ea typeface="Inter" panose="020B0502030000000004" pitchFamily="34" charset="0"/>
                <a:cs typeface="Times New Roman" panose="02020603050405020304" pitchFamily="18" charset="0"/>
              </a:rPr>
              <a:t>NA</a:t>
            </a:r>
          </a:p>
          <a:p>
            <a:pPr marL="0" indent="0">
              <a:lnSpc>
                <a:spcPct val="115000"/>
              </a:lnSpc>
              <a:spcAft>
                <a:spcPts val="800"/>
              </a:spcAft>
              <a:buNone/>
            </a:pPr>
            <a:endParaRPr lang="en-IN" b="1" kern="100" dirty="0">
              <a:effectLst/>
              <a:latin typeface="Inter" panose="020B0502030000000004" pitchFamily="34" charset="0"/>
              <a:ea typeface="Inter" panose="020B0502030000000004" pitchFamily="34" charset="0"/>
              <a:cs typeface="Times New Roman" panose="02020603050405020304" pitchFamily="18" charset="0"/>
            </a:endParaRPr>
          </a:p>
          <a:p>
            <a:pPr marL="0" indent="0">
              <a:lnSpc>
                <a:spcPct val="115000"/>
              </a:lnSpc>
              <a:spcAft>
                <a:spcPts val="800"/>
              </a:spcAft>
              <a:buNone/>
            </a:pPr>
            <a:r>
              <a:rPr lang="en-IN" b="1" kern="100" dirty="0">
                <a:effectLst/>
                <a:latin typeface="Inter" panose="020B0502030000000004" pitchFamily="34" charset="0"/>
                <a:ea typeface="Inter" panose="020B0502030000000004" pitchFamily="34" charset="0"/>
                <a:cs typeface="Times New Roman" panose="02020603050405020304" pitchFamily="18" charset="0"/>
              </a:rPr>
              <a:t>Say:</a:t>
            </a:r>
          </a:p>
          <a:p>
            <a:pPr marL="0" indent="0">
              <a:lnSpc>
                <a:spcPct val="115000"/>
              </a:lnSpc>
              <a:spcAft>
                <a:spcPts val="800"/>
              </a:spcAft>
              <a:buNone/>
            </a:pPr>
            <a:r>
              <a:rPr lang="en-IN" b="0" kern="100" dirty="0">
                <a:effectLst/>
                <a:latin typeface="Inter" panose="020B0502030000000004" pitchFamily="34" charset="0"/>
                <a:ea typeface="Inter" panose="020B0502030000000004" pitchFamily="34" charset="0"/>
                <a:cs typeface="Times New Roman" panose="02020603050405020304" pitchFamily="18" charset="0"/>
              </a:rPr>
              <a:t>NA</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None/>
            </a:pPr>
            <a:r>
              <a:rPr lang="en-US" sz="1100" b="1" dirty="0">
                <a:latin typeface="Inter" panose="020B0502030000000004" pitchFamily="34" charset="0"/>
                <a:ea typeface="Inter" panose="020B0502030000000004" pitchFamily="34" charset="0"/>
              </a:rPr>
              <a:t>Duration: </a:t>
            </a:r>
            <a:r>
              <a:rPr lang="en-US" sz="1100" dirty="0">
                <a:latin typeface="Inter" panose="020B0502030000000004" pitchFamily="34" charset="0"/>
                <a:ea typeface="Inter" panose="020B0502030000000004" pitchFamily="34" charset="0"/>
              </a:rPr>
              <a:t>2 minutes</a:t>
            </a:r>
          </a:p>
          <a:p>
            <a:pPr marL="0" indent="0">
              <a:buNone/>
            </a:pPr>
            <a:endParaRPr lang="en-US" sz="1100" dirty="0">
              <a:latin typeface="Inter" panose="020B0502030000000004" pitchFamily="34" charset="0"/>
              <a:ea typeface="Inter" panose="020B0502030000000004" pitchFamily="34" charset="0"/>
            </a:endParaRPr>
          </a:p>
          <a:p>
            <a:pPr marL="0" indent="0">
              <a:buNone/>
            </a:pPr>
            <a:r>
              <a:rPr lang="en-US" sz="1100" b="1" dirty="0">
                <a:latin typeface="Inter" panose="020B0502030000000004" pitchFamily="34" charset="0"/>
                <a:ea typeface="Inter" panose="020B0502030000000004" pitchFamily="34" charset="0"/>
              </a:rPr>
              <a:t>Say:</a:t>
            </a:r>
          </a:p>
          <a:p>
            <a:pPr marL="0" indent="0" algn="l">
              <a:buNone/>
            </a:pPr>
            <a:r>
              <a:rPr lang="en-US" sz="1100" b="0" i="0" dirty="0">
                <a:solidFill>
                  <a:srgbClr val="000000"/>
                </a:solidFill>
                <a:effectLst/>
                <a:latin typeface="Inter" panose="020B0502030000000004" pitchFamily="34" charset="0"/>
              </a:rPr>
              <a:t>Sarah, a worried customer, makes the same call to two different specialists: Deepak and Ayush. Let’s examine how each specialist handles the call. </a:t>
            </a:r>
          </a:p>
          <a:p>
            <a:pPr marL="0" indent="0" algn="l">
              <a:buNone/>
            </a:pPr>
            <a:endParaRPr lang="en-US" sz="1100" b="0" i="0" dirty="0">
              <a:solidFill>
                <a:srgbClr val="0D0D0D"/>
              </a:solidFill>
              <a:effectLst/>
              <a:latin typeface="Inter" panose="020B0502030000000004" pitchFamily="34" charset="0"/>
              <a:ea typeface="Inter" panose="020B0502030000000004" pitchFamily="34" charset="0"/>
            </a:endParaRPr>
          </a:p>
          <a:p>
            <a:pPr marL="0" indent="0" algn="l">
              <a:buNone/>
            </a:pPr>
            <a:r>
              <a:rPr lang="en-US" sz="1100" b="1" i="0" dirty="0">
                <a:solidFill>
                  <a:srgbClr val="0D0D0D"/>
                </a:solidFill>
                <a:effectLst/>
                <a:latin typeface="Inter" panose="020B0502030000000004" pitchFamily="34" charset="0"/>
                <a:ea typeface="Inter" panose="020B0502030000000004" pitchFamily="34" charset="0"/>
              </a:rPr>
              <a:t>Ask:</a:t>
            </a:r>
          </a:p>
          <a:p>
            <a:pPr marL="0" indent="0">
              <a:buNone/>
            </a:pPr>
            <a:r>
              <a:rPr lang="en-US" sz="1100" dirty="0">
                <a:effectLst/>
                <a:latin typeface="Inter"/>
                <a:ea typeface="Inter"/>
              </a:rPr>
              <a:t>Who do you think Sarah trusts to address her concerns; </a:t>
            </a:r>
            <a:r>
              <a:rPr lang="en-US" sz="1100" dirty="0">
                <a:latin typeface="Inter"/>
                <a:ea typeface="Inter"/>
              </a:rPr>
              <a:t>Deepak or Ayush</a:t>
            </a:r>
            <a:r>
              <a:rPr lang="en-US" sz="1100" b="0" i="0" dirty="0">
                <a:solidFill>
                  <a:srgbClr val="0D0D0D"/>
                </a:solidFill>
                <a:effectLst/>
                <a:latin typeface="Inter"/>
                <a:ea typeface="Inter"/>
              </a:rPr>
              <a:t>?</a:t>
            </a:r>
            <a:r>
              <a:rPr lang="en-US" sz="1100" dirty="0">
                <a:solidFill>
                  <a:srgbClr val="0D0D0D"/>
                </a:solidFill>
                <a:latin typeface="Inter"/>
                <a:ea typeface="Inter"/>
              </a:rPr>
              <a:t> </a:t>
            </a:r>
          </a:p>
          <a:p>
            <a:pPr marL="0" indent="0">
              <a:buNone/>
            </a:pPr>
            <a:r>
              <a:rPr lang="en-US" sz="1100" dirty="0">
                <a:solidFill>
                  <a:srgbClr val="0D0D0D"/>
                </a:solidFill>
                <a:latin typeface="Inter"/>
                <a:ea typeface="Inter"/>
              </a:rPr>
              <a:t>Which response makes Sarah feel understood and valued?</a:t>
            </a:r>
            <a:endParaRPr lang="en-US" sz="1100" b="0" i="0" dirty="0">
              <a:solidFill>
                <a:srgbClr val="0D0D0D"/>
              </a:solidFill>
              <a:effectLst/>
              <a:latin typeface="Inter" panose="020B0502030000000004" pitchFamily="34" charset="0"/>
              <a:ea typeface="Inter" panose="020B0502030000000004" pitchFamily="34"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b="1" i="0" dirty="0">
              <a:solidFill>
                <a:srgbClr val="0D0D0D"/>
              </a:solidFill>
              <a:effectLst/>
              <a:latin typeface="Inter" panose="020B0502030000000004" pitchFamily="34" charset="0"/>
              <a:ea typeface="Inter" panose="020B0502030000000004" pitchFamily="34"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1" i="0" dirty="0">
                <a:solidFill>
                  <a:srgbClr val="0D0D0D"/>
                </a:solidFill>
                <a:effectLst/>
                <a:latin typeface="Inter" panose="020B0502030000000004" pitchFamily="34" charset="0"/>
                <a:ea typeface="Inter" panose="020B0502030000000004" pitchFamily="34" charset="0"/>
              </a:rPr>
              <a:t>Say:</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t>In Scenario 1, Deepak’s tone lacks friendliness and emotional connection, making Sarah feel like just another customer. In Scenario 2, Ayush shows genuine empathy, making Sarah feel heard, understood, and valued. Empathy means acknowledging feelings and offering genuine solutions.</a:t>
            </a:r>
          </a:p>
          <a:p>
            <a:pPr marL="0" indent="0" algn="l">
              <a:buNone/>
            </a:pPr>
            <a:endParaRPr lang="en-US" sz="1100" b="0" i="0" dirty="0">
              <a:solidFill>
                <a:srgbClr val="0D0D0D"/>
              </a:solidFill>
              <a:effectLst/>
              <a:latin typeface="Inter" panose="020B0502030000000004" pitchFamily="34" charset="0"/>
              <a:ea typeface="Inter" panose="020B0502030000000004" pitchFamily="34" charset="0"/>
            </a:endParaRPr>
          </a:p>
          <a:p>
            <a:pPr marL="0" indent="0" algn="l">
              <a:buNone/>
            </a:pPr>
            <a:r>
              <a:rPr lang="en-US" sz="1100" b="1" dirty="0">
                <a:latin typeface="Inter" panose="020B0502030000000004" pitchFamily="34" charset="0"/>
                <a:ea typeface="Inter" panose="020B0502030000000004" pitchFamily="34" charset="0"/>
              </a:rPr>
              <a:t>Transition:</a:t>
            </a:r>
          </a:p>
          <a:p>
            <a:pPr marL="0" indent="0">
              <a:buNone/>
            </a:pPr>
            <a:r>
              <a:rPr lang="en-US" sz="1100" dirty="0">
                <a:latin typeface="Inter" panose="020B0502030000000004" pitchFamily="34" charset="0"/>
                <a:ea typeface="Inter" panose="020B0502030000000004" pitchFamily="34" charset="0"/>
              </a:rPr>
              <a:t>So, empathy can turn a simple interaction into a meaningful connection. Let’s explore further.</a:t>
            </a:r>
          </a:p>
          <a:p>
            <a:pPr marL="0" indent="0">
              <a:buNone/>
            </a:pPr>
            <a:endParaRPr lang="en-IN" sz="1100" b="1" strike="sngStrike" kern="100" dirty="0">
              <a:effectLst/>
              <a:latin typeface="Inter" panose="020B0502030000000004" pitchFamily="34" charset="0"/>
              <a:ea typeface="Inter" panose="020B0502030000000004" pitchFamily="34" charset="0"/>
              <a:cs typeface="Times New Roman" panose="02020603050405020304" pitchFamily="18" charset="0"/>
            </a:endParaRPr>
          </a:p>
        </p:txBody>
      </p:sp>
    </p:spTree>
    <p:extLst>
      <p:ext uri="{BB962C8B-B14F-4D97-AF65-F5344CB8AC3E}">
        <p14:creationId xmlns:p14="http://schemas.microsoft.com/office/powerpoint/2010/main" val="3842531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spcBef>
                <a:spcPts val="0"/>
              </a:spcBef>
              <a:spcAft>
                <a:spcPts val="800"/>
              </a:spcAft>
              <a:buClr>
                <a:srgbClr val="000000"/>
              </a:buClr>
              <a:buSzPts val="1100"/>
              <a:buFont typeface="Arial"/>
              <a:buNone/>
              <a:tabLst/>
              <a:defRPr/>
            </a:pPr>
            <a:r>
              <a:rPr lang="en-IN" b="1" kern="100" dirty="0">
                <a:effectLst/>
                <a:latin typeface="Inter" panose="020B0502030000000004" pitchFamily="34" charset="0"/>
                <a:ea typeface="Inter" panose="020B0502030000000004" pitchFamily="34" charset="0"/>
                <a:cs typeface="Times New Roman" panose="02020603050405020304" pitchFamily="18" charset="0"/>
              </a:rPr>
              <a:t>Duration:</a:t>
            </a:r>
            <a:r>
              <a:rPr lang="en-IN" b="0" kern="100" dirty="0">
                <a:effectLst/>
                <a:latin typeface="Inter" panose="020B0502030000000004" pitchFamily="34" charset="0"/>
                <a:ea typeface="Inter" panose="020B0502030000000004" pitchFamily="34" charset="0"/>
                <a:cs typeface="Times New Roman" panose="02020603050405020304" pitchFamily="18" charset="0"/>
              </a:rPr>
              <a:t> 2 minutes</a:t>
            </a:r>
          </a:p>
          <a:p>
            <a:pPr marL="0" marR="0" lvl="0" indent="0" algn="l" defTabSz="914400" rtl="0" eaLnBrk="1" fontAlgn="auto" latinLnBrk="0" hangingPunct="1">
              <a:spcBef>
                <a:spcPts val="0"/>
              </a:spcBef>
              <a:spcAft>
                <a:spcPts val="800"/>
              </a:spcAft>
              <a:buClr>
                <a:srgbClr val="000000"/>
              </a:buClr>
              <a:buSzPts val="1100"/>
              <a:buFont typeface="Arial"/>
              <a:buNone/>
              <a:tabLst/>
              <a:defRPr/>
            </a:pPr>
            <a:endParaRPr lang="en-IN" b="0" kern="100" dirty="0">
              <a:effectLst/>
              <a:latin typeface="Inter" panose="020B0502030000000004" pitchFamily="34" charset="0"/>
              <a:ea typeface="Inter" panose="020B0502030000000004" pitchFamily="34" charset="0"/>
              <a:cs typeface="Times New Roman" panose="02020603050405020304" pitchFamily="18" charset="0"/>
            </a:endParaRPr>
          </a:p>
          <a:p>
            <a:pPr marL="0" marR="0" lvl="0" indent="0" algn="l" defTabSz="914400" rtl="0" eaLnBrk="1" fontAlgn="auto" latinLnBrk="0" hangingPunct="1">
              <a:spcBef>
                <a:spcPts val="0"/>
              </a:spcBef>
              <a:spcAft>
                <a:spcPts val="800"/>
              </a:spcAft>
              <a:buClr>
                <a:srgbClr val="000000"/>
              </a:buClr>
              <a:buSzPts val="1100"/>
              <a:buFont typeface="Arial"/>
              <a:buNone/>
              <a:tabLst/>
              <a:defRPr/>
            </a:pPr>
            <a:r>
              <a:rPr lang="en-IN" b="1" kern="100" dirty="0">
                <a:effectLst/>
                <a:latin typeface="Inter" panose="020B0502030000000004" pitchFamily="34" charset="0"/>
                <a:ea typeface="Inter" panose="020B0502030000000004" pitchFamily="34" charset="0"/>
                <a:cs typeface="Times New Roman" panose="02020603050405020304" pitchFamily="18" charset="0"/>
              </a:rPr>
              <a:t>Say:</a:t>
            </a:r>
          </a:p>
          <a:p>
            <a:pPr marL="0" indent="0">
              <a:buNone/>
            </a:pPr>
            <a:r>
              <a:rPr lang="en-US" dirty="0"/>
              <a:t>When customers reach out, you must first acknowledge their emotions and perspective. Empathy is about connecting emotionally, understanding their point of view, recognizing their reality, and providing solutions.</a:t>
            </a:r>
          </a:p>
          <a:p>
            <a:pPr marL="0" indent="0">
              <a:buNone/>
            </a:pPr>
            <a:r>
              <a:rPr lang="en-US" dirty="0"/>
              <a:t>Empathy helps you connect emotionally with customers, understand their feelings without judgment, and make them feel heard. It encourages patience and leads to more thoughtful responses. It also shapes your interactions, enabling genuine connections and allowing you to offer personalized solutions instead of robotic responses.</a:t>
            </a:r>
          </a:p>
          <a:p>
            <a:pPr marL="171450" indent="-171450"/>
            <a:endParaRPr lang="en-US" dirty="0">
              <a:latin typeface="Inter" panose="020B0502030000000004" pitchFamily="34" charset="0"/>
              <a:ea typeface="Inter" panose="020B0502030000000004" pitchFamily="34" charset="0"/>
            </a:endParaRPr>
          </a:p>
          <a:p>
            <a:pPr marL="0" indent="0">
              <a:buNone/>
            </a:pPr>
            <a:endParaRPr lang="en-IN" kern="100" dirty="0">
              <a:effectLst/>
              <a:latin typeface="Inter" panose="020B0502030000000004" pitchFamily="34" charset="0"/>
              <a:ea typeface="Inter" panose="020B0502030000000004" pitchFamily="34" charset="0"/>
              <a:cs typeface="Times New Roman" panose="02020603050405020304" pitchFamily="18" charset="0"/>
            </a:endParaRPr>
          </a:p>
          <a:p>
            <a:pPr marL="0" indent="0">
              <a:spcAft>
                <a:spcPts val="800"/>
              </a:spcAft>
              <a:buNone/>
            </a:pPr>
            <a:r>
              <a:rPr lang="en-IN" b="1" kern="100" dirty="0">
                <a:effectLst/>
                <a:latin typeface="Inter" panose="020B0502030000000004" pitchFamily="34" charset="0"/>
                <a:ea typeface="Inter" panose="020B0502030000000004" pitchFamily="34" charset="0"/>
                <a:cs typeface="Times New Roman" panose="02020603050405020304" pitchFamily="18" charset="0"/>
              </a:rPr>
              <a:t>Transition:</a:t>
            </a:r>
          </a:p>
          <a:p>
            <a:pPr marL="0" indent="0">
              <a:buNone/>
            </a:pPr>
            <a:r>
              <a:rPr lang="en-US" dirty="0">
                <a:latin typeface="Inter" panose="020B0502030000000004" pitchFamily="34" charset="0"/>
                <a:ea typeface="Inter" panose="020B0502030000000004" pitchFamily="34" charset="0"/>
              </a:rPr>
              <a:t>Specialists must not only care about customers' emotions but also actively show empathy in every interaction. Let's listen to some recordings to explore its importance.</a:t>
            </a:r>
          </a:p>
        </p:txBody>
      </p:sp>
    </p:spTree>
    <p:extLst>
      <p:ext uri="{BB962C8B-B14F-4D97-AF65-F5344CB8AC3E}">
        <p14:creationId xmlns:p14="http://schemas.microsoft.com/office/powerpoint/2010/main" val="36722179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None/>
            </a:pPr>
            <a:r>
              <a:rPr lang="en-US" b="1" dirty="0">
                <a:latin typeface="Inter" panose="020B0502030000000004" pitchFamily="34" charset="0"/>
                <a:ea typeface="Inter" panose="020B0502030000000004" pitchFamily="34" charset="0"/>
              </a:rPr>
              <a:t>Duration: </a:t>
            </a:r>
            <a:r>
              <a:rPr lang="en-US" b="0" dirty="0">
                <a:latin typeface="Inter" panose="020B0502030000000004" pitchFamily="34" charset="0"/>
                <a:ea typeface="Inter" panose="020B0502030000000004" pitchFamily="34" charset="0"/>
              </a:rPr>
              <a:t>18 minutes</a:t>
            </a:r>
          </a:p>
          <a:p>
            <a:pPr marL="0" indent="0">
              <a:buNone/>
            </a:pPr>
            <a:endParaRPr lang="en-US" b="0" i="0" dirty="0">
              <a:solidFill>
                <a:schemeClr val="tx1"/>
              </a:solidFill>
              <a:effectLst/>
              <a:latin typeface="Inter" panose="020B0502030000000004" pitchFamily="34" charset="0"/>
              <a:ea typeface="Inter" panose="020B0502030000000004" pitchFamily="34" charset="0"/>
            </a:endParaRPr>
          </a:p>
          <a:p>
            <a:pPr marL="0" indent="0">
              <a:buNone/>
            </a:pPr>
            <a:r>
              <a:rPr lang="en-US" b="1" i="0" dirty="0">
                <a:solidFill>
                  <a:schemeClr val="tx1"/>
                </a:solidFill>
                <a:effectLst/>
                <a:latin typeface="Inter" panose="020B0502030000000004" pitchFamily="34" charset="0"/>
                <a:ea typeface="Inter" panose="020B0502030000000004" pitchFamily="34" charset="0"/>
              </a:rPr>
              <a:t>Say:</a:t>
            </a:r>
          </a:p>
          <a:p>
            <a:pPr marL="0" indent="0">
              <a:buNone/>
            </a:pPr>
            <a:r>
              <a:rPr lang="en-US" dirty="0">
                <a:solidFill>
                  <a:schemeClr val="tx1"/>
                </a:solidFill>
                <a:latin typeface="Inter" panose="020B0502030000000004" pitchFamily="34" charset="0"/>
                <a:ea typeface="Inter" panose="020B0502030000000004" pitchFamily="34" charset="0"/>
              </a:rPr>
              <a:t>Let’s listen to these recordings and observe how specialists interact with customers while handling calls.</a:t>
            </a:r>
            <a:endParaRPr lang="en-US" b="1" i="0" dirty="0">
              <a:solidFill>
                <a:schemeClr val="tx1"/>
              </a:solidFill>
              <a:effectLst/>
              <a:latin typeface="Inter" panose="020B0502030000000004" pitchFamily="34" charset="0"/>
              <a:ea typeface="Inter" panose="020B0502030000000004" pitchFamily="34" charset="0"/>
            </a:endParaRPr>
          </a:p>
          <a:p>
            <a:pPr marL="0" indent="0">
              <a:buNone/>
            </a:pPr>
            <a:endParaRPr lang="en-IN" b="1" dirty="0">
              <a:latin typeface="Inter" panose="020B0502030000000004" pitchFamily="34" charset="0"/>
              <a:ea typeface="Inter" panose="020B0502030000000004" pitchFamily="34" charset="0"/>
            </a:endParaRPr>
          </a:p>
          <a:p>
            <a:pPr marL="0" indent="0">
              <a:buNone/>
            </a:pPr>
            <a:r>
              <a:rPr lang="en-IN" b="1" dirty="0">
                <a:latin typeface="Inter" panose="020B0502030000000004" pitchFamily="34" charset="0"/>
                <a:ea typeface="Inter" panose="020B0502030000000004" pitchFamily="34" charset="0"/>
              </a:rPr>
              <a:t>Do:</a:t>
            </a:r>
          </a:p>
          <a:p>
            <a:pPr marL="171450" marR="0" lvl="0" indent="-171450" algn="l" defTabSz="914400" rtl="0" eaLnBrk="1" fontAlgn="auto" latinLnBrk="0" hangingPunct="1">
              <a:lnSpc>
                <a:spcPct val="100000"/>
              </a:lnSpc>
              <a:spcBef>
                <a:spcPts val="0"/>
              </a:spcBef>
              <a:spcAft>
                <a:spcPts val="0"/>
              </a:spcAft>
              <a:buClr>
                <a:srgbClr val="000000"/>
              </a:buClr>
              <a:buSzPts val="1100"/>
              <a:tabLst/>
              <a:defRPr/>
            </a:pPr>
            <a:r>
              <a:rPr lang="en-IN" kern="100" dirty="0">
                <a:effectLst/>
                <a:latin typeface="Inter" panose="020B0502030000000004" pitchFamily="34" charset="0"/>
                <a:ea typeface="Inter" panose="020B0502030000000004" pitchFamily="34" charset="0"/>
                <a:cs typeface="Times New Roman" panose="02020603050405020304" pitchFamily="18" charset="0"/>
              </a:rPr>
              <a:t>Play the audio recordings. </a:t>
            </a:r>
          </a:p>
          <a:p>
            <a:pPr marL="171450" indent="-171450">
              <a:lnSpc>
                <a:spcPct val="115000"/>
              </a:lnSpc>
              <a:spcAft>
                <a:spcPts val="800"/>
              </a:spcAft>
            </a:pPr>
            <a:r>
              <a:rPr lang="en-US" b="0" kern="100" dirty="0">
                <a:effectLst/>
                <a:latin typeface="Inter" panose="020B0502030000000004" pitchFamily="34" charset="0"/>
                <a:ea typeface="Inter" panose="020B0502030000000004" pitchFamily="34" charset="0"/>
                <a:cs typeface="Times New Roman" panose="02020603050405020304" pitchFamily="18" charset="0"/>
              </a:rPr>
              <a:t>Ask the question displayed on the slide.</a:t>
            </a:r>
          </a:p>
          <a:p>
            <a:pPr marL="171450" indent="-171450">
              <a:lnSpc>
                <a:spcPct val="115000"/>
              </a:lnSpc>
              <a:spcAft>
                <a:spcPts val="800"/>
              </a:spcAft>
            </a:pPr>
            <a:r>
              <a:rPr lang="en-US" b="0" kern="100" dirty="0">
                <a:effectLst/>
                <a:latin typeface="Inter" panose="020B0502030000000004" pitchFamily="34" charset="0"/>
                <a:ea typeface="Inter" panose="020B0502030000000004" pitchFamily="34" charset="0"/>
                <a:cs typeface="Times New Roman" panose="02020603050405020304" pitchFamily="18" charset="0"/>
              </a:rPr>
              <a:t>Conduct a discussion on the call recordings using probing questions.</a:t>
            </a:r>
          </a:p>
          <a:p>
            <a:pPr marL="0" indent="0">
              <a:lnSpc>
                <a:spcPct val="115000"/>
              </a:lnSpc>
              <a:spcAft>
                <a:spcPts val="800"/>
              </a:spcAft>
              <a:buNone/>
            </a:pPr>
            <a:endParaRPr lang="en-US" dirty="0">
              <a:latin typeface="Inter" panose="020B0502030000000004" pitchFamily="34" charset="0"/>
              <a:ea typeface="Inter" panose="020B0502030000000004" pitchFamily="34" charset="0"/>
            </a:endParaRPr>
          </a:p>
          <a:p>
            <a:pPr marL="0" indent="0">
              <a:lnSpc>
                <a:spcPct val="115000"/>
              </a:lnSpc>
              <a:spcAft>
                <a:spcPts val="800"/>
              </a:spcAft>
              <a:buNone/>
            </a:pPr>
            <a:r>
              <a:rPr lang="en-US" b="1" dirty="0">
                <a:latin typeface="Inter" panose="020B0502030000000004" pitchFamily="34" charset="0"/>
                <a:ea typeface="Inter" panose="020B0502030000000004" pitchFamily="34" charset="0"/>
              </a:rPr>
              <a:t>Probing Questions:</a:t>
            </a:r>
          </a:p>
          <a:p>
            <a:pPr marL="0" indent="-298450">
              <a:lnSpc>
                <a:spcPct val="115000"/>
              </a:lnSpc>
              <a:spcAft>
                <a:spcPts val="800"/>
              </a:spcAft>
            </a:pPr>
            <a:r>
              <a:rPr lang="en-US" dirty="0">
                <a:latin typeface="Inter" panose="020B0502030000000004" pitchFamily="34" charset="0"/>
                <a:ea typeface="Inter" panose="020B0502030000000004" pitchFamily="34" charset="0"/>
              </a:rPr>
              <a:t>How did each specialist’s approach influence the customer’s perception of the company?</a:t>
            </a:r>
          </a:p>
          <a:p>
            <a:pPr marL="0" indent="-298450">
              <a:lnSpc>
                <a:spcPct val="115000"/>
              </a:lnSpc>
              <a:spcAft>
                <a:spcPts val="800"/>
              </a:spcAft>
            </a:pPr>
            <a:r>
              <a:rPr lang="en-US" dirty="0">
                <a:latin typeface="Inter" panose="020B0502030000000004" pitchFamily="34" charset="0"/>
                <a:ea typeface="Inter" panose="020B0502030000000004" pitchFamily="34" charset="0"/>
              </a:rPr>
              <a:t>How might the customer feel about reaching out for support again in the future based on this interaction?</a:t>
            </a:r>
          </a:p>
          <a:p>
            <a:pPr marL="0" indent="-298450">
              <a:lnSpc>
                <a:spcPct val="115000"/>
              </a:lnSpc>
              <a:spcAft>
                <a:spcPts val="800"/>
              </a:spcAft>
            </a:pPr>
            <a:r>
              <a:rPr lang="en-US" dirty="0">
                <a:latin typeface="Inter" panose="020B0502030000000004" pitchFamily="34" charset="0"/>
                <a:ea typeface="Inter" panose="020B0502030000000004" pitchFamily="34" charset="0"/>
              </a:rPr>
              <a:t>How could the non-empathetic approach lead to potential issues or complaints down the line?</a:t>
            </a:r>
          </a:p>
          <a:p>
            <a:pPr marL="0" indent="-298450">
              <a:lnSpc>
                <a:spcPct val="115000"/>
              </a:lnSpc>
              <a:spcAft>
                <a:spcPts val="800"/>
              </a:spcAft>
            </a:pPr>
            <a:r>
              <a:rPr lang="en-US" dirty="0">
                <a:latin typeface="Inter" panose="020B0502030000000004" pitchFamily="34" charset="0"/>
                <a:ea typeface="Inter" panose="020B0502030000000004" pitchFamily="34" charset="0"/>
              </a:rPr>
              <a:t>How might the customer’s response differ if the issue was unresolved versus handled with empathy?</a:t>
            </a:r>
          </a:p>
          <a:p>
            <a:pPr marL="0" indent="0">
              <a:lnSpc>
                <a:spcPct val="115000"/>
              </a:lnSpc>
              <a:spcAft>
                <a:spcPts val="800"/>
              </a:spcAft>
              <a:buNone/>
            </a:pPr>
            <a:endParaRPr lang="en-US" dirty="0">
              <a:latin typeface="Inter" panose="020B0502030000000004" pitchFamily="34" charset="0"/>
              <a:ea typeface="Inter" panose="020B0502030000000004" pitchFamily="34" charset="0"/>
            </a:endParaRPr>
          </a:p>
          <a:p>
            <a:pPr marL="0" indent="0">
              <a:lnSpc>
                <a:spcPct val="115000"/>
              </a:lnSpc>
              <a:spcAft>
                <a:spcPts val="800"/>
              </a:spcAft>
              <a:buNone/>
            </a:pPr>
            <a:endParaRPr lang="en-US" dirty="0">
              <a:latin typeface="Inter" panose="020B0502030000000004" pitchFamily="34" charset="0"/>
              <a:ea typeface="Inter" panose="020B0502030000000004" pitchFamily="34" charset="0"/>
            </a:endParaRPr>
          </a:p>
        </p:txBody>
      </p:sp>
    </p:spTree>
    <p:extLst>
      <p:ext uri="{BB962C8B-B14F-4D97-AF65-F5344CB8AC3E}">
        <p14:creationId xmlns:p14="http://schemas.microsoft.com/office/powerpoint/2010/main" val="20311077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800"/>
              </a:spcAft>
              <a:buClr>
                <a:srgbClr val="000000"/>
              </a:buClr>
              <a:buSzPts val="1100"/>
              <a:buFont typeface="Arial"/>
              <a:buNone/>
              <a:tabLst/>
              <a:defRPr/>
            </a:pPr>
            <a:r>
              <a:rPr lang="en-US" sz="1100" b="1" dirty="0">
                <a:latin typeface="Inter" panose="020B0502030000000004" pitchFamily="34" charset="0"/>
                <a:ea typeface="Inter" panose="020B0502030000000004" pitchFamily="34" charset="0"/>
              </a:rPr>
              <a:t>Duration</a:t>
            </a:r>
            <a:r>
              <a:rPr lang="en-US" sz="1100" b="0" dirty="0">
                <a:latin typeface="Inter" panose="020B0502030000000004" pitchFamily="34" charset="0"/>
                <a:ea typeface="Inter" panose="020B0502030000000004" pitchFamily="34" charset="0"/>
              </a:rPr>
              <a:t>:</a:t>
            </a:r>
            <a:r>
              <a:rPr lang="en-US" sz="1100" b="1" dirty="0">
                <a:latin typeface="Inter" panose="020B0502030000000004" pitchFamily="34" charset="0"/>
                <a:ea typeface="Inter" panose="020B0502030000000004" pitchFamily="34" charset="0"/>
              </a:rPr>
              <a:t> </a:t>
            </a:r>
            <a:r>
              <a:rPr lang="en-US" sz="1100" b="0" dirty="0">
                <a:latin typeface="Inter" panose="020B0502030000000004" pitchFamily="34" charset="0"/>
                <a:ea typeface="Inter" panose="020B0502030000000004" pitchFamily="34" charset="0"/>
              </a:rPr>
              <a:t>2 minutes</a:t>
            </a:r>
          </a:p>
          <a:p>
            <a:pPr marL="0" indent="0">
              <a:lnSpc>
                <a:spcPct val="115000"/>
              </a:lnSpc>
              <a:spcAft>
                <a:spcPts val="800"/>
              </a:spcAft>
              <a:buNone/>
            </a:pPr>
            <a:endParaRPr lang="en-IN" sz="1100" b="1" kern="100" dirty="0">
              <a:effectLst/>
              <a:latin typeface="Inter" panose="020B0502030000000004" pitchFamily="34" charset="0"/>
              <a:ea typeface="Inter" panose="020B0502030000000004" pitchFamily="34" charset="0"/>
              <a:cs typeface="Times New Roman" panose="02020603050405020304" pitchFamily="18" charset="0"/>
            </a:endParaRPr>
          </a:p>
          <a:p>
            <a:pPr marL="0" indent="0">
              <a:lnSpc>
                <a:spcPct val="115000"/>
              </a:lnSpc>
              <a:spcAft>
                <a:spcPts val="800"/>
              </a:spcAft>
              <a:buNone/>
            </a:pPr>
            <a:r>
              <a:rPr lang="en-IN" sz="1100" b="1" strike="noStrike" kern="100" baseline="0" dirty="0">
                <a:effectLst/>
                <a:latin typeface="Inter" panose="020B0502030000000004" pitchFamily="34" charset="0"/>
                <a:ea typeface="Inter" panose="020B0502030000000004" pitchFamily="34" charset="0"/>
                <a:cs typeface="Times New Roman" panose="02020603050405020304" pitchFamily="18" charset="0"/>
              </a:rPr>
              <a:t>Say:</a:t>
            </a:r>
          </a:p>
          <a:p>
            <a:pPr marL="0" indent="0">
              <a:spcAft>
                <a:spcPts val="0"/>
              </a:spcAft>
              <a:buNone/>
            </a:pPr>
            <a:r>
              <a:rPr lang="en-US" dirty="0"/>
              <a:t>In the first call, you notice that the specialist demonstrates patience, active listening, and asks relevant questions to empathize and resolve the issue. By engaging the customer and seeking clarification, the specialist effectively identifies and resolves the problem, ensuring a precise resolution; hitting the bullseye.</a:t>
            </a:r>
          </a:p>
          <a:p>
            <a:pPr marL="0" indent="0">
              <a:spcAft>
                <a:spcPts val="0"/>
              </a:spcAft>
              <a:buNone/>
            </a:pPr>
            <a:endParaRPr lang="en-US" dirty="0"/>
          </a:p>
          <a:p>
            <a:pPr marL="0" indent="0">
              <a:spcAft>
                <a:spcPts val="0"/>
              </a:spcAft>
              <a:buNone/>
            </a:pPr>
            <a:r>
              <a:rPr lang="en-US" dirty="0"/>
              <a:t>In the second call, however, you observe a lack of full understanding and patience from the specialist, leading to frustration despite addressing the customer’s needs. The specialist makes no attempt to empathize or ask clarifying questions to pinpoint the issue, resulting in a less effective interaction.</a:t>
            </a:r>
          </a:p>
          <a:p>
            <a:pPr marL="0" indent="0">
              <a:lnSpc>
                <a:spcPct val="115000"/>
              </a:lnSpc>
              <a:spcAft>
                <a:spcPts val="0"/>
              </a:spcAft>
              <a:buNone/>
            </a:pPr>
            <a:endParaRPr lang="en-IN" sz="1100" b="1" kern="100" dirty="0">
              <a:effectLst/>
              <a:latin typeface="Inter" panose="020B0502030000000004" pitchFamily="34" charset="0"/>
              <a:ea typeface="Inter" panose="020B0502030000000004" pitchFamily="34" charset="0"/>
              <a:cs typeface="Times New Roman" panose="02020603050405020304" pitchFamily="18" charset="0"/>
            </a:endParaRPr>
          </a:p>
          <a:p>
            <a:pPr marL="0" indent="0">
              <a:buNone/>
            </a:pPr>
            <a:r>
              <a:rPr lang="en-US" dirty="0"/>
              <a:t>Referring to the call recordings, you c</a:t>
            </a:r>
            <a:r>
              <a:rPr lang="en-US" b="0" dirty="0"/>
              <a:t>an see why it is crucial to:</a:t>
            </a:r>
          </a:p>
          <a:p>
            <a:pPr>
              <a:buFont typeface="Arial" panose="020B0604020202020204" pitchFamily="34" charset="0"/>
              <a:buChar char="•"/>
            </a:pPr>
            <a:r>
              <a:rPr lang="en-US" b="0" dirty="0"/>
              <a:t>Actively listen to the customer's tone, word choice, and urgency to truly understand their needs. Paying attention to these details allows you to respond appropriately and effectively.</a:t>
            </a:r>
          </a:p>
          <a:p>
            <a:pPr>
              <a:buFont typeface="Arial" panose="020B0604020202020204" pitchFamily="34" charset="0"/>
              <a:buChar char="•"/>
            </a:pPr>
            <a:r>
              <a:rPr lang="en-US" b="0" dirty="0"/>
              <a:t>Empathize with the customer’s emotions by remaining patient, calm, and respectful in every interaction. Customers appreciate feeling heard and understood.</a:t>
            </a:r>
          </a:p>
          <a:p>
            <a:pPr>
              <a:buFont typeface="Arial" panose="020B0604020202020204" pitchFamily="34" charset="0"/>
              <a:buChar char="•"/>
            </a:pPr>
            <a:r>
              <a:rPr lang="en-US" b="0" dirty="0"/>
              <a:t>Focus on direct assistance rather than redirecting to self-service. This approach builds trust and makes customers feel valued, improving their overall experience.</a:t>
            </a:r>
          </a:p>
          <a:p>
            <a:pPr>
              <a:buFont typeface="Arial" panose="020B0604020202020204" pitchFamily="34" charset="0"/>
              <a:buChar char="•"/>
            </a:pPr>
            <a:r>
              <a:rPr lang="en-US" b="0" dirty="0"/>
              <a:t>Maintain professionalism from the start to avoid situations where you need to apologize for poor conduct, as seen in Call 2. A professional approach ensures a smoother interaction and a positive customer perception.</a:t>
            </a:r>
          </a:p>
          <a:p>
            <a:pPr marL="0" indent="0">
              <a:buFont typeface="Arial" panose="020B0604020202020204" pitchFamily="34" charset="0"/>
              <a:buNone/>
            </a:pPr>
            <a:endParaRPr lang="en-US" b="0" dirty="0"/>
          </a:p>
          <a:p>
            <a:pPr marL="0" indent="0">
              <a:buFont typeface="Arial" panose="020B0604020202020204" pitchFamily="34" charset="0"/>
              <a:buNone/>
            </a:pPr>
            <a:r>
              <a:rPr lang="en-US" b="0" dirty="0"/>
              <a:t>Recognize that empathy is key. It helps you truly feel and understand the customer’s issue rather than just responding to it. </a:t>
            </a:r>
          </a:p>
          <a:p>
            <a:pPr marL="0" indent="0">
              <a:buFont typeface="Arial" panose="020B0604020202020204" pitchFamily="34" charset="0"/>
              <a:buNone/>
            </a:pPr>
            <a:endParaRPr lang="en-US" b="0" dirty="0"/>
          </a:p>
          <a:p>
            <a:pPr marL="0" indent="0">
              <a:buFont typeface="Arial" panose="020B0604020202020204" pitchFamily="34" charset="0"/>
              <a:buNone/>
            </a:pPr>
            <a:r>
              <a:rPr lang="en-US" b="0" dirty="0"/>
              <a:t>Use empathy to build rapport as it strengthens the conversation and allows you to provide recommendations that align with the customer’s best interests.</a:t>
            </a:r>
          </a:p>
          <a:p>
            <a:pPr marL="0" indent="0">
              <a:lnSpc>
                <a:spcPct val="115000"/>
              </a:lnSpc>
              <a:spcAft>
                <a:spcPts val="800"/>
              </a:spcAft>
              <a:buNone/>
            </a:pPr>
            <a:endParaRPr lang="en-IN" sz="1100" b="1" kern="100" dirty="0">
              <a:effectLst/>
              <a:latin typeface="Inter" panose="020B0502030000000004" pitchFamily="34" charset="0"/>
              <a:ea typeface="Inter" panose="020B0502030000000004" pitchFamily="34" charset="0"/>
              <a:cs typeface="Times New Roman" panose="02020603050405020304" pitchFamily="18" charset="0"/>
            </a:endParaRPr>
          </a:p>
          <a:p>
            <a:pPr marL="0" indent="0">
              <a:lnSpc>
                <a:spcPct val="115000"/>
              </a:lnSpc>
              <a:spcAft>
                <a:spcPts val="800"/>
              </a:spcAft>
              <a:buNone/>
            </a:pPr>
            <a:endParaRPr lang="en-IN" sz="1100" b="1" kern="100" dirty="0">
              <a:effectLst/>
              <a:latin typeface="Inter" panose="020B0502030000000004" pitchFamily="34" charset="0"/>
              <a:ea typeface="Inter" panose="020B0502030000000004" pitchFamily="34" charset="0"/>
              <a:cs typeface="Times New Roman" panose="02020603050405020304" pitchFamily="18" charset="0"/>
            </a:endParaRPr>
          </a:p>
          <a:p>
            <a:pPr marL="0" indent="0">
              <a:lnSpc>
                <a:spcPct val="115000"/>
              </a:lnSpc>
              <a:spcAft>
                <a:spcPts val="800"/>
              </a:spcAft>
              <a:buNone/>
            </a:pPr>
            <a:r>
              <a:rPr lang="en-IN" sz="1100" b="1" kern="100" dirty="0">
                <a:effectLst/>
                <a:latin typeface="Inter" panose="020B0502030000000004" pitchFamily="34" charset="0"/>
                <a:ea typeface="Inter" panose="020B0502030000000004" pitchFamily="34" charset="0"/>
                <a:cs typeface="Times New Roman" panose="02020603050405020304" pitchFamily="18" charset="0"/>
              </a:rPr>
              <a:t>Transition</a:t>
            </a:r>
            <a:r>
              <a:rPr lang="en-IN" sz="1100" b="0" kern="100" dirty="0">
                <a:effectLst/>
                <a:latin typeface="Inter" panose="020B0502030000000004" pitchFamily="34" charset="0"/>
                <a:ea typeface="Inter" panose="020B0502030000000004" pitchFamily="34" charset="0"/>
                <a:cs typeface="Times New Roman" panose="02020603050405020304" pitchFamily="18" charset="0"/>
              </a:rPr>
              <a:t>:</a:t>
            </a:r>
          </a:p>
          <a:p>
            <a:pPr marL="0" indent="0">
              <a:lnSpc>
                <a:spcPct val="115000"/>
              </a:lnSpc>
              <a:spcAft>
                <a:spcPts val="800"/>
              </a:spcAft>
              <a:buNone/>
            </a:pPr>
            <a:r>
              <a:rPr lang="en-US" dirty="0"/>
              <a:t>Up next is an activity. Let’s see how well you can deal with an upset customer.</a:t>
            </a:r>
            <a:endParaRPr lang="en-US" dirty="0">
              <a:latin typeface="Inter" panose="020B0502030000000004" pitchFamily="34" charset="0"/>
              <a:ea typeface="Inter" panose="020B0502030000000004" pitchFamily="34" charset="0"/>
            </a:endParaRPr>
          </a:p>
        </p:txBody>
      </p:sp>
    </p:spTree>
    <p:extLst>
      <p:ext uri="{BB962C8B-B14F-4D97-AF65-F5344CB8AC3E}">
        <p14:creationId xmlns:p14="http://schemas.microsoft.com/office/powerpoint/2010/main" val="3874299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g305c222a5ff_0_25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9" name="Google Shape;729;g305c222a5ff_0_257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indent="0">
              <a:lnSpc>
                <a:spcPct val="115000"/>
              </a:lnSpc>
              <a:spcAft>
                <a:spcPts val="800"/>
              </a:spcAft>
              <a:buNone/>
            </a:pPr>
            <a:r>
              <a:rPr lang="en-US" sz="1100" b="1" kern="100" dirty="0">
                <a:effectLst/>
                <a:latin typeface="Inter" panose="020B0502030000000004" pitchFamily="34" charset="0"/>
                <a:ea typeface="Inter" panose="020B0502030000000004" pitchFamily="34" charset="0"/>
                <a:cs typeface="Times New Roman" panose="02020603050405020304" pitchFamily="18" charset="0"/>
              </a:rPr>
              <a:t>Duration</a:t>
            </a:r>
            <a:r>
              <a:rPr lang="en-US" sz="1100" b="0" kern="100" dirty="0">
                <a:effectLst/>
                <a:latin typeface="Inter" panose="020B0502030000000004" pitchFamily="34" charset="0"/>
                <a:ea typeface="Inter" panose="020B0502030000000004" pitchFamily="34" charset="0"/>
                <a:cs typeface="Times New Roman" panose="02020603050405020304" pitchFamily="18" charset="0"/>
              </a:rPr>
              <a:t>:</a:t>
            </a:r>
            <a:r>
              <a:rPr lang="en-US" sz="1100" kern="100" dirty="0">
                <a:effectLst/>
                <a:latin typeface="Inter" panose="020B0502030000000004" pitchFamily="34" charset="0"/>
                <a:ea typeface="Inter" panose="020B0502030000000004" pitchFamily="34" charset="0"/>
                <a:cs typeface="Times New Roman" panose="02020603050405020304" pitchFamily="18" charset="0"/>
              </a:rPr>
              <a:t> 6 minutes</a:t>
            </a:r>
            <a:endParaRPr lang="en-IN" sz="1100" kern="100" dirty="0">
              <a:effectLst/>
              <a:latin typeface="Inter" panose="020B0502030000000004" pitchFamily="34" charset="0"/>
              <a:ea typeface="Inter" panose="020B0502030000000004" pitchFamily="34" charset="0"/>
              <a:cs typeface="Times New Roman" panose="02020603050405020304" pitchFamily="18" charset="0"/>
            </a:endParaRPr>
          </a:p>
          <a:p>
            <a:pPr marL="0" indent="0">
              <a:lnSpc>
                <a:spcPct val="115000"/>
              </a:lnSpc>
              <a:spcAft>
                <a:spcPts val="800"/>
              </a:spcAft>
              <a:buNone/>
            </a:pPr>
            <a:endParaRPr lang="en-US" sz="1100" b="1" kern="100" dirty="0">
              <a:effectLst/>
              <a:latin typeface="Inter" panose="020B0502030000000004" pitchFamily="34" charset="0"/>
              <a:ea typeface="Inter" panose="020B0502030000000004" pitchFamily="34" charset="0"/>
              <a:cs typeface="Times New Roman" panose="02020603050405020304" pitchFamily="18" charset="0"/>
            </a:endParaRPr>
          </a:p>
          <a:p>
            <a:pPr marL="0" indent="0">
              <a:lnSpc>
                <a:spcPct val="115000"/>
              </a:lnSpc>
              <a:spcAft>
                <a:spcPts val="800"/>
              </a:spcAft>
              <a:buNone/>
            </a:pPr>
            <a:r>
              <a:rPr lang="en-US" sz="1100" b="1" kern="100" dirty="0">
                <a:effectLst/>
                <a:latin typeface="Inter" panose="020B0502030000000004" pitchFamily="34" charset="0"/>
                <a:ea typeface="Inter" panose="020B0502030000000004" pitchFamily="34" charset="0"/>
                <a:cs typeface="Times New Roman" panose="02020603050405020304" pitchFamily="18" charset="0"/>
              </a:rPr>
              <a:t>Notes</a:t>
            </a:r>
            <a:r>
              <a:rPr lang="en-US" sz="1100" b="0" kern="100" dirty="0">
                <a:effectLst/>
                <a:latin typeface="Inter" panose="020B0502030000000004" pitchFamily="34" charset="0"/>
                <a:ea typeface="Inter" panose="020B0502030000000004" pitchFamily="34" charset="0"/>
                <a:cs typeface="Times New Roman" panose="02020603050405020304" pitchFamily="18" charset="0"/>
              </a:rPr>
              <a:t>:</a:t>
            </a:r>
          </a:p>
          <a:p>
            <a:pPr marL="0" indent="0">
              <a:lnSpc>
                <a:spcPct val="115000"/>
              </a:lnSpc>
              <a:spcAft>
                <a:spcPts val="800"/>
              </a:spcAft>
              <a:buNone/>
            </a:pPr>
            <a:r>
              <a:rPr lang="en-US" sz="1100" b="1" kern="100" dirty="0">
                <a:effectLst/>
                <a:latin typeface="Inter" panose="020B0502030000000004" pitchFamily="34" charset="0"/>
                <a:ea typeface="Inter" panose="020B0502030000000004" pitchFamily="34" charset="0"/>
                <a:cs typeface="Times New Roman" panose="02020603050405020304" pitchFamily="18" charset="0"/>
              </a:rPr>
              <a:t>Activity Name</a:t>
            </a:r>
            <a:r>
              <a:rPr lang="en-US" sz="1100" b="0" kern="100" dirty="0">
                <a:effectLst/>
                <a:latin typeface="Inter" panose="020B0502030000000004" pitchFamily="34" charset="0"/>
                <a:ea typeface="Inter" panose="020B0502030000000004" pitchFamily="34" charset="0"/>
                <a:cs typeface="Times New Roman" panose="02020603050405020304" pitchFamily="18" charset="0"/>
              </a:rPr>
              <a:t>:</a:t>
            </a:r>
            <a:r>
              <a:rPr lang="en-US" sz="1100" b="1" kern="100" dirty="0">
                <a:effectLst/>
                <a:latin typeface="Inter" panose="020B0502030000000004" pitchFamily="34" charset="0"/>
                <a:ea typeface="Inter" panose="020B0502030000000004" pitchFamily="34" charset="0"/>
                <a:cs typeface="Times New Roman" panose="02020603050405020304" pitchFamily="18" charset="0"/>
              </a:rPr>
              <a:t> </a:t>
            </a:r>
            <a:r>
              <a:rPr lang="en-US" sz="1100" b="0" kern="100" dirty="0">
                <a:effectLst/>
                <a:latin typeface="Inter" panose="020B0502030000000004" pitchFamily="34" charset="0"/>
                <a:ea typeface="Inter" panose="020B0502030000000004" pitchFamily="34" charset="0"/>
                <a:cs typeface="Times New Roman" panose="02020603050405020304" pitchFamily="18" charset="0"/>
              </a:rPr>
              <a:t>Dealing with an Upset Customer</a:t>
            </a:r>
            <a:endParaRPr lang="en-IN" sz="1100" b="0" kern="100" dirty="0">
              <a:effectLst/>
              <a:latin typeface="Inter" panose="020B0502030000000004" pitchFamily="34" charset="0"/>
              <a:ea typeface="Inter" panose="020B0502030000000004" pitchFamily="34" charset="0"/>
              <a:cs typeface="Times New Roman" panose="02020603050405020304" pitchFamily="18" charset="0"/>
            </a:endParaRPr>
          </a:p>
          <a:p>
            <a:pPr marL="0" indent="0">
              <a:lnSpc>
                <a:spcPct val="115000"/>
              </a:lnSpc>
              <a:spcAft>
                <a:spcPts val="800"/>
              </a:spcAft>
              <a:buNone/>
            </a:pPr>
            <a:r>
              <a:rPr lang="en-US" sz="1100" b="1" kern="100" dirty="0">
                <a:effectLst/>
                <a:latin typeface="Inter" panose="020B0502030000000004" pitchFamily="34" charset="0"/>
                <a:ea typeface="Inter" panose="020B0502030000000004" pitchFamily="34" charset="0"/>
                <a:cs typeface="Times New Roman" panose="02020603050405020304" pitchFamily="18" charset="0"/>
              </a:rPr>
              <a:t>Leaderboard Activity</a:t>
            </a:r>
            <a:r>
              <a:rPr lang="en-US" sz="1100" kern="100" dirty="0">
                <a:effectLst/>
                <a:latin typeface="Inter" panose="020B0502030000000004" pitchFamily="34" charset="0"/>
                <a:ea typeface="Inter" panose="020B0502030000000004" pitchFamily="34" charset="0"/>
                <a:cs typeface="Times New Roman" panose="02020603050405020304" pitchFamily="18" charset="0"/>
              </a:rPr>
              <a:t>: No</a:t>
            </a:r>
            <a:endParaRPr lang="en-IN" sz="1100" kern="100" dirty="0">
              <a:effectLst/>
              <a:latin typeface="Inter" panose="020B0502030000000004" pitchFamily="34" charset="0"/>
              <a:ea typeface="Inter" panose="020B0502030000000004" pitchFamily="34" charset="0"/>
              <a:cs typeface="Times New Roman" panose="02020603050405020304" pitchFamily="18" charset="0"/>
            </a:endParaRPr>
          </a:p>
          <a:p>
            <a:pPr marL="0" indent="0">
              <a:lnSpc>
                <a:spcPct val="115000"/>
              </a:lnSpc>
              <a:spcAft>
                <a:spcPts val="800"/>
              </a:spcAft>
              <a:buNone/>
            </a:pPr>
            <a:r>
              <a:rPr lang="en-US" sz="1100" b="1" kern="100" dirty="0">
                <a:effectLst/>
                <a:latin typeface="Inter" panose="020B0502030000000004" pitchFamily="34" charset="0"/>
                <a:ea typeface="Inter" panose="020B0502030000000004" pitchFamily="34" charset="0"/>
                <a:cs typeface="Times New Roman" panose="02020603050405020304" pitchFamily="18" charset="0"/>
              </a:rPr>
              <a:t>Points:</a:t>
            </a:r>
            <a:r>
              <a:rPr lang="en-US" sz="1100" kern="100" dirty="0">
                <a:effectLst/>
                <a:latin typeface="Inter" panose="020B0502030000000004" pitchFamily="34" charset="0"/>
                <a:ea typeface="Inter" panose="020B0502030000000004" pitchFamily="34" charset="0"/>
                <a:cs typeface="Times New Roman" panose="02020603050405020304" pitchFamily="18" charset="0"/>
              </a:rPr>
              <a:t> NA</a:t>
            </a:r>
            <a:endParaRPr lang="en-IN" sz="1100" kern="100" dirty="0">
              <a:effectLst/>
              <a:latin typeface="Inter" panose="020B0502030000000004" pitchFamily="34" charset="0"/>
              <a:ea typeface="Inter" panose="020B0502030000000004" pitchFamily="34" charset="0"/>
              <a:cs typeface="Times New Roman" panose="02020603050405020304" pitchFamily="18" charset="0"/>
            </a:endParaRPr>
          </a:p>
          <a:p>
            <a:pPr marL="0" indent="0">
              <a:lnSpc>
                <a:spcPct val="115000"/>
              </a:lnSpc>
              <a:spcAft>
                <a:spcPts val="800"/>
              </a:spcAft>
              <a:buNone/>
            </a:pPr>
            <a:r>
              <a:rPr lang="en-US" sz="1100" b="1" kern="100" dirty="0">
                <a:effectLst/>
                <a:latin typeface="Inter" panose="020B0502030000000004" pitchFamily="34" charset="0"/>
                <a:ea typeface="Inter" panose="020B0502030000000004" pitchFamily="34" charset="0"/>
                <a:cs typeface="Times New Roman" panose="02020603050405020304" pitchFamily="18" charset="0"/>
              </a:rPr>
              <a:t>Objective</a:t>
            </a:r>
            <a:r>
              <a:rPr lang="en-US" sz="1100" kern="100" dirty="0">
                <a:effectLst/>
                <a:latin typeface="Inter" panose="020B0502030000000004" pitchFamily="34" charset="0"/>
                <a:ea typeface="Inter" panose="020B0502030000000004" pitchFamily="34" charset="0"/>
                <a:cs typeface="Times New Roman" panose="02020603050405020304" pitchFamily="18" charset="0"/>
              </a:rPr>
              <a:t>: To assess participants understanding of dealing with upset customers.</a:t>
            </a:r>
          </a:p>
          <a:p>
            <a:pPr marL="0" indent="0">
              <a:lnSpc>
                <a:spcPct val="115000"/>
              </a:lnSpc>
              <a:spcAft>
                <a:spcPts val="800"/>
              </a:spcAft>
              <a:buNone/>
            </a:pPr>
            <a:r>
              <a:rPr lang="en-US" sz="1100" b="1" kern="100" dirty="0">
                <a:effectLst/>
                <a:latin typeface="Inter" panose="020B0502030000000004" pitchFamily="34" charset="0"/>
                <a:ea typeface="Inter" panose="020B0502030000000004" pitchFamily="34" charset="0"/>
                <a:cs typeface="Times New Roman" panose="02020603050405020304" pitchFamily="18" charset="0"/>
              </a:rPr>
              <a:t>Group/Pair/Individual</a:t>
            </a:r>
            <a:r>
              <a:rPr lang="en-US" sz="1100" b="0" kern="100" dirty="0">
                <a:effectLst/>
                <a:latin typeface="Inter" panose="020B0502030000000004" pitchFamily="34" charset="0"/>
                <a:ea typeface="Inter" panose="020B0502030000000004" pitchFamily="34" charset="0"/>
                <a:cs typeface="Times New Roman" panose="02020603050405020304" pitchFamily="18" charset="0"/>
              </a:rPr>
              <a:t>:</a:t>
            </a:r>
            <a:r>
              <a:rPr lang="en-US" sz="1100" b="1" kern="100" dirty="0">
                <a:effectLst/>
                <a:latin typeface="Inter" panose="020B0502030000000004" pitchFamily="34" charset="0"/>
                <a:ea typeface="Inter" panose="020B0502030000000004" pitchFamily="34" charset="0"/>
                <a:cs typeface="Times New Roman" panose="02020603050405020304" pitchFamily="18" charset="0"/>
              </a:rPr>
              <a:t> </a:t>
            </a:r>
            <a:r>
              <a:rPr lang="en-US" sz="1100" b="0" kern="100" dirty="0">
                <a:effectLst/>
                <a:latin typeface="Inter" panose="020B0502030000000004" pitchFamily="34" charset="0"/>
                <a:ea typeface="Inter" panose="020B0502030000000004" pitchFamily="34" charset="0"/>
                <a:cs typeface="Times New Roman" panose="02020603050405020304" pitchFamily="18" charset="0"/>
              </a:rPr>
              <a:t>Individual</a:t>
            </a:r>
            <a:r>
              <a:rPr lang="en-US" sz="1100" b="1" kern="100" dirty="0">
                <a:effectLst/>
                <a:latin typeface="Inter" panose="020B0502030000000004" pitchFamily="34" charset="0"/>
                <a:ea typeface="Inter" panose="020B0502030000000004" pitchFamily="34" charset="0"/>
                <a:cs typeface="Times New Roman" panose="02020603050405020304" pitchFamily="18" charset="0"/>
              </a:rPr>
              <a:t> </a:t>
            </a:r>
            <a:r>
              <a:rPr lang="en-US" sz="1100" kern="100" dirty="0">
                <a:effectLst/>
                <a:latin typeface="Inter" panose="020B0502030000000004" pitchFamily="34" charset="0"/>
                <a:ea typeface="Inter" panose="020B0502030000000004" pitchFamily="34" charset="0"/>
                <a:cs typeface="Times New Roman" panose="02020603050405020304" pitchFamily="18" charset="0"/>
              </a:rPr>
              <a:t>activity</a:t>
            </a:r>
            <a:endParaRPr lang="en-IN" sz="1100" kern="100" dirty="0">
              <a:effectLst/>
              <a:latin typeface="Inter" panose="020B0502030000000004" pitchFamily="34" charset="0"/>
              <a:ea typeface="Inter" panose="020B0502030000000004" pitchFamily="34" charset="0"/>
              <a:cs typeface="Times New Roman" panose="02020603050405020304" pitchFamily="18" charset="0"/>
            </a:endParaRPr>
          </a:p>
          <a:p>
            <a:pPr marL="0" indent="0">
              <a:lnSpc>
                <a:spcPct val="115000"/>
              </a:lnSpc>
              <a:spcAft>
                <a:spcPts val="800"/>
              </a:spcAft>
              <a:buNone/>
            </a:pPr>
            <a:r>
              <a:rPr lang="en-US" sz="1100" b="1" kern="100" dirty="0">
                <a:effectLst/>
                <a:latin typeface="Inter" panose="020B0502030000000004" pitchFamily="34" charset="0"/>
                <a:ea typeface="Inter" panose="020B0502030000000004" pitchFamily="34" charset="0"/>
                <a:cs typeface="Times New Roman" panose="02020603050405020304" pitchFamily="18" charset="0"/>
              </a:rPr>
              <a:t>Time Required</a:t>
            </a:r>
            <a:r>
              <a:rPr lang="en-US" sz="1100" b="0" kern="100" dirty="0">
                <a:effectLst/>
                <a:latin typeface="Inter" panose="020B0502030000000004" pitchFamily="34" charset="0"/>
                <a:ea typeface="Inter" panose="020B0502030000000004" pitchFamily="34" charset="0"/>
                <a:cs typeface="Times New Roman" panose="02020603050405020304" pitchFamily="18" charset="0"/>
              </a:rPr>
              <a:t>:</a:t>
            </a:r>
            <a:r>
              <a:rPr lang="en-US" sz="1100" kern="100" dirty="0">
                <a:effectLst/>
                <a:latin typeface="Inter" panose="020B0502030000000004" pitchFamily="34" charset="0"/>
                <a:ea typeface="Inter" panose="020B0502030000000004" pitchFamily="34" charset="0"/>
                <a:cs typeface="Times New Roman" panose="02020603050405020304" pitchFamily="18" charset="0"/>
              </a:rPr>
              <a:t> 8 minutes (6 minutes for the activity and 2 minutes for a debrief)</a:t>
            </a:r>
            <a:endParaRPr lang="en-IN" sz="1100" kern="100" dirty="0">
              <a:effectLst/>
              <a:latin typeface="Inter" panose="020B0502030000000004" pitchFamily="34" charset="0"/>
              <a:ea typeface="Inter" panose="020B0502030000000004" pitchFamily="34" charset="0"/>
              <a:cs typeface="Times New Roman" panose="02020603050405020304" pitchFamily="18" charset="0"/>
            </a:endParaRPr>
          </a:p>
          <a:p>
            <a:pPr marL="0" indent="0">
              <a:lnSpc>
                <a:spcPct val="115000"/>
              </a:lnSpc>
              <a:spcAft>
                <a:spcPts val="800"/>
              </a:spcAft>
              <a:buNone/>
            </a:pPr>
            <a:r>
              <a:rPr lang="en-US" sz="1100" b="1" kern="100" dirty="0">
                <a:effectLst/>
                <a:latin typeface="Inter" panose="020B0502030000000004" pitchFamily="34" charset="0"/>
                <a:ea typeface="Inter" panose="020B0502030000000004" pitchFamily="34" charset="0"/>
                <a:cs typeface="Times New Roman" panose="02020603050405020304" pitchFamily="18" charset="0"/>
              </a:rPr>
              <a:t>Materials Needed</a:t>
            </a:r>
            <a:r>
              <a:rPr lang="en-US" sz="1100" b="0" kern="100" dirty="0">
                <a:effectLst/>
                <a:latin typeface="Inter" panose="020B0502030000000004" pitchFamily="34" charset="0"/>
                <a:ea typeface="Inter" panose="020B0502030000000004" pitchFamily="34" charset="0"/>
                <a:cs typeface="Times New Roman" panose="02020603050405020304" pitchFamily="18" charset="0"/>
              </a:rPr>
              <a:t>: </a:t>
            </a:r>
            <a:r>
              <a:rPr lang="en-US" sz="1100" kern="100" dirty="0">
                <a:effectLst/>
                <a:latin typeface="Inter" panose="020B0502030000000004" pitchFamily="34" charset="0"/>
                <a:ea typeface="Inter" panose="020B0502030000000004" pitchFamily="34" charset="0"/>
                <a:cs typeface="Times New Roman" panose="02020603050405020304" pitchFamily="18" charset="0"/>
              </a:rPr>
              <a:t>NA</a:t>
            </a:r>
            <a:endParaRPr lang="en-IN" sz="1100" kern="100" dirty="0">
              <a:effectLst/>
              <a:latin typeface="Inter" panose="020B0502030000000004" pitchFamily="34" charset="0"/>
              <a:ea typeface="Inter" panose="020B0502030000000004" pitchFamily="34" charset="0"/>
              <a:cs typeface="Times New Roman" panose="02020603050405020304" pitchFamily="18" charset="0"/>
            </a:endParaRPr>
          </a:p>
          <a:p>
            <a:pPr marL="0" indent="0">
              <a:lnSpc>
                <a:spcPct val="115000"/>
              </a:lnSpc>
              <a:spcAft>
                <a:spcPts val="800"/>
              </a:spcAft>
              <a:buNone/>
            </a:pPr>
            <a:r>
              <a:rPr lang="en-US" sz="1100" b="1" kern="100" dirty="0">
                <a:effectLst/>
                <a:latin typeface="Inter" panose="020B0502030000000004" pitchFamily="34" charset="0"/>
                <a:ea typeface="Inter" panose="020B0502030000000004" pitchFamily="34" charset="0"/>
                <a:cs typeface="Times New Roman" panose="02020603050405020304" pitchFamily="18" charset="0"/>
              </a:rPr>
              <a:t>Activity Steps</a:t>
            </a:r>
            <a:r>
              <a:rPr lang="en-US" sz="1100" b="0" kern="100" dirty="0">
                <a:effectLst/>
                <a:latin typeface="Inter" panose="020B0502030000000004" pitchFamily="34" charset="0"/>
                <a:ea typeface="Inter" panose="020B0502030000000004" pitchFamily="34" charset="0"/>
                <a:cs typeface="Times New Roman" panose="02020603050405020304" pitchFamily="18" charset="0"/>
              </a:rPr>
              <a:t>:</a:t>
            </a:r>
            <a:endParaRPr lang="en-IN" sz="1100" b="0" kern="100" dirty="0">
              <a:effectLst/>
              <a:latin typeface="Inter" panose="020B0502030000000004" pitchFamily="34" charset="0"/>
              <a:ea typeface="Inter" panose="020B0502030000000004" pitchFamily="34" charset="0"/>
              <a:cs typeface="Times New Roman" panose="02020603050405020304" pitchFamily="18" charset="0"/>
            </a:endParaRPr>
          </a:p>
          <a:p>
            <a:pPr marL="0" indent="0">
              <a:lnSpc>
                <a:spcPct val="115000"/>
              </a:lnSpc>
              <a:spcAft>
                <a:spcPts val="800"/>
              </a:spcAft>
              <a:buNone/>
            </a:pPr>
            <a:r>
              <a:rPr lang="en-US" sz="1100" b="1" kern="100" dirty="0">
                <a:effectLst/>
                <a:latin typeface="Inter" panose="020B0502030000000004" pitchFamily="34" charset="0"/>
                <a:ea typeface="Inter" panose="020B0502030000000004" pitchFamily="34" charset="0"/>
                <a:cs typeface="Times New Roman" panose="02020603050405020304" pitchFamily="18" charset="0"/>
              </a:rPr>
              <a:t>1. Step 1 (1 minute)</a:t>
            </a:r>
            <a:r>
              <a:rPr lang="en-US" sz="1100" b="0" kern="100" dirty="0">
                <a:effectLst/>
                <a:latin typeface="Inter" panose="020B0502030000000004" pitchFamily="34" charset="0"/>
                <a:ea typeface="Inter" panose="020B0502030000000004" pitchFamily="34" charset="0"/>
                <a:cs typeface="Times New Roman" panose="02020603050405020304" pitchFamily="18" charset="0"/>
              </a:rPr>
              <a:t>:</a:t>
            </a:r>
            <a:endParaRPr lang="en-IN" sz="1100" b="0" kern="100" dirty="0">
              <a:effectLst/>
              <a:latin typeface="Inter" panose="020B0502030000000004" pitchFamily="34" charset="0"/>
              <a:ea typeface="Inter" panose="020B0502030000000004" pitchFamily="34" charset="0"/>
              <a:cs typeface="Times New Roman" panose="02020603050405020304" pitchFamily="18" charset="0"/>
            </a:endParaRPr>
          </a:p>
          <a:p>
            <a:pPr marL="171450" indent="-171450">
              <a:lnSpc>
                <a:spcPct val="115000"/>
              </a:lnSpc>
              <a:spcAft>
                <a:spcPts val="800"/>
              </a:spcAft>
            </a:pPr>
            <a:r>
              <a:rPr lang="en-US" dirty="0">
                <a:latin typeface="Inter" panose="020B0502030000000004" pitchFamily="34" charset="0"/>
                <a:ea typeface="Inter" panose="020B0502030000000004" pitchFamily="34" charset="0"/>
              </a:rPr>
              <a:t>Explain the purpose of the activity to the participants.</a:t>
            </a:r>
          </a:p>
          <a:p>
            <a:pPr marL="0" lvl="0" indent="0">
              <a:lnSpc>
                <a:spcPct val="115000"/>
              </a:lnSpc>
              <a:spcAft>
                <a:spcPts val="800"/>
              </a:spcAft>
              <a:buNone/>
              <a:tabLst>
                <a:tab pos="457200" algn="l"/>
              </a:tabLst>
            </a:pPr>
            <a:r>
              <a:rPr lang="en-US" b="1"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2. Step 2 (5 minutes)</a:t>
            </a:r>
            <a:r>
              <a:rPr lang="en-US" b="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 </a:t>
            </a:r>
          </a:p>
          <a:p>
            <a:pPr marL="171450" lvl="0" indent="-171450">
              <a:lnSpc>
                <a:spcPct val="115000"/>
              </a:lnSpc>
              <a:spcAft>
                <a:spcPts val="800"/>
              </a:spcAft>
              <a:tabLst>
                <a:tab pos="457200" algn="l"/>
              </a:tabLst>
            </a:pPr>
            <a:r>
              <a:rPr lang="en-US" kern="100" dirty="0">
                <a:solidFill>
                  <a:schemeClr val="tx1"/>
                </a:solidFill>
                <a:effectLst/>
                <a:latin typeface="Inter"/>
                <a:ea typeface="Inter"/>
                <a:cs typeface="Times New Roman" panose="02020603050405020304" pitchFamily="18" charset="0"/>
              </a:rPr>
              <a:t>Instruct participants to read and analyze the scenario displayed on the screen.</a:t>
            </a:r>
          </a:p>
          <a:p>
            <a:pPr marL="171450" lvl="0" indent="-171450">
              <a:lnSpc>
                <a:spcPct val="115000"/>
              </a:lnSpc>
              <a:spcAft>
                <a:spcPts val="800"/>
              </a:spcAft>
              <a:tabLst>
                <a:tab pos="457200" algn="l"/>
              </a:tabLst>
            </a:pPr>
            <a:r>
              <a:rPr lang="en-US" b="0" strike="noStrike" kern="100" dirty="0">
                <a:solidFill>
                  <a:schemeClr val="tx1"/>
                </a:solidFill>
                <a:effectLst/>
                <a:latin typeface="Inter"/>
                <a:ea typeface="Inter"/>
                <a:cs typeface="Times New Roman" panose="02020603050405020304" pitchFamily="18" charset="0"/>
              </a:rPr>
              <a:t>Tell them to reflect </a:t>
            </a:r>
            <a:r>
              <a:rPr lang="en-US" b="0" kern="100" dirty="0">
                <a:solidFill>
                  <a:schemeClr val="tx1"/>
                </a:solidFill>
                <a:effectLst/>
                <a:latin typeface="Inter"/>
                <a:ea typeface="Inter"/>
                <a:cs typeface="Times New Roman" panose="02020603050405020304" pitchFamily="18" charset="0"/>
              </a:rPr>
              <a:t>come up with answers to the following questions:</a:t>
            </a:r>
          </a:p>
          <a:p>
            <a:pPr marL="628650" marR="0" lvl="1" indent="-171450" algn="l" defTabSz="914400" rtl="0" eaLnBrk="1" fontAlgn="auto" latinLnBrk="0" hangingPunct="1">
              <a:lnSpc>
                <a:spcPct val="100000"/>
              </a:lnSpc>
              <a:spcBef>
                <a:spcPts val="0"/>
              </a:spcBef>
              <a:spcAft>
                <a:spcPts val="0"/>
              </a:spcAft>
              <a:buClr>
                <a:srgbClr val="000000"/>
              </a:buClr>
              <a:buSzPts val="1100"/>
              <a:tabLst/>
              <a:defRPr/>
            </a:pPr>
            <a:r>
              <a:rPr lang="en-US" sz="1100" b="0" dirty="0">
                <a:effectLst/>
                <a:latin typeface="Inter" panose="020B0502030000000004" pitchFamily="34" charset="0"/>
                <a:ea typeface="Inter" panose="020B0502030000000004" pitchFamily="34" charset="0"/>
              </a:rPr>
              <a:t>What would you have done if you were in Sunny’s position?</a:t>
            </a:r>
          </a:p>
          <a:p>
            <a:pPr marL="628650" lvl="1" indent="-171450"/>
            <a:r>
              <a:rPr lang="en-US" b="0" dirty="0">
                <a:latin typeface="Inter" panose="020B0502030000000004" pitchFamily="34" charset="0"/>
                <a:ea typeface="Inter" panose="020B0502030000000004" pitchFamily="34" charset="0"/>
              </a:rPr>
              <a:t>What actions should Sunny take to show that he is actively listening to and understanding Phil’s concerns?</a:t>
            </a:r>
          </a:p>
          <a:p>
            <a:pPr marL="628650" lvl="1" indent="-171450"/>
            <a:r>
              <a:rPr lang="en-US" b="0" dirty="0">
                <a:latin typeface="Inter" panose="020B0502030000000004" pitchFamily="34" charset="0"/>
                <a:ea typeface="Inter" panose="020B0502030000000004" pitchFamily="34" charset="0"/>
              </a:rPr>
              <a:t>Solicit answers from a few selected participants.</a:t>
            </a:r>
          </a:p>
          <a:p>
            <a:pPr marL="0" indent="0" algn="l" rtl="0" fontAlgn="base">
              <a:buFont typeface="+mj-lt"/>
              <a:buNone/>
            </a:pPr>
            <a:endParaRPr lang="en-US" b="1" i="0" dirty="0">
              <a:solidFill>
                <a:schemeClr val="tx1"/>
              </a:solidFill>
              <a:effectLst/>
              <a:latin typeface="Inter" panose="020B0502030000000004" pitchFamily="34" charset="0"/>
              <a:ea typeface="Inter" panose="020B0502030000000004" pitchFamily="34" charset="0"/>
            </a:endParaRPr>
          </a:p>
          <a:p>
            <a:pPr marL="0" lvl="0" indent="0" algn="l" rtl="0">
              <a:lnSpc>
                <a:spcPct val="100000"/>
              </a:lnSpc>
              <a:spcBef>
                <a:spcPts val="0"/>
              </a:spcBef>
              <a:spcAft>
                <a:spcPts val="0"/>
              </a:spcAft>
              <a:buSzPts val="1100"/>
              <a:buNone/>
            </a:pPr>
            <a:r>
              <a:rPr lang="en-US" b="1" dirty="0">
                <a:solidFill>
                  <a:schemeClr val="tx1"/>
                </a:solidFill>
                <a:latin typeface="Inter" panose="020B0502030000000004" pitchFamily="34" charset="0"/>
                <a:ea typeface="Inter" panose="020B0502030000000004" pitchFamily="34" charset="0"/>
              </a:rPr>
              <a:t>Do</a:t>
            </a:r>
            <a:r>
              <a:rPr lang="en-US" dirty="0">
                <a:solidFill>
                  <a:schemeClr val="tx1"/>
                </a:solidFill>
                <a:latin typeface="Inter" panose="020B0502030000000004" pitchFamily="34" charset="0"/>
                <a:ea typeface="Inter" panose="020B0502030000000004" pitchFamily="34" charset="0"/>
              </a:rPr>
              <a:t>:</a:t>
            </a:r>
          </a:p>
          <a:p>
            <a:pPr marL="0" lvl="0" indent="0" algn="l" rtl="0">
              <a:lnSpc>
                <a:spcPct val="100000"/>
              </a:lnSpc>
              <a:spcBef>
                <a:spcPts val="0"/>
              </a:spcBef>
              <a:spcAft>
                <a:spcPts val="0"/>
              </a:spcAft>
              <a:buSzPts val="1100"/>
              <a:buNone/>
            </a:pPr>
            <a:r>
              <a:rPr lang="en-US" dirty="0">
                <a:solidFill>
                  <a:schemeClr val="tx1"/>
                </a:solidFill>
                <a:latin typeface="Inter" panose="020B0502030000000004" pitchFamily="34" charset="0"/>
                <a:ea typeface="Inter" panose="020B0502030000000004" pitchFamily="34" charset="0"/>
              </a:rPr>
              <a:t>Conduct the activity as per the instructions.</a:t>
            </a:r>
          </a:p>
          <a:p>
            <a:pPr marL="0" lvl="0" indent="0" algn="l" rtl="0">
              <a:lnSpc>
                <a:spcPct val="100000"/>
              </a:lnSpc>
              <a:spcBef>
                <a:spcPts val="0"/>
              </a:spcBef>
              <a:spcAft>
                <a:spcPts val="0"/>
              </a:spcAft>
              <a:buSzPts val="1100"/>
              <a:buNone/>
            </a:pPr>
            <a:r>
              <a:rPr lang="en-US" dirty="0">
                <a:solidFill>
                  <a:schemeClr val="tx1"/>
                </a:solidFill>
                <a:latin typeface="Inter" panose="020B0502030000000004" pitchFamily="34" charset="0"/>
                <a:ea typeface="Inter" panose="020B0502030000000004" pitchFamily="34" charset="0"/>
              </a:rPr>
              <a:t>Move to the next slide for a debrief.</a:t>
            </a:r>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a:extLst>
            <a:ext uri="{FF2B5EF4-FFF2-40B4-BE49-F238E27FC236}">
              <a16:creationId xmlns:a16="http://schemas.microsoft.com/office/drawing/2014/main" id="{8A0D67CC-0715-9413-7981-E560E500C666}"/>
            </a:ext>
          </a:extLst>
        </p:cNvPr>
        <p:cNvGrpSpPr/>
        <p:nvPr/>
      </p:nvGrpSpPr>
      <p:grpSpPr>
        <a:xfrm>
          <a:off x="0" y="0"/>
          <a:ext cx="0" cy="0"/>
          <a:chOff x="0" y="0"/>
          <a:chExt cx="0" cy="0"/>
        </a:xfrm>
      </p:grpSpPr>
      <p:sp>
        <p:nvSpPr>
          <p:cNvPr id="728" name="Google Shape;728;g305c222a5ff_0_2570:notes">
            <a:extLst>
              <a:ext uri="{FF2B5EF4-FFF2-40B4-BE49-F238E27FC236}">
                <a16:creationId xmlns:a16="http://schemas.microsoft.com/office/drawing/2014/main" id="{A261E140-25F7-27BF-CEBD-40550974F63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9" name="Google Shape;729;g305c222a5ff_0_2570:notes">
            <a:extLst>
              <a:ext uri="{FF2B5EF4-FFF2-40B4-BE49-F238E27FC236}">
                <a16:creationId xmlns:a16="http://schemas.microsoft.com/office/drawing/2014/main" id="{85C5E970-B7CD-F02B-FDDB-C6E5E824EAC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indent="0">
              <a:lnSpc>
                <a:spcPct val="115000"/>
              </a:lnSpc>
              <a:spcAft>
                <a:spcPts val="800"/>
              </a:spcAft>
              <a:buNone/>
            </a:pPr>
            <a:r>
              <a:rPr lang="en-US" sz="1100" b="1" kern="100" dirty="0">
                <a:effectLst/>
                <a:latin typeface="Inter" panose="020B0502030000000004" pitchFamily="34" charset="0"/>
                <a:ea typeface="Inter" panose="020B0502030000000004" pitchFamily="34" charset="0"/>
                <a:cs typeface="Times New Roman" panose="02020603050405020304" pitchFamily="18" charset="0"/>
              </a:rPr>
              <a:t>Duration</a:t>
            </a:r>
            <a:r>
              <a:rPr lang="en-US" sz="1100" b="0" kern="100" dirty="0">
                <a:effectLst/>
                <a:latin typeface="Inter" panose="020B0502030000000004" pitchFamily="34" charset="0"/>
                <a:ea typeface="Inter" panose="020B0502030000000004" pitchFamily="34" charset="0"/>
                <a:cs typeface="Times New Roman" panose="02020603050405020304" pitchFamily="18" charset="0"/>
              </a:rPr>
              <a:t>:</a:t>
            </a:r>
            <a:r>
              <a:rPr lang="en-US" sz="1100" kern="100" dirty="0">
                <a:effectLst/>
                <a:latin typeface="Inter" panose="020B0502030000000004" pitchFamily="34" charset="0"/>
                <a:ea typeface="Inter" panose="020B0502030000000004" pitchFamily="34" charset="0"/>
                <a:cs typeface="Times New Roman" panose="02020603050405020304" pitchFamily="18" charset="0"/>
              </a:rPr>
              <a:t> 2 minutes</a:t>
            </a:r>
            <a:endParaRPr lang="en-IN" sz="1100" kern="100" dirty="0">
              <a:effectLst/>
              <a:latin typeface="Inter" panose="020B0502030000000004" pitchFamily="34" charset="0"/>
              <a:ea typeface="Inter" panose="020B0502030000000004" pitchFamily="34" charset="0"/>
              <a:cs typeface="Times New Roman" panose="02020603050405020304" pitchFamily="18" charset="0"/>
            </a:endParaRPr>
          </a:p>
          <a:p>
            <a:pPr marL="0" indent="0">
              <a:spcAft>
                <a:spcPts val="800"/>
              </a:spcAft>
              <a:buNone/>
            </a:pPr>
            <a:endParaRPr lang="en-IN" sz="1100" b="1" kern="100" dirty="0">
              <a:solidFill>
                <a:schemeClr val="tx1"/>
              </a:solidFill>
              <a:latin typeface="Inter" panose="020B0502030000000004" pitchFamily="34" charset="0"/>
              <a:ea typeface="Inter" panose="020B0502030000000004" pitchFamily="34" charset="0"/>
              <a:cs typeface="Times New Roman" panose="02020603050405020304" pitchFamily="18" charset="0"/>
            </a:endParaRPr>
          </a:p>
          <a:p>
            <a:pPr marL="0" indent="0">
              <a:spcAft>
                <a:spcPts val="800"/>
              </a:spcAft>
              <a:buNone/>
            </a:pPr>
            <a:r>
              <a:rPr lang="en-IN" sz="1100" b="1" kern="100" dirty="0">
                <a:solidFill>
                  <a:schemeClr val="tx1"/>
                </a:solidFill>
                <a:latin typeface="Inter" panose="020B0502030000000004" pitchFamily="34" charset="0"/>
                <a:ea typeface="Inter" panose="020B0502030000000004" pitchFamily="34" charset="0"/>
                <a:cs typeface="Times New Roman" panose="02020603050405020304" pitchFamily="18" charset="0"/>
              </a:rPr>
              <a:t>Notes</a:t>
            </a:r>
            <a:r>
              <a:rPr lang="en-IN" sz="1100" kern="100" dirty="0">
                <a:solidFill>
                  <a:schemeClr val="tx1"/>
                </a:solidFill>
                <a:latin typeface="Inter" panose="020B0502030000000004" pitchFamily="34" charset="0"/>
                <a:ea typeface="Inter" panose="020B0502030000000004" pitchFamily="34" charset="0"/>
                <a:cs typeface="Times New Roman" panose="02020603050405020304" pitchFamily="18" charset="0"/>
              </a:rPr>
              <a:t>:</a:t>
            </a:r>
          </a:p>
          <a:p>
            <a:pPr marL="0" indent="0">
              <a:spcAft>
                <a:spcPts val="800"/>
              </a:spcAft>
              <a:buNone/>
            </a:pPr>
            <a:r>
              <a:rPr lang="en-IN" sz="1100" kern="100" dirty="0">
                <a:solidFill>
                  <a:schemeClr val="tx1"/>
                </a:solidFill>
                <a:latin typeface="Inter" panose="020B0502030000000004" pitchFamily="34" charset="0"/>
                <a:ea typeface="Inter" panose="020B0502030000000004" pitchFamily="34" charset="0"/>
                <a:cs typeface="Times New Roman" panose="02020603050405020304" pitchFamily="18" charset="0"/>
              </a:rPr>
              <a:t>In the slideshow, you will find animated text that will appear with a click action to be used at the appropriate time during the discussion. Be mindful of these clicks when on the slide.</a:t>
            </a:r>
          </a:p>
          <a:p>
            <a:pPr marL="0" indent="0">
              <a:buNone/>
            </a:pPr>
            <a:endParaRPr lang="en-IN" sz="1100" b="1" dirty="0">
              <a:solidFill>
                <a:schemeClr val="tx1"/>
              </a:solidFill>
              <a:latin typeface="Inter" panose="020B0502030000000004" pitchFamily="34" charset="0"/>
              <a:ea typeface="Inter" panose="020B0502030000000004" pitchFamily="34" charset="0"/>
            </a:endParaRPr>
          </a:p>
          <a:p>
            <a:pPr marL="0" indent="0">
              <a:buNone/>
            </a:pPr>
            <a:r>
              <a:rPr lang="en-IN" sz="1100" b="1" dirty="0">
                <a:solidFill>
                  <a:schemeClr val="tx1"/>
                </a:solidFill>
                <a:latin typeface="Inter" panose="020B0502030000000004" pitchFamily="34" charset="0"/>
                <a:ea typeface="Inter" panose="020B0502030000000004" pitchFamily="34" charset="0"/>
              </a:rPr>
              <a:t>Say:</a:t>
            </a:r>
          </a:p>
          <a:p>
            <a:pPr marL="0" indent="0">
              <a:buNone/>
            </a:pPr>
            <a:r>
              <a:rPr lang="en-IN" sz="1100" b="0" dirty="0">
                <a:solidFill>
                  <a:schemeClr val="tx1"/>
                </a:solidFill>
                <a:latin typeface="Inter" panose="020B0502030000000004" pitchFamily="34" charset="0"/>
                <a:ea typeface="Inter" panose="020B0502030000000004" pitchFamily="34" charset="0"/>
              </a:rPr>
              <a:t>Thanks for your active participation. Though all your answers are valid, let’s look at the most common ways in which Sunny can respond to an upset customer.</a:t>
            </a:r>
          </a:p>
          <a:p>
            <a:pPr marL="457200" indent="-298450"/>
            <a:r>
              <a:rPr lang="en-US" b="1" dirty="0">
                <a:latin typeface="Inter" panose="020B0502030000000004" pitchFamily="34" charset="0"/>
                <a:ea typeface="Inter" panose="020B0502030000000004" pitchFamily="34" charset="0"/>
              </a:rPr>
              <a:t>Stay Calm and Listen Actively</a:t>
            </a:r>
            <a:br>
              <a:rPr lang="en-US" dirty="0">
                <a:latin typeface="Inter" panose="020B0502030000000004" pitchFamily="34" charset="0"/>
                <a:ea typeface="Inter" panose="020B0502030000000004" pitchFamily="34" charset="0"/>
              </a:rPr>
            </a:br>
            <a:r>
              <a:rPr lang="en-US" dirty="0">
                <a:latin typeface="Inter" panose="020B0502030000000004" pitchFamily="34" charset="0"/>
                <a:ea typeface="Inter" panose="020B0502030000000004" pitchFamily="34" charset="0"/>
              </a:rPr>
              <a:t>Even if Phil is upset, Sunny should remain calm and listen attentively. He should let Phil fully explain their concerns without interruption. Acknowledge their feelings to show understanding and reduce frustration.</a:t>
            </a:r>
          </a:p>
          <a:p>
            <a:pPr marL="457200" indent="-298450"/>
            <a:r>
              <a:rPr lang="en-US" b="1" dirty="0">
                <a:latin typeface="Inter" panose="020B0502030000000004" pitchFamily="34" charset="0"/>
                <a:ea typeface="Inter" panose="020B0502030000000004" pitchFamily="34" charset="0"/>
              </a:rPr>
              <a:t>Suggest Solutions and Next Steps</a:t>
            </a:r>
            <a:br>
              <a:rPr lang="en-US" dirty="0">
                <a:latin typeface="Inter" panose="020B0502030000000004" pitchFamily="34" charset="0"/>
                <a:ea typeface="Inter" panose="020B0502030000000004" pitchFamily="34" charset="0"/>
              </a:rPr>
            </a:br>
            <a:r>
              <a:rPr lang="en-US" dirty="0">
                <a:latin typeface="Inter" panose="020B0502030000000004" pitchFamily="34" charset="0"/>
                <a:ea typeface="Inter" panose="020B0502030000000004" pitchFamily="34" charset="0"/>
              </a:rPr>
              <a:t>Offer possible solutions while setting realistic expectations. Start resolving the issue by checking available resources. Assisting immediately builds trust and confidence.</a:t>
            </a:r>
          </a:p>
          <a:p>
            <a:pPr marL="457200" indent="-298450"/>
            <a:r>
              <a:rPr lang="en-US" b="1" dirty="0">
                <a:latin typeface="Inter" panose="020B0502030000000004" pitchFamily="34" charset="0"/>
                <a:ea typeface="Inter" panose="020B0502030000000004" pitchFamily="34" charset="0"/>
              </a:rPr>
              <a:t>Escalate if Necessary</a:t>
            </a:r>
            <a:br>
              <a:rPr lang="en-US" dirty="0">
                <a:latin typeface="Inter" panose="020B0502030000000004" pitchFamily="34" charset="0"/>
                <a:ea typeface="Inter" panose="020B0502030000000004" pitchFamily="34" charset="0"/>
              </a:rPr>
            </a:br>
            <a:r>
              <a:rPr lang="en-US" dirty="0">
                <a:latin typeface="Inter" panose="020B0502030000000004" pitchFamily="34" charset="0"/>
                <a:ea typeface="Inter" panose="020B0502030000000004" pitchFamily="34" charset="0"/>
              </a:rPr>
              <a:t>If Phil isn’t satisfied, Sunny should offer higher-level support. He should ensure the situation is under control and escalate the call if needed to reassure Phil that their concerns are being addressed.</a:t>
            </a:r>
          </a:p>
          <a:p>
            <a:pPr marL="457200" indent="-298450"/>
            <a:r>
              <a:rPr lang="en-US" b="1" dirty="0">
                <a:latin typeface="Inter" panose="020B0502030000000004" pitchFamily="34" charset="0"/>
                <a:ea typeface="Inter" panose="020B0502030000000004" pitchFamily="34" charset="0"/>
              </a:rPr>
              <a:t>Document the Interaction</a:t>
            </a:r>
            <a:br>
              <a:rPr lang="en-US" dirty="0">
                <a:latin typeface="Inter" panose="020B0502030000000004" pitchFamily="34" charset="0"/>
                <a:ea typeface="Inter" panose="020B0502030000000004" pitchFamily="34" charset="0"/>
              </a:rPr>
            </a:br>
            <a:r>
              <a:rPr lang="en-US" dirty="0">
                <a:latin typeface="Inter" panose="020B0502030000000004" pitchFamily="34" charset="0"/>
                <a:ea typeface="Inter" panose="020B0502030000000004" pitchFamily="34" charset="0"/>
              </a:rPr>
              <a:t>Sunny should record key details for follow-up or higher-level review. Proper documentation ensures a smooth resolution process.</a:t>
            </a:r>
          </a:p>
          <a:p>
            <a:pPr marL="457200" indent="-298450"/>
            <a:r>
              <a:rPr lang="en-US" b="1" dirty="0">
                <a:latin typeface="Inter" panose="020B0502030000000004" pitchFamily="34" charset="0"/>
                <a:ea typeface="Inter" panose="020B0502030000000004" pitchFamily="34" charset="0"/>
              </a:rPr>
              <a:t>Ask Specific Questions</a:t>
            </a:r>
            <a:br>
              <a:rPr lang="en-US" dirty="0">
                <a:latin typeface="Inter" panose="020B0502030000000004" pitchFamily="34" charset="0"/>
                <a:ea typeface="Inter" panose="020B0502030000000004" pitchFamily="34" charset="0"/>
              </a:rPr>
            </a:br>
            <a:r>
              <a:rPr lang="en-US" dirty="0">
                <a:latin typeface="Inter" panose="020B0502030000000004" pitchFamily="34" charset="0"/>
                <a:ea typeface="Inter" panose="020B0502030000000004" pitchFamily="34" charset="0"/>
              </a:rPr>
              <a:t>By requesting clarifications, Sunny can show genuine interest in assisting customers and reassures them that their issue matters.</a:t>
            </a:r>
          </a:p>
          <a:p>
            <a:pPr marL="457200" indent="-298450"/>
            <a:r>
              <a:rPr lang="en-US" b="1" dirty="0">
                <a:latin typeface="Inter" panose="020B0502030000000004" pitchFamily="34" charset="0"/>
                <a:ea typeface="Inter" panose="020B0502030000000004" pitchFamily="34" charset="0"/>
              </a:rPr>
              <a:t>Use Empathetic Statements: </a:t>
            </a:r>
            <a:r>
              <a:rPr lang="en-US" b="0" dirty="0">
                <a:latin typeface="Inter" panose="020B0502030000000004" pitchFamily="34" charset="0"/>
                <a:ea typeface="Inter" panose="020B0502030000000004" pitchFamily="34" charset="0"/>
              </a:rPr>
              <a:t>He should</a:t>
            </a:r>
          </a:p>
          <a:p>
            <a:pPr marL="742950" lvl="1" indent="-285750"/>
            <a:r>
              <a:rPr lang="en-US" dirty="0">
                <a:latin typeface="Inter" panose="020B0502030000000004" pitchFamily="34" charset="0"/>
                <a:ea typeface="Inter" panose="020B0502030000000004" pitchFamily="34" charset="0"/>
              </a:rPr>
              <a:t>Pay attention to tone, words, and emotions.</a:t>
            </a:r>
          </a:p>
          <a:p>
            <a:pPr marL="742950" lvl="1" indent="-285750"/>
            <a:r>
              <a:rPr lang="en-US" dirty="0">
                <a:latin typeface="Inter" panose="020B0502030000000004" pitchFamily="34" charset="0"/>
                <a:ea typeface="Inter" panose="020B0502030000000004" pitchFamily="34" charset="0"/>
              </a:rPr>
              <a:t>Use phrases like </a:t>
            </a:r>
            <a:r>
              <a:rPr lang="en-US" i="1" dirty="0">
                <a:latin typeface="Inter" panose="020B0502030000000004" pitchFamily="34" charset="0"/>
                <a:ea typeface="Inter" panose="020B0502030000000004" pitchFamily="34" charset="0"/>
              </a:rPr>
              <a:t>“I understand how frustrating this must be”</a:t>
            </a:r>
            <a:r>
              <a:rPr lang="en-US" dirty="0">
                <a:latin typeface="Inter" panose="020B0502030000000004" pitchFamily="34" charset="0"/>
                <a:ea typeface="Inter" panose="020B0502030000000004" pitchFamily="34" charset="0"/>
              </a:rPr>
              <a:t> or </a:t>
            </a:r>
            <a:r>
              <a:rPr lang="en-US" i="1" dirty="0">
                <a:latin typeface="Inter" panose="020B0502030000000004" pitchFamily="34" charset="0"/>
                <a:ea typeface="Inter" panose="020B0502030000000004" pitchFamily="34" charset="0"/>
              </a:rPr>
              <a:t>“I’m sorry to hear you’ve experienced this.”</a:t>
            </a:r>
            <a:endParaRPr lang="en-US" dirty="0">
              <a:latin typeface="Inter" panose="020B0502030000000004" pitchFamily="34" charset="0"/>
              <a:ea typeface="Inter" panose="020B0502030000000004" pitchFamily="34" charset="0"/>
            </a:endParaRPr>
          </a:p>
          <a:p>
            <a:pPr marL="742950" lvl="1" indent="-285750"/>
            <a:r>
              <a:rPr lang="en-US" dirty="0">
                <a:latin typeface="Inter" panose="020B0502030000000004" pitchFamily="34" charset="0"/>
                <a:ea typeface="Inter" panose="020B0502030000000004" pitchFamily="34" charset="0"/>
              </a:rPr>
              <a:t>Paraphrase to confirm understanding: </a:t>
            </a:r>
            <a:r>
              <a:rPr lang="en-US" i="1" dirty="0">
                <a:latin typeface="Inter" panose="020B0502030000000004" pitchFamily="34" charset="0"/>
                <a:ea typeface="Inter" panose="020B0502030000000004" pitchFamily="34" charset="0"/>
              </a:rPr>
              <a:t>“So, if I understand correctly, you’re upset because you haven’t received the cash back.”</a:t>
            </a:r>
            <a:endParaRPr lang="en-US" dirty="0">
              <a:latin typeface="Inter" panose="020B0502030000000004" pitchFamily="34" charset="0"/>
              <a:ea typeface="Inter" panose="020B0502030000000004" pitchFamily="34" charset="0"/>
            </a:endParaRPr>
          </a:p>
          <a:p>
            <a:pPr marL="171450" indent="-171450"/>
            <a:endParaRPr lang="en-US" sz="1100" b="0" i="0" u="none" strike="noStrike" cap="none" dirty="0">
              <a:solidFill>
                <a:schemeClr val="tx1"/>
              </a:solidFill>
              <a:latin typeface="Inter" panose="020B0502030000000004" pitchFamily="34" charset="0"/>
              <a:ea typeface="Inter" panose="020B0502030000000004" pitchFamily="34" charset="0"/>
              <a:sym typeface="Arial"/>
            </a:endParaRPr>
          </a:p>
          <a:p>
            <a:pPr marL="0" indent="0">
              <a:buNone/>
            </a:pPr>
            <a:r>
              <a:rPr lang="en-US" sz="1100" b="1" dirty="0">
                <a:solidFill>
                  <a:schemeClr val="tx1"/>
                </a:solidFill>
                <a:latin typeface="Inter" panose="020B0502030000000004" pitchFamily="34" charset="0"/>
                <a:ea typeface="Inter" panose="020B0502030000000004" pitchFamily="34" charset="0"/>
              </a:rPr>
              <a:t>Transition:</a:t>
            </a:r>
          </a:p>
          <a:p>
            <a:pPr marL="0" indent="0">
              <a:buNone/>
            </a:pPr>
            <a:r>
              <a:rPr lang="en-US" sz="1100" dirty="0">
                <a:solidFill>
                  <a:schemeClr val="tx1"/>
                </a:solidFill>
                <a:latin typeface="Inter" panose="020B0502030000000004" pitchFamily="34" charset="0"/>
                <a:ea typeface="Inter" panose="020B0502030000000004" pitchFamily="34" charset="0"/>
              </a:rPr>
              <a:t>Till now, you’ve seen scenarios and imagined yourselves in the shoes of specialists. But what if we give it a trial run</a:t>
            </a:r>
            <a:r>
              <a:rPr lang="en-US" sz="1100" b="0" dirty="0">
                <a:solidFill>
                  <a:schemeClr val="tx1"/>
                </a:solidFill>
                <a:latin typeface="Inter" panose="020B0502030000000004" pitchFamily="34" charset="0"/>
                <a:ea typeface="Inter" panose="020B0502030000000004" pitchFamily="34" charset="0"/>
              </a:rPr>
              <a:t>?</a:t>
            </a:r>
            <a:endParaRPr dirty="0">
              <a:latin typeface="Inter" panose="020B0502030000000004" pitchFamily="34" charset="0"/>
              <a:ea typeface="Inter" panose="020B0502030000000004" pitchFamily="34" charset="0"/>
            </a:endParaRPr>
          </a:p>
        </p:txBody>
      </p:sp>
    </p:spTree>
    <p:extLst>
      <p:ext uri="{BB962C8B-B14F-4D97-AF65-F5344CB8AC3E}">
        <p14:creationId xmlns:p14="http://schemas.microsoft.com/office/powerpoint/2010/main" val="2261132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0">
          <a:extLst>
            <a:ext uri="{FF2B5EF4-FFF2-40B4-BE49-F238E27FC236}">
              <a16:creationId xmlns:a16="http://schemas.microsoft.com/office/drawing/2014/main" id="{320ABD74-DCE1-C753-E976-5E9968B54EC4}"/>
            </a:ext>
          </a:extLst>
        </p:cNvPr>
        <p:cNvGrpSpPr/>
        <p:nvPr/>
      </p:nvGrpSpPr>
      <p:grpSpPr>
        <a:xfrm>
          <a:off x="0" y="0"/>
          <a:ext cx="0" cy="0"/>
          <a:chOff x="0" y="0"/>
          <a:chExt cx="0" cy="0"/>
        </a:xfrm>
      </p:grpSpPr>
      <p:sp>
        <p:nvSpPr>
          <p:cNvPr id="771" name="Google Shape;771;g305c222a5ff_0_2576:notes">
            <a:extLst>
              <a:ext uri="{FF2B5EF4-FFF2-40B4-BE49-F238E27FC236}">
                <a16:creationId xmlns:a16="http://schemas.microsoft.com/office/drawing/2014/main" id="{9D9E65D5-B31E-BDBB-E734-730849243CB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2" name="Google Shape;772;g305c222a5ff_0_2576:notes">
            <a:extLst>
              <a:ext uri="{FF2B5EF4-FFF2-40B4-BE49-F238E27FC236}">
                <a16:creationId xmlns:a16="http://schemas.microsoft.com/office/drawing/2014/main" id="{331C4402-E457-8B73-5945-145E22B27B6A}"/>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indent="0">
              <a:lnSpc>
                <a:spcPct val="115000"/>
              </a:lnSpc>
              <a:spcBef>
                <a:spcPts val="600"/>
              </a:spcBef>
              <a:spcAft>
                <a:spcPts val="800"/>
              </a:spcAft>
              <a:buNone/>
            </a:pPr>
            <a:r>
              <a:rPr lang="en-US" sz="1100" b="1" kern="100" dirty="0">
                <a:effectLst/>
                <a:latin typeface="Inter" panose="020B0502030000000004" pitchFamily="34" charset="0"/>
                <a:ea typeface="Inter" panose="020B0502030000000004" pitchFamily="34" charset="0"/>
                <a:cs typeface="Times New Roman" panose="02020603050405020304" pitchFamily="18" charset="0"/>
              </a:rPr>
              <a:t>Duration</a:t>
            </a:r>
            <a:r>
              <a:rPr lang="en-US" sz="1100" b="0" kern="100" dirty="0">
                <a:effectLst/>
                <a:latin typeface="Inter" panose="020B0502030000000004" pitchFamily="34" charset="0"/>
                <a:ea typeface="Inter" panose="020B0502030000000004" pitchFamily="34" charset="0"/>
                <a:cs typeface="Times New Roman" panose="02020603050405020304" pitchFamily="18" charset="0"/>
              </a:rPr>
              <a:t>:</a:t>
            </a:r>
            <a:r>
              <a:rPr lang="en-US" sz="1100" kern="100" dirty="0">
                <a:effectLst/>
                <a:latin typeface="Inter" panose="020B0502030000000004" pitchFamily="34" charset="0"/>
                <a:ea typeface="Inter" panose="020B0502030000000004" pitchFamily="34" charset="0"/>
                <a:cs typeface="Times New Roman" panose="02020603050405020304" pitchFamily="18" charset="0"/>
              </a:rPr>
              <a:t> 25 minutes</a:t>
            </a:r>
            <a:endParaRPr lang="en-IN" sz="1100" kern="100" dirty="0">
              <a:effectLst/>
              <a:latin typeface="Inter" panose="020B0502030000000004" pitchFamily="34" charset="0"/>
              <a:ea typeface="Inter" panose="020B0502030000000004" pitchFamily="34" charset="0"/>
              <a:cs typeface="Times New Roman" panose="02020603050405020304" pitchFamily="18" charset="0"/>
            </a:endParaRPr>
          </a:p>
          <a:p>
            <a:pPr marL="0" indent="0">
              <a:lnSpc>
                <a:spcPct val="115000"/>
              </a:lnSpc>
              <a:spcBef>
                <a:spcPts val="600"/>
              </a:spcBef>
              <a:spcAft>
                <a:spcPts val="800"/>
              </a:spcAft>
              <a:buNone/>
            </a:pPr>
            <a:endParaRPr lang="en-US" sz="1100" b="1" kern="100" dirty="0">
              <a:effectLst/>
              <a:latin typeface="Inter" panose="020B0502030000000004" pitchFamily="34" charset="0"/>
              <a:ea typeface="Inter" panose="020B0502030000000004" pitchFamily="34" charset="0"/>
              <a:cs typeface="Times New Roman" panose="02020603050405020304" pitchFamily="18" charset="0"/>
            </a:endParaRPr>
          </a:p>
          <a:p>
            <a:pPr marL="0" indent="0">
              <a:lnSpc>
                <a:spcPct val="115000"/>
              </a:lnSpc>
              <a:spcBef>
                <a:spcPts val="600"/>
              </a:spcBef>
              <a:spcAft>
                <a:spcPts val="800"/>
              </a:spcAft>
              <a:buNone/>
            </a:pPr>
            <a:r>
              <a:rPr lang="en-US" sz="1100" b="1" kern="100" dirty="0">
                <a:effectLst/>
                <a:latin typeface="Inter" panose="020B0502030000000004" pitchFamily="34" charset="0"/>
                <a:ea typeface="Inter" panose="020B0502030000000004" pitchFamily="34" charset="0"/>
                <a:cs typeface="Times New Roman" panose="02020603050405020304" pitchFamily="18" charset="0"/>
              </a:rPr>
              <a:t>Notes</a:t>
            </a:r>
            <a:r>
              <a:rPr lang="en-US" sz="1100" b="0" kern="100" dirty="0">
                <a:effectLst/>
                <a:latin typeface="Inter" panose="020B0502030000000004" pitchFamily="34" charset="0"/>
                <a:ea typeface="Inter" panose="020B0502030000000004" pitchFamily="34" charset="0"/>
                <a:cs typeface="Times New Roman" panose="02020603050405020304" pitchFamily="18" charset="0"/>
              </a:rPr>
              <a:t>:</a:t>
            </a:r>
          </a:p>
          <a:p>
            <a:pPr marL="0" indent="0">
              <a:lnSpc>
                <a:spcPct val="115000"/>
              </a:lnSpc>
              <a:spcBef>
                <a:spcPts val="600"/>
              </a:spcBef>
              <a:spcAft>
                <a:spcPts val="800"/>
              </a:spcAft>
              <a:buNone/>
            </a:pPr>
            <a:r>
              <a:rPr lang="en-US" sz="1100" b="1" kern="100" dirty="0">
                <a:effectLst/>
                <a:latin typeface="Inter" panose="020B0502030000000004" pitchFamily="34" charset="0"/>
                <a:ea typeface="Inter" panose="020B0502030000000004" pitchFamily="34" charset="0"/>
                <a:cs typeface="Times New Roman" panose="02020603050405020304" pitchFamily="18" charset="0"/>
              </a:rPr>
              <a:t>Activity Name</a:t>
            </a:r>
            <a:r>
              <a:rPr lang="en-US" sz="1100" b="0" kern="100" dirty="0">
                <a:effectLst/>
                <a:latin typeface="Inter" panose="020B0502030000000004" pitchFamily="34" charset="0"/>
                <a:ea typeface="Inter" panose="020B0502030000000004" pitchFamily="34" charset="0"/>
                <a:cs typeface="Times New Roman" panose="02020603050405020304" pitchFamily="18" charset="0"/>
              </a:rPr>
              <a:t>:</a:t>
            </a:r>
            <a:r>
              <a:rPr lang="en-US" sz="1100" b="1" kern="100" dirty="0">
                <a:effectLst/>
                <a:latin typeface="Inter" panose="020B0502030000000004" pitchFamily="34" charset="0"/>
                <a:ea typeface="Inter" panose="020B0502030000000004" pitchFamily="34" charset="0"/>
                <a:cs typeface="Times New Roman" panose="02020603050405020304" pitchFamily="18" charset="0"/>
              </a:rPr>
              <a:t> </a:t>
            </a:r>
            <a:r>
              <a:rPr lang="en-US" sz="1100" b="0" kern="100" dirty="0">
                <a:effectLst/>
                <a:latin typeface="Inter" panose="020B0502030000000004" pitchFamily="34" charset="0"/>
                <a:ea typeface="Inter" panose="020B0502030000000004" pitchFamily="34" charset="0"/>
                <a:cs typeface="Times New Roman" panose="02020603050405020304" pitchFamily="18" charset="0"/>
              </a:rPr>
              <a:t>Understanding the Customer’s Emotions</a:t>
            </a:r>
            <a:endParaRPr lang="en-IN" sz="1100" b="0" kern="100" dirty="0">
              <a:effectLst/>
              <a:latin typeface="Inter" panose="020B0502030000000004" pitchFamily="34" charset="0"/>
              <a:ea typeface="Inter" panose="020B0502030000000004" pitchFamily="34" charset="0"/>
              <a:cs typeface="Times New Roman" panose="02020603050405020304" pitchFamily="18" charset="0"/>
            </a:endParaRPr>
          </a:p>
          <a:p>
            <a:pPr marL="0" indent="0">
              <a:lnSpc>
                <a:spcPct val="115000"/>
              </a:lnSpc>
              <a:spcBef>
                <a:spcPts val="600"/>
              </a:spcBef>
              <a:spcAft>
                <a:spcPts val="800"/>
              </a:spcAft>
              <a:buNone/>
            </a:pPr>
            <a:r>
              <a:rPr lang="en-US" sz="1100" b="1" kern="100" dirty="0">
                <a:effectLst/>
                <a:latin typeface="Inter" panose="020B0502030000000004" pitchFamily="34" charset="0"/>
                <a:ea typeface="Inter" panose="020B0502030000000004" pitchFamily="34" charset="0"/>
                <a:cs typeface="Times New Roman" panose="02020603050405020304" pitchFamily="18" charset="0"/>
              </a:rPr>
              <a:t>Leaderboard Activity</a:t>
            </a:r>
            <a:r>
              <a:rPr lang="en-US" sz="1100" kern="100" dirty="0">
                <a:effectLst/>
                <a:latin typeface="Inter" panose="020B0502030000000004" pitchFamily="34" charset="0"/>
                <a:ea typeface="Inter" panose="020B0502030000000004" pitchFamily="34" charset="0"/>
                <a:cs typeface="Times New Roman" panose="02020603050405020304" pitchFamily="18" charset="0"/>
              </a:rPr>
              <a:t>: Yes</a:t>
            </a:r>
            <a:endParaRPr lang="en-IN" sz="1100" kern="100" dirty="0">
              <a:effectLst/>
              <a:latin typeface="Inter" panose="020B0502030000000004" pitchFamily="34" charset="0"/>
              <a:ea typeface="Inter" panose="020B0502030000000004" pitchFamily="34" charset="0"/>
              <a:cs typeface="Times New Roman" panose="02020603050405020304" pitchFamily="18" charset="0"/>
            </a:endParaRPr>
          </a:p>
          <a:p>
            <a:pPr marL="0" indent="0">
              <a:lnSpc>
                <a:spcPct val="115000"/>
              </a:lnSpc>
              <a:spcBef>
                <a:spcPts val="600"/>
              </a:spcBef>
              <a:spcAft>
                <a:spcPts val="800"/>
              </a:spcAft>
              <a:buNone/>
            </a:pPr>
            <a:r>
              <a:rPr lang="en-US" sz="1100" b="1" kern="100" dirty="0">
                <a:effectLst/>
                <a:latin typeface="Inter" panose="020B0502030000000004" pitchFamily="34" charset="0"/>
                <a:ea typeface="Inter" panose="020B0502030000000004" pitchFamily="34" charset="0"/>
                <a:cs typeface="Times New Roman" panose="02020603050405020304" pitchFamily="18" charset="0"/>
              </a:rPr>
              <a:t>Points:</a:t>
            </a:r>
            <a:r>
              <a:rPr lang="en-US" sz="1100" kern="100" dirty="0">
                <a:effectLst/>
                <a:latin typeface="Inter" panose="020B0502030000000004" pitchFamily="34" charset="0"/>
                <a:ea typeface="Inter" panose="020B0502030000000004" pitchFamily="34" charset="0"/>
                <a:cs typeface="Times New Roman" panose="02020603050405020304" pitchFamily="18" charset="0"/>
              </a:rPr>
              <a:t> 10 points</a:t>
            </a:r>
            <a:endParaRPr lang="en-IN" sz="1100" kern="100" dirty="0">
              <a:effectLst/>
              <a:latin typeface="Inter" panose="020B0502030000000004" pitchFamily="34" charset="0"/>
              <a:ea typeface="Inter" panose="020B0502030000000004" pitchFamily="34" charset="0"/>
              <a:cs typeface="Times New Roman" panose="02020603050405020304" pitchFamily="18" charset="0"/>
            </a:endParaRPr>
          </a:p>
          <a:p>
            <a:pPr marL="0" indent="0">
              <a:lnSpc>
                <a:spcPct val="115000"/>
              </a:lnSpc>
              <a:spcBef>
                <a:spcPts val="600"/>
              </a:spcBef>
              <a:spcAft>
                <a:spcPts val="800"/>
              </a:spcAft>
              <a:buNone/>
            </a:pPr>
            <a:r>
              <a:rPr lang="en-US" sz="1100" b="1" kern="100" dirty="0">
                <a:effectLst/>
                <a:latin typeface="Inter" panose="020B0502030000000004" pitchFamily="34" charset="0"/>
                <a:ea typeface="Inter" panose="020B0502030000000004" pitchFamily="34" charset="0"/>
                <a:cs typeface="Times New Roman" panose="02020603050405020304" pitchFamily="18" charset="0"/>
              </a:rPr>
              <a:t>Objective</a:t>
            </a:r>
            <a:r>
              <a:rPr lang="en-US" sz="1100" kern="100" dirty="0">
                <a:effectLst/>
                <a:latin typeface="Inter" panose="020B0502030000000004" pitchFamily="34" charset="0"/>
                <a:ea typeface="Inter" panose="020B0502030000000004" pitchFamily="34" charset="0"/>
                <a:cs typeface="Times New Roman" panose="02020603050405020304" pitchFamily="18" charset="0"/>
              </a:rPr>
              <a:t>: To enact </a:t>
            </a:r>
            <a:r>
              <a:rPr lang="en-US" sz="1100" b="0" kern="100" dirty="0">
                <a:effectLst/>
                <a:latin typeface="Inter" panose="020B0502030000000004" pitchFamily="34" charset="0"/>
                <a:ea typeface="Inter" panose="020B0502030000000004" pitchFamily="34" charset="0"/>
                <a:cs typeface="Times New Roman" panose="02020603050405020304" pitchFamily="18" charset="0"/>
              </a:rPr>
              <a:t>interactions</a:t>
            </a:r>
            <a:r>
              <a:rPr lang="en-US" sz="1100" b="1" kern="100" dirty="0">
                <a:effectLst/>
                <a:latin typeface="Inter" panose="020B0502030000000004" pitchFamily="34" charset="0"/>
                <a:ea typeface="Inter" panose="020B0502030000000004" pitchFamily="34" charset="0"/>
                <a:cs typeface="Times New Roman" panose="02020603050405020304" pitchFamily="18" charset="0"/>
              </a:rPr>
              <a:t> </a:t>
            </a:r>
            <a:r>
              <a:rPr lang="en-US" sz="1100" b="0" kern="100" dirty="0">
                <a:effectLst/>
                <a:latin typeface="Inter" panose="020B0502030000000004" pitchFamily="34" charset="0"/>
                <a:ea typeface="Inter" panose="020B0502030000000004" pitchFamily="34" charset="0"/>
                <a:cs typeface="Times New Roman" panose="02020603050405020304" pitchFamily="18" charset="0"/>
              </a:rPr>
              <a:t>with or without empathy </a:t>
            </a:r>
            <a:r>
              <a:rPr lang="en-US" sz="1100" kern="100" dirty="0">
                <a:effectLst/>
                <a:latin typeface="Inter" panose="020B0502030000000004" pitchFamily="34" charset="0"/>
                <a:ea typeface="Inter" panose="020B0502030000000004" pitchFamily="34" charset="0"/>
                <a:cs typeface="Times New Roman" panose="02020603050405020304" pitchFamily="18" charset="0"/>
              </a:rPr>
              <a:t>and evaluate how specialists can best meet the customer’s needs.</a:t>
            </a:r>
          </a:p>
          <a:p>
            <a:pPr marL="0" indent="0">
              <a:lnSpc>
                <a:spcPct val="115000"/>
              </a:lnSpc>
              <a:spcBef>
                <a:spcPts val="600"/>
              </a:spcBef>
              <a:spcAft>
                <a:spcPts val="800"/>
              </a:spcAft>
              <a:buNone/>
            </a:pPr>
            <a:r>
              <a:rPr lang="en-US" sz="1100" b="1" kern="100" dirty="0">
                <a:effectLst/>
                <a:latin typeface="Inter" panose="020B0502030000000004" pitchFamily="34" charset="0"/>
                <a:ea typeface="Inter" panose="020B0502030000000004" pitchFamily="34" charset="0"/>
                <a:cs typeface="Times New Roman" panose="02020603050405020304" pitchFamily="18" charset="0"/>
              </a:rPr>
              <a:t>Group/Pair/Individual</a:t>
            </a:r>
            <a:r>
              <a:rPr lang="en-US" sz="1100" b="0" kern="100" dirty="0">
                <a:effectLst/>
                <a:latin typeface="Inter" panose="020B0502030000000004" pitchFamily="34" charset="0"/>
                <a:ea typeface="Inter" panose="020B0502030000000004" pitchFamily="34" charset="0"/>
                <a:cs typeface="Times New Roman" panose="02020603050405020304" pitchFamily="18" charset="0"/>
              </a:rPr>
              <a:t>:</a:t>
            </a:r>
            <a:r>
              <a:rPr lang="en-US" sz="1100" b="1" kern="100" dirty="0">
                <a:effectLst/>
                <a:latin typeface="Inter" panose="020B0502030000000004" pitchFamily="34" charset="0"/>
                <a:ea typeface="Inter" panose="020B0502030000000004" pitchFamily="34" charset="0"/>
                <a:cs typeface="Times New Roman" panose="02020603050405020304" pitchFamily="18" charset="0"/>
              </a:rPr>
              <a:t> </a:t>
            </a:r>
            <a:r>
              <a:rPr lang="en-US" sz="1100" b="0" kern="100" dirty="0">
                <a:effectLst/>
                <a:latin typeface="Inter" panose="020B0502030000000004" pitchFamily="34" charset="0"/>
                <a:ea typeface="Inter" panose="020B0502030000000004" pitchFamily="34" charset="0"/>
                <a:cs typeface="Times New Roman" panose="02020603050405020304" pitchFamily="18" charset="0"/>
              </a:rPr>
              <a:t>Group</a:t>
            </a:r>
            <a:r>
              <a:rPr lang="en-US" sz="1100" b="1" kern="100" dirty="0">
                <a:effectLst/>
                <a:latin typeface="Inter" panose="020B0502030000000004" pitchFamily="34" charset="0"/>
                <a:ea typeface="Inter" panose="020B0502030000000004" pitchFamily="34" charset="0"/>
                <a:cs typeface="Times New Roman" panose="02020603050405020304" pitchFamily="18" charset="0"/>
              </a:rPr>
              <a:t> </a:t>
            </a:r>
            <a:r>
              <a:rPr lang="en-US" sz="1100" kern="100" dirty="0">
                <a:effectLst/>
                <a:latin typeface="Inter" panose="020B0502030000000004" pitchFamily="34" charset="0"/>
                <a:ea typeface="Inter" panose="020B0502030000000004" pitchFamily="34" charset="0"/>
                <a:cs typeface="Times New Roman" panose="02020603050405020304" pitchFamily="18" charset="0"/>
              </a:rPr>
              <a:t>activity</a:t>
            </a:r>
            <a:endParaRPr lang="en-IN" sz="1100" kern="100" dirty="0">
              <a:effectLst/>
              <a:latin typeface="Inter" panose="020B0502030000000004" pitchFamily="34" charset="0"/>
              <a:ea typeface="Inter" panose="020B0502030000000004" pitchFamily="34" charset="0"/>
              <a:cs typeface="Times New Roman" panose="02020603050405020304" pitchFamily="18" charset="0"/>
            </a:endParaRPr>
          </a:p>
          <a:p>
            <a:pPr marL="0" indent="0">
              <a:lnSpc>
                <a:spcPct val="115000"/>
              </a:lnSpc>
              <a:spcBef>
                <a:spcPts val="600"/>
              </a:spcBef>
              <a:spcAft>
                <a:spcPts val="800"/>
              </a:spcAft>
              <a:buNone/>
            </a:pPr>
            <a:r>
              <a:rPr lang="en-US" sz="1100" b="1" kern="100" dirty="0">
                <a:effectLst/>
                <a:latin typeface="Inter" panose="020B0502030000000004" pitchFamily="34" charset="0"/>
                <a:ea typeface="Inter" panose="020B0502030000000004" pitchFamily="34" charset="0"/>
                <a:cs typeface="Times New Roman" panose="02020603050405020304" pitchFamily="18" charset="0"/>
              </a:rPr>
              <a:t>Time Required</a:t>
            </a:r>
            <a:r>
              <a:rPr lang="en-US" sz="1100" b="0" kern="100" dirty="0">
                <a:effectLst/>
                <a:latin typeface="Inter" panose="020B0502030000000004" pitchFamily="34" charset="0"/>
                <a:ea typeface="Inter" panose="020B0502030000000004" pitchFamily="34" charset="0"/>
                <a:cs typeface="Times New Roman" panose="02020603050405020304" pitchFamily="18" charset="0"/>
              </a:rPr>
              <a:t>:</a:t>
            </a:r>
            <a:r>
              <a:rPr lang="en-US" sz="1100" kern="100" dirty="0">
                <a:effectLst/>
                <a:latin typeface="Inter" panose="020B0502030000000004" pitchFamily="34" charset="0"/>
                <a:ea typeface="Inter" panose="020B0502030000000004" pitchFamily="34" charset="0"/>
                <a:cs typeface="Times New Roman" panose="02020603050405020304" pitchFamily="18" charset="0"/>
              </a:rPr>
              <a:t> 30 minutes (25 minutes for the activity and 5 minutes for a debrief)</a:t>
            </a:r>
            <a:endParaRPr lang="en-IN" sz="1100" kern="100" dirty="0">
              <a:effectLst/>
              <a:latin typeface="Inter" panose="020B0502030000000004" pitchFamily="34" charset="0"/>
              <a:ea typeface="Inter" panose="020B0502030000000004" pitchFamily="34" charset="0"/>
              <a:cs typeface="Times New Roman" panose="02020603050405020304" pitchFamily="18" charset="0"/>
            </a:endParaRPr>
          </a:p>
          <a:p>
            <a:pPr marL="0" indent="0">
              <a:lnSpc>
                <a:spcPct val="115000"/>
              </a:lnSpc>
              <a:spcBef>
                <a:spcPts val="600"/>
              </a:spcBef>
              <a:spcAft>
                <a:spcPts val="800"/>
              </a:spcAft>
              <a:buNone/>
            </a:pPr>
            <a:r>
              <a:rPr lang="en-US" sz="1100" b="1" kern="100" dirty="0">
                <a:effectLst/>
                <a:latin typeface="Inter" panose="020B0502030000000004" pitchFamily="34" charset="0"/>
                <a:ea typeface="Inter" panose="020B0502030000000004" pitchFamily="34" charset="0"/>
                <a:cs typeface="Times New Roman" panose="02020603050405020304" pitchFamily="18" charset="0"/>
              </a:rPr>
              <a:t>Materials Needed</a:t>
            </a:r>
            <a:r>
              <a:rPr lang="en-US" sz="1100" b="0" kern="100" dirty="0">
                <a:effectLst/>
                <a:latin typeface="Inter" panose="020B0502030000000004" pitchFamily="34" charset="0"/>
                <a:ea typeface="Inter" panose="020B0502030000000004" pitchFamily="34" charset="0"/>
                <a:cs typeface="Times New Roman" panose="02020603050405020304" pitchFamily="18" charset="0"/>
              </a:rPr>
              <a:t>: </a:t>
            </a:r>
            <a:r>
              <a:rPr lang="en-US" sz="1100" kern="100" dirty="0">
                <a:effectLst/>
                <a:latin typeface="Inter" panose="020B0502030000000004" pitchFamily="34" charset="0"/>
                <a:ea typeface="Inter" panose="020B0502030000000004" pitchFamily="34" charset="0"/>
                <a:cs typeface="Times New Roman" panose="02020603050405020304" pitchFamily="18" charset="0"/>
              </a:rPr>
              <a:t>NA</a:t>
            </a:r>
            <a:endParaRPr lang="en-IN" sz="1100" kern="100" dirty="0">
              <a:effectLst/>
              <a:latin typeface="Inter" panose="020B0502030000000004" pitchFamily="34" charset="0"/>
              <a:ea typeface="Inter" panose="020B0502030000000004" pitchFamily="34" charset="0"/>
              <a:cs typeface="Times New Roman" panose="02020603050405020304" pitchFamily="18" charset="0"/>
            </a:endParaRPr>
          </a:p>
          <a:p>
            <a:pPr marL="0" indent="0">
              <a:lnSpc>
                <a:spcPct val="115000"/>
              </a:lnSpc>
              <a:spcBef>
                <a:spcPts val="600"/>
              </a:spcBef>
              <a:spcAft>
                <a:spcPts val="800"/>
              </a:spcAft>
              <a:buNone/>
            </a:pPr>
            <a:r>
              <a:rPr lang="en-US" sz="1100" b="1" kern="100" dirty="0">
                <a:effectLst/>
                <a:latin typeface="Inter" panose="020B0502030000000004" pitchFamily="34" charset="0"/>
                <a:ea typeface="Inter" panose="020B0502030000000004" pitchFamily="34" charset="0"/>
                <a:cs typeface="Times New Roman" panose="02020603050405020304" pitchFamily="18" charset="0"/>
              </a:rPr>
              <a:t>Activity Steps</a:t>
            </a:r>
            <a:r>
              <a:rPr lang="en-US" sz="1100" b="0" kern="100" dirty="0">
                <a:effectLst/>
                <a:latin typeface="Inter" panose="020B0502030000000004" pitchFamily="34" charset="0"/>
                <a:ea typeface="Inter" panose="020B0502030000000004" pitchFamily="34" charset="0"/>
                <a:cs typeface="Times New Roman" panose="02020603050405020304" pitchFamily="18" charset="0"/>
              </a:rPr>
              <a:t>:</a:t>
            </a:r>
            <a:endParaRPr lang="en-IN" sz="1100" b="0" kern="100" dirty="0">
              <a:effectLst/>
              <a:latin typeface="Inter" panose="020B0502030000000004" pitchFamily="34" charset="0"/>
              <a:ea typeface="Inter" panose="020B0502030000000004" pitchFamily="34" charset="0"/>
              <a:cs typeface="Times New Roman" panose="02020603050405020304" pitchFamily="18" charset="0"/>
            </a:endParaRPr>
          </a:p>
          <a:p>
            <a:pPr marL="228600" indent="-228600">
              <a:lnSpc>
                <a:spcPct val="115000"/>
              </a:lnSpc>
              <a:spcBef>
                <a:spcPts val="600"/>
              </a:spcBef>
              <a:spcAft>
                <a:spcPts val="800"/>
              </a:spcAft>
              <a:buAutoNum type="arabicPeriod"/>
            </a:pPr>
            <a:r>
              <a:rPr lang="en-US" sz="1100" b="1" kern="100" dirty="0">
                <a:effectLst/>
                <a:latin typeface="Inter" panose="020B0502030000000004" pitchFamily="34" charset="0"/>
                <a:ea typeface="Inter" panose="020B0502030000000004" pitchFamily="34" charset="0"/>
                <a:cs typeface="Times New Roman" panose="02020603050405020304" pitchFamily="18" charset="0"/>
              </a:rPr>
              <a:t>Step 1 (3 minute)</a:t>
            </a:r>
            <a:r>
              <a:rPr lang="en-US" sz="1100" b="0" kern="100" dirty="0">
                <a:effectLst/>
                <a:latin typeface="Inter" panose="020B0502030000000004" pitchFamily="34" charset="0"/>
                <a:ea typeface="Inter" panose="020B0502030000000004" pitchFamily="34" charset="0"/>
                <a:cs typeface="Times New Roman" panose="02020603050405020304" pitchFamily="18" charset="0"/>
              </a:rPr>
              <a:t>:</a:t>
            </a:r>
          </a:p>
          <a:p>
            <a:pPr marL="171450" indent="-171450">
              <a:lnSpc>
                <a:spcPct val="115000"/>
              </a:lnSpc>
              <a:spcBef>
                <a:spcPts val="600"/>
              </a:spcBef>
              <a:spcAft>
                <a:spcPts val="800"/>
              </a:spcAft>
            </a:pPr>
            <a:r>
              <a:rPr lang="en-US" sz="1100" b="1" kern="100" dirty="0">
                <a:effectLst/>
                <a:latin typeface="Inter" panose="020B0502030000000004" pitchFamily="34" charset="0"/>
                <a:ea typeface="Inter" panose="020B0502030000000004" pitchFamily="34" charset="0"/>
                <a:cs typeface="Times New Roman" panose="02020603050405020304" pitchFamily="18" charset="0"/>
              </a:rPr>
              <a:t>Form three groups.</a:t>
            </a:r>
            <a:endParaRPr lang="en-IN" sz="1100" b="1" kern="100" dirty="0">
              <a:effectLst/>
              <a:latin typeface="Inter" panose="020B0502030000000004" pitchFamily="34" charset="0"/>
              <a:ea typeface="Inter" panose="020B0502030000000004" pitchFamily="34" charset="0"/>
              <a:cs typeface="Times New Roman" panose="02020603050405020304" pitchFamily="18" charset="0"/>
            </a:endParaRPr>
          </a:p>
          <a:p>
            <a:pPr marL="171450" lvl="0" indent="-171450">
              <a:lnSpc>
                <a:spcPct val="115000"/>
              </a:lnSpc>
              <a:spcBef>
                <a:spcPts val="600"/>
              </a:spcBef>
              <a:spcAft>
                <a:spcPts val="800"/>
              </a:spcAft>
              <a:tabLst>
                <a:tab pos="457200" algn="l"/>
              </a:tabLst>
            </a:pPr>
            <a:r>
              <a:rPr lang="en-US" sz="1100" dirty="0">
                <a:latin typeface="Inter" panose="020B0502030000000004" pitchFamily="34" charset="0"/>
                <a:ea typeface="Inter" panose="020B0502030000000004" pitchFamily="34" charset="0"/>
              </a:rPr>
              <a:t>Assign a scenario to each group.</a:t>
            </a:r>
          </a:p>
          <a:p>
            <a:pPr marL="171450" lvl="0" indent="-171450">
              <a:lnSpc>
                <a:spcPct val="115000"/>
              </a:lnSpc>
              <a:spcBef>
                <a:spcPts val="600"/>
              </a:spcBef>
              <a:spcAft>
                <a:spcPts val="800"/>
              </a:spcAft>
              <a:tabLst>
                <a:tab pos="457200" algn="l"/>
              </a:tabLst>
            </a:pPr>
            <a:r>
              <a:rPr lang="en-US" sz="1100" dirty="0">
                <a:latin typeface="Inter" panose="020B0502030000000004" pitchFamily="34" charset="0"/>
                <a:ea typeface="Inter" panose="020B0502030000000004" pitchFamily="34" charset="0"/>
              </a:rPr>
              <a:t>Let the participants know that they should role-play the scenario with either empathy or a lack of it.</a:t>
            </a:r>
          </a:p>
          <a:p>
            <a:pPr marL="0" lvl="2" indent="0">
              <a:lnSpc>
                <a:spcPct val="115000"/>
              </a:lnSpc>
              <a:spcBef>
                <a:spcPts val="600"/>
              </a:spcBef>
              <a:spcAft>
                <a:spcPts val="800"/>
              </a:spcAft>
              <a:buNone/>
              <a:tabLst>
                <a:tab pos="457200" algn="l"/>
              </a:tabLst>
            </a:pPr>
            <a:r>
              <a:rPr lang="en-IN" sz="1100" b="1" kern="100" dirty="0">
                <a:effectLst/>
                <a:latin typeface="Inter" panose="020B0502030000000004" pitchFamily="34" charset="0"/>
                <a:ea typeface="Inter" panose="020B0502030000000004" pitchFamily="34" charset="0"/>
                <a:cs typeface="Times New Roman" panose="02020603050405020304" pitchFamily="18" charset="0"/>
              </a:rPr>
              <a:t>Scenarios:</a:t>
            </a:r>
          </a:p>
          <a:p>
            <a:pPr marL="0" lvl="1" indent="0">
              <a:lnSpc>
                <a:spcPct val="115000"/>
              </a:lnSpc>
              <a:spcBef>
                <a:spcPts val="600"/>
              </a:spcBef>
              <a:spcAft>
                <a:spcPts val="800"/>
              </a:spcAft>
              <a:buNone/>
            </a:pPr>
            <a:r>
              <a:rPr lang="en-IN" sz="1100" kern="100" dirty="0">
                <a:effectLst/>
                <a:latin typeface="Inter" panose="020B0502030000000004" pitchFamily="34" charset="0"/>
                <a:ea typeface="Inter" panose="020B0502030000000004" pitchFamily="34" charset="0"/>
                <a:cs typeface="Times New Roman" panose="02020603050405020304" pitchFamily="18" charset="0"/>
              </a:rPr>
              <a:t>1. </a:t>
            </a:r>
            <a:r>
              <a:rPr lang="en-US" sz="1100" dirty="0">
                <a:effectLst/>
                <a:latin typeface="Inter" panose="020B0502030000000004" pitchFamily="34" charset="0"/>
                <a:ea typeface="Inter" panose="020B0502030000000004" pitchFamily="34" charset="0"/>
              </a:rPr>
              <a:t>Welma made a $20 purchase at Walmart, expecting 3% cash back. When she notices it hasn’t been credited, she calls customer service. </a:t>
            </a:r>
            <a:r>
              <a:rPr lang="en-IN" sz="1100" kern="100" dirty="0">
                <a:effectLst/>
                <a:latin typeface="Inter" panose="020B0502030000000004" pitchFamily="34" charset="0"/>
                <a:ea typeface="Inter" panose="020B0502030000000004" pitchFamily="34" charset="0"/>
                <a:cs typeface="Times New Roman" panose="02020603050405020304" pitchFamily="18" charset="0"/>
              </a:rPr>
              <a:t>The specialist does need to show empathy in this situation. </a:t>
            </a:r>
          </a:p>
          <a:p>
            <a:pPr marL="0" lvl="1" indent="0">
              <a:lnSpc>
                <a:spcPct val="115000"/>
              </a:lnSpc>
              <a:spcBef>
                <a:spcPts val="600"/>
              </a:spcBef>
              <a:spcAft>
                <a:spcPts val="800"/>
              </a:spcAft>
              <a:buNone/>
            </a:pPr>
            <a:r>
              <a:rPr lang="en-IN" sz="1100" b="1" i="1" kern="100" dirty="0">
                <a:effectLst/>
                <a:latin typeface="Inter" panose="020B0502030000000004" pitchFamily="34" charset="0"/>
                <a:ea typeface="Inter" panose="020B0502030000000004" pitchFamily="34" charset="0"/>
                <a:cs typeface="Times New Roman" panose="02020603050405020304" pitchFamily="18" charset="0"/>
              </a:rPr>
              <a:t>Hint</a:t>
            </a:r>
            <a:r>
              <a:rPr lang="en-IN" sz="1100" i="1" kern="100" dirty="0">
                <a:effectLst/>
                <a:latin typeface="Inter" panose="020B0502030000000004" pitchFamily="34" charset="0"/>
                <a:ea typeface="Inter" panose="020B0502030000000004" pitchFamily="34" charset="0"/>
                <a:cs typeface="Times New Roman" panose="02020603050405020304" pitchFamily="18" charset="0"/>
              </a:rPr>
              <a:t>:</a:t>
            </a:r>
            <a:r>
              <a:rPr lang="en-IN" sz="1100" kern="100" dirty="0">
                <a:effectLst/>
                <a:latin typeface="Inter" panose="020B0502030000000004" pitchFamily="34" charset="0"/>
                <a:ea typeface="Inter" panose="020B0502030000000004" pitchFamily="34" charset="0"/>
                <a:cs typeface="Times New Roman" panose="02020603050405020304" pitchFamily="18" charset="0"/>
              </a:rPr>
              <a:t> </a:t>
            </a:r>
            <a:r>
              <a:rPr lang="en-IN" sz="1100" kern="100" dirty="0" err="1">
                <a:effectLst/>
                <a:latin typeface="Inter" panose="020B0502030000000004" pitchFamily="34" charset="0"/>
                <a:ea typeface="Inter" panose="020B0502030000000004" pitchFamily="34" charset="0"/>
                <a:cs typeface="Times New Roman" panose="02020603050405020304" pitchFamily="18" charset="0"/>
              </a:rPr>
              <a:t>Welma</a:t>
            </a:r>
            <a:r>
              <a:rPr lang="en-IN" sz="1100" kern="100" dirty="0">
                <a:effectLst/>
                <a:latin typeface="Inter" panose="020B0502030000000004" pitchFamily="34" charset="0"/>
                <a:ea typeface="Inter" panose="020B0502030000000004" pitchFamily="34" charset="0"/>
                <a:cs typeface="Times New Roman" panose="02020603050405020304" pitchFamily="18" charset="0"/>
              </a:rPr>
              <a:t> was not able to receive the benefit as her purchase didn’t meet the criteria to earn cash back. </a:t>
            </a:r>
          </a:p>
          <a:p>
            <a:pPr marL="0" lvl="1" indent="0">
              <a:lnSpc>
                <a:spcPct val="115000"/>
              </a:lnSpc>
              <a:spcBef>
                <a:spcPts val="600"/>
              </a:spcBef>
              <a:spcAft>
                <a:spcPts val="800"/>
              </a:spcAft>
              <a:buNone/>
            </a:pPr>
            <a:r>
              <a:rPr lang="en-IN" sz="1100" kern="100" dirty="0">
                <a:effectLst/>
                <a:latin typeface="Inter" panose="020B0502030000000004" pitchFamily="34" charset="0"/>
                <a:ea typeface="Inter" panose="020B0502030000000004" pitchFamily="34" charset="0"/>
                <a:cs typeface="Times New Roman" panose="02020603050405020304" pitchFamily="18" charset="0"/>
              </a:rPr>
              <a:t> </a:t>
            </a:r>
          </a:p>
          <a:p>
            <a:pPr marL="0" lvl="1" indent="0">
              <a:lnSpc>
                <a:spcPct val="115000"/>
              </a:lnSpc>
              <a:spcBef>
                <a:spcPts val="600"/>
              </a:spcBef>
              <a:spcAft>
                <a:spcPts val="800"/>
              </a:spcAft>
              <a:buNone/>
            </a:pPr>
            <a:r>
              <a:rPr lang="en-IN" sz="1100" kern="100" dirty="0">
                <a:effectLst/>
                <a:latin typeface="Inter" panose="020B0502030000000004" pitchFamily="34" charset="0"/>
                <a:ea typeface="Inter" panose="020B0502030000000004" pitchFamily="34" charset="0"/>
                <a:cs typeface="Times New Roman" panose="02020603050405020304" pitchFamily="18" charset="0"/>
              </a:rPr>
              <a:t>2. </a:t>
            </a:r>
            <a:r>
              <a:rPr lang="en-US" sz="1100" dirty="0">
                <a:effectLst/>
                <a:latin typeface="Inter" panose="020B0502030000000004" pitchFamily="34" charset="0"/>
                <a:ea typeface="Inter" panose="020B0502030000000004" pitchFamily="34" charset="0"/>
              </a:rPr>
              <a:t>Bob notices several instant transfer fees on his account and calls customer service to request a refund. </a:t>
            </a:r>
            <a:r>
              <a:rPr lang="en-IN" sz="1100" kern="100" dirty="0">
                <a:effectLst/>
                <a:latin typeface="Inter" panose="020B0502030000000004" pitchFamily="34" charset="0"/>
                <a:ea typeface="Inter" panose="020B0502030000000004" pitchFamily="34" charset="0"/>
                <a:cs typeface="Times New Roman" panose="02020603050405020304" pitchFamily="18" charset="0"/>
              </a:rPr>
              <a:t>The specialist needs to demonstrate empathy in this situation. </a:t>
            </a:r>
          </a:p>
          <a:p>
            <a:pPr marL="0" marR="0" lvl="1" indent="0" algn="l" defTabSz="914400" rtl="0" eaLnBrk="1" fontAlgn="auto" latinLnBrk="0" hangingPunct="1">
              <a:lnSpc>
                <a:spcPct val="115000"/>
              </a:lnSpc>
              <a:spcBef>
                <a:spcPts val="600"/>
              </a:spcBef>
              <a:spcAft>
                <a:spcPts val="800"/>
              </a:spcAft>
              <a:buClr>
                <a:srgbClr val="000000"/>
              </a:buClr>
              <a:buSzPts val="1100"/>
              <a:buFont typeface="Arial"/>
              <a:buNone/>
              <a:tabLst/>
              <a:defRPr/>
            </a:pPr>
            <a:r>
              <a:rPr lang="en-IN" sz="1100" b="1" i="1" kern="100" dirty="0">
                <a:effectLst/>
                <a:latin typeface="Inter" panose="020B0502030000000004" pitchFamily="34" charset="0"/>
                <a:ea typeface="Inter" panose="020B0502030000000004" pitchFamily="34" charset="0"/>
                <a:cs typeface="Times New Roman" panose="02020603050405020304" pitchFamily="18" charset="0"/>
              </a:rPr>
              <a:t>Hint</a:t>
            </a:r>
            <a:r>
              <a:rPr lang="en-IN" sz="1100" i="1" kern="100" dirty="0">
                <a:effectLst/>
                <a:latin typeface="Inter" panose="020B0502030000000004" pitchFamily="34" charset="0"/>
                <a:ea typeface="Inter" panose="020B0502030000000004" pitchFamily="34" charset="0"/>
                <a:cs typeface="Times New Roman" panose="02020603050405020304" pitchFamily="18" charset="0"/>
              </a:rPr>
              <a:t>: </a:t>
            </a:r>
            <a:r>
              <a:rPr lang="en-US" sz="1100" dirty="0">
                <a:effectLst/>
                <a:latin typeface="Inter" panose="020B0502030000000004" pitchFamily="34" charset="0"/>
                <a:ea typeface="Inter" panose="020B0502030000000004" pitchFamily="34" charset="0"/>
              </a:rPr>
              <a:t>For moving funds out of your </a:t>
            </a:r>
            <a:r>
              <a:rPr lang="en-US" sz="1100" dirty="0" err="1">
                <a:effectLst/>
                <a:latin typeface="Inter" panose="020B0502030000000004" pitchFamily="34" charset="0"/>
                <a:ea typeface="Inter" panose="020B0502030000000004" pitchFamily="34" charset="0"/>
              </a:rPr>
              <a:t>OnePay</a:t>
            </a:r>
            <a:r>
              <a:rPr lang="en-US" sz="1100" dirty="0">
                <a:effectLst/>
                <a:latin typeface="Inter" panose="020B0502030000000004" pitchFamily="34" charset="0"/>
                <a:ea typeface="Inter" panose="020B0502030000000004" pitchFamily="34" charset="0"/>
              </a:rPr>
              <a:t> Cash account, a fee of 1.75% of the total transfer amount or a minimum fee of $0.25 will be charged per transaction. These charges are mandatory and cannot be waived off. </a:t>
            </a:r>
            <a:r>
              <a:rPr lang="en-US" dirty="0">
                <a:latin typeface="Inter" panose="020B0502030000000004" pitchFamily="34" charset="0"/>
                <a:ea typeface="Inter" panose="020B0502030000000004" pitchFamily="34" charset="0"/>
              </a:rPr>
              <a:t>However, Bob can opt for a </a:t>
            </a:r>
            <a:r>
              <a:rPr lang="en-US" b="0" dirty="0">
                <a:latin typeface="Inter" panose="020B0502030000000004" pitchFamily="34" charset="0"/>
                <a:ea typeface="Inter" panose="020B0502030000000004" pitchFamily="34" charset="0"/>
              </a:rPr>
              <a:t>bank transfer (available in 1-3 days) at no charge.</a:t>
            </a:r>
            <a:endParaRPr lang="en-US" sz="1100" b="0" dirty="0">
              <a:effectLst/>
              <a:latin typeface="Inter" panose="020B0502030000000004" pitchFamily="34" charset="0"/>
              <a:ea typeface="Inter" panose="020B0502030000000004" pitchFamily="34" charset="0"/>
            </a:endParaRPr>
          </a:p>
          <a:p>
            <a:pPr marL="0" lvl="1" indent="0">
              <a:lnSpc>
                <a:spcPct val="115000"/>
              </a:lnSpc>
              <a:spcBef>
                <a:spcPts val="600"/>
              </a:spcBef>
              <a:spcAft>
                <a:spcPts val="800"/>
              </a:spcAft>
              <a:buNone/>
            </a:pPr>
            <a:r>
              <a:rPr lang="en-IN" sz="1100" kern="100" dirty="0">
                <a:effectLst/>
                <a:latin typeface="Inter" panose="020B0502030000000004" pitchFamily="34" charset="0"/>
                <a:ea typeface="Inter" panose="020B0502030000000004" pitchFamily="34" charset="0"/>
                <a:cs typeface="Times New Roman" panose="02020603050405020304" pitchFamily="18" charset="0"/>
              </a:rPr>
              <a:t> </a:t>
            </a:r>
          </a:p>
          <a:p>
            <a:pPr marL="0" lvl="1" indent="0">
              <a:lnSpc>
                <a:spcPct val="115000"/>
              </a:lnSpc>
              <a:spcBef>
                <a:spcPts val="600"/>
              </a:spcBef>
              <a:spcAft>
                <a:spcPts val="800"/>
              </a:spcAft>
              <a:buNone/>
            </a:pPr>
            <a:r>
              <a:rPr lang="en-IN" sz="1100" kern="100" dirty="0">
                <a:effectLst/>
                <a:latin typeface="Inter" panose="020B0502030000000004" pitchFamily="34" charset="0"/>
                <a:ea typeface="Inter" panose="020B0502030000000004" pitchFamily="34" charset="0"/>
                <a:cs typeface="Times New Roman" panose="02020603050405020304" pitchFamily="18" charset="0"/>
              </a:rPr>
              <a:t> 3. </a:t>
            </a:r>
            <a:r>
              <a:rPr lang="en-US" sz="1100" dirty="0">
                <a:latin typeface="Inter" panose="020B0502030000000004" pitchFamily="34" charset="0"/>
                <a:ea typeface="Inter" panose="020B0502030000000004" pitchFamily="34" charset="0"/>
              </a:rPr>
              <a:t>Bethany needs access to her </a:t>
            </a:r>
            <a:r>
              <a:rPr lang="en-US" sz="1100" dirty="0" err="1">
                <a:latin typeface="Inter" panose="020B0502030000000004" pitchFamily="34" charset="0"/>
                <a:ea typeface="Inter" panose="020B0502030000000004" pitchFamily="34" charset="0"/>
              </a:rPr>
              <a:t>OnePay</a:t>
            </a:r>
            <a:r>
              <a:rPr lang="en-US" sz="1100" dirty="0">
                <a:latin typeface="Inter" panose="020B0502030000000004" pitchFamily="34" charset="0"/>
                <a:ea typeface="Inter" panose="020B0502030000000004" pitchFamily="34" charset="0"/>
              </a:rPr>
              <a:t> account but cannot receive a login code despite multiple attempts. She suspects her email ID and phone number may have been changed by someone. </a:t>
            </a:r>
            <a:r>
              <a:rPr lang="en-IN" sz="1100" kern="100" dirty="0">
                <a:effectLst/>
                <a:latin typeface="Inter" panose="020B0502030000000004" pitchFamily="34" charset="0"/>
                <a:ea typeface="Inter" panose="020B0502030000000004" pitchFamily="34" charset="0"/>
                <a:cs typeface="Times New Roman" panose="02020603050405020304" pitchFamily="18" charset="0"/>
              </a:rPr>
              <a:t>The specialist needs to demonstrate empathy in this situation.</a:t>
            </a:r>
          </a:p>
          <a:p>
            <a:pPr marL="0" lvl="1" indent="0">
              <a:lnSpc>
                <a:spcPct val="115000"/>
              </a:lnSpc>
              <a:spcBef>
                <a:spcPts val="600"/>
              </a:spcBef>
              <a:spcAft>
                <a:spcPts val="800"/>
              </a:spcAft>
              <a:buNone/>
            </a:pPr>
            <a:r>
              <a:rPr lang="en-IN" sz="1100" b="1" i="1" kern="100" dirty="0">
                <a:effectLst/>
                <a:latin typeface="Inter" panose="020B0502030000000004" pitchFamily="34" charset="0"/>
                <a:ea typeface="Inter" panose="020B0502030000000004" pitchFamily="34" charset="0"/>
                <a:cs typeface="Times New Roman" panose="02020603050405020304" pitchFamily="18" charset="0"/>
              </a:rPr>
              <a:t>Hint</a:t>
            </a:r>
            <a:r>
              <a:rPr lang="en-IN" sz="1100" i="1" kern="100" dirty="0">
                <a:effectLst/>
                <a:latin typeface="Inter" panose="020B0502030000000004" pitchFamily="34" charset="0"/>
                <a:ea typeface="Inter" panose="020B0502030000000004" pitchFamily="34" charset="0"/>
                <a:cs typeface="Times New Roman" panose="02020603050405020304" pitchFamily="18" charset="0"/>
              </a:rPr>
              <a:t>:</a:t>
            </a:r>
            <a:r>
              <a:rPr lang="en-IN" sz="1100" kern="100" dirty="0">
                <a:effectLst/>
                <a:latin typeface="Inter" panose="020B0502030000000004" pitchFamily="34" charset="0"/>
                <a:ea typeface="Inter" panose="020B0502030000000004" pitchFamily="34" charset="0"/>
                <a:cs typeface="Times New Roman" panose="02020603050405020304" pitchFamily="18" charset="0"/>
              </a:rPr>
              <a:t> </a:t>
            </a:r>
            <a:r>
              <a:rPr lang="en-US" sz="1100" dirty="0">
                <a:latin typeface="Inter" panose="020B0502030000000004" pitchFamily="34" charset="0"/>
                <a:ea typeface="Inter" panose="020B0502030000000004" pitchFamily="34" charset="0"/>
              </a:rPr>
              <a:t>Verify her identity using alternative methods like security questions or other registered details, regain access by updating her contact details, if necessary, and guide her on setting up a stronger password and other security measures.</a:t>
            </a:r>
            <a:endParaRPr lang="en-IN" sz="1100" kern="100" dirty="0">
              <a:effectLst/>
              <a:latin typeface="Inter" panose="020B0502030000000004" pitchFamily="34" charset="0"/>
              <a:ea typeface="Inter" panose="020B0502030000000004" pitchFamily="34" charset="0"/>
              <a:cs typeface="Times New Roman" panose="02020603050405020304" pitchFamily="18" charset="0"/>
            </a:endParaRPr>
          </a:p>
          <a:p>
            <a:pPr marL="0" lvl="1" indent="-171450">
              <a:lnSpc>
                <a:spcPct val="115000"/>
              </a:lnSpc>
              <a:spcBef>
                <a:spcPts val="600"/>
              </a:spcBef>
              <a:spcAft>
                <a:spcPts val="800"/>
              </a:spcAft>
              <a:tabLst>
                <a:tab pos="457200" algn="l"/>
              </a:tabLst>
            </a:pPr>
            <a:endParaRPr lang="en-IN" sz="110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endParaRPr>
          </a:p>
          <a:p>
            <a:pPr marL="0" lvl="0" indent="0">
              <a:lnSpc>
                <a:spcPct val="115000"/>
              </a:lnSpc>
              <a:spcBef>
                <a:spcPts val="600"/>
              </a:spcBef>
              <a:spcAft>
                <a:spcPts val="800"/>
              </a:spcAft>
              <a:buNone/>
              <a:tabLst>
                <a:tab pos="457200" algn="l"/>
              </a:tabLst>
            </a:pPr>
            <a:r>
              <a:rPr lang="en-US" sz="1100" b="1"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2. Step 2 (17 minutes)</a:t>
            </a:r>
            <a:r>
              <a:rPr lang="en-US" sz="1100" b="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 </a:t>
            </a:r>
          </a:p>
          <a:p>
            <a:pPr marL="171450" lvl="0" indent="-171450">
              <a:lnSpc>
                <a:spcPct val="115000"/>
              </a:lnSpc>
              <a:spcBef>
                <a:spcPts val="600"/>
              </a:spcBef>
              <a:spcAft>
                <a:spcPts val="800"/>
              </a:spcAft>
              <a:tabLst>
                <a:tab pos="457200" algn="l"/>
              </a:tabLst>
            </a:pPr>
            <a:r>
              <a:rPr lang="en-IN" sz="1100" b="1"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Give each group 8 minutes </a:t>
            </a:r>
            <a:r>
              <a:rPr lang="en-IN" sz="110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to </a:t>
            </a:r>
            <a:r>
              <a:rPr lang="en-US" sz="1100" kern="100" noProof="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analyze</a:t>
            </a:r>
            <a:r>
              <a:rPr lang="en-IN" sz="110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 the scenario and prepare the script.</a:t>
            </a:r>
          </a:p>
          <a:p>
            <a:pPr marL="171450" lvl="0" indent="-171450">
              <a:lnSpc>
                <a:spcPct val="115000"/>
              </a:lnSpc>
              <a:spcBef>
                <a:spcPts val="600"/>
              </a:spcBef>
              <a:spcAft>
                <a:spcPts val="800"/>
              </a:spcAft>
              <a:tabLst>
                <a:tab pos="457200" algn="l"/>
              </a:tabLst>
            </a:pPr>
            <a:r>
              <a:rPr lang="en-IN" sz="110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Provide three minutes for each group to role-play the scenario. </a:t>
            </a:r>
          </a:p>
          <a:p>
            <a:pPr marL="171450" marR="0" lvl="0" indent="-171450" algn="l" defTabSz="914400" rtl="0" eaLnBrk="1" fontAlgn="auto" latinLnBrk="0" hangingPunct="1">
              <a:lnSpc>
                <a:spcPct val="115000"/>
              </a:lnSpc>
              <a:spcBef>
                <a:spcPts val="600"/>
              </a:spcBef>
              <a:spcAft>
                <a:spcPts val="800"/>
              </a:spcAft>
              <a:buClr>
                <a:srgbClr val="000000"/>
              </a:buClr>
              <a:buSzPts val="1100"/>
              <a:tabLst>
                <a:tab pos="457200" algn="l"/>
              </a:tabLst>
              <a:defRPr/>
            </a:pPr>
            <a:r>
              <a:rPr lang="en-US" sz="1100" dirty="0">
                <a:solidFill>
                  <a:schemeClr val="tx1"/>
                </a:solidFill>
                <a:latin typeface="Inter" panose="020B0502030000000004" pitchFamily="34" charset="0"/>
                <a:ea typeface="Inter" panose="020B0502030000000004" pitchFamily="34" charset="0"/>
              </a:rPr>
              <a:t>Award points to each team as per the scoring rubric.</a:t>
            </a:r>
          </a:p>
          <a:p>
            <a:pPr marL="0" marR="0" indent="0" algn="l" rtl="0" fontAlgn="t">
              <a:spcBef>
                <a:spcPts val="600"/>
              </a:spcBef>
              <a:buNone/>
            </a:pPr>
            <a:r>
              <a:rPr lang="en-IN" sz="1100" b="1"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Scoring Rubrics</a:t>
            </a:r>
            <a:r>
              <a:rPr lang="en-IN" sz="1100" b="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a:t>
            </a:r>
          </a:p>
          <a:p>
            <a:pPr marL="171450" marR="0" indent="-171450" algn="l" rtl="0" fontAlgn="t">
              <a:spcBef>
                <a:spcPts val="600"/>
              </a:spcBef>
            </a:pPr>
            <a:r>
              <a:rPr lang="en-US" sz="1100" b="0" i="0" u="none" strike="noStrike" dirty="0">
                <a:solidFill>
                  <a:schemeClr val="tx1"/>
                </a:solidFill>
                <a:effectLst/>
                <a:latin typeface="Inter" panose="020B0502030000000004" pitchFamily="34" charset="0"/>
                <a:ea typeface="Inter" panose="020B0502030000000004" pitchFamily="34" charset="0"/>
              </a:rPr>
              <a:t>Teamwork and coordination: 2 points</a:t>
            </a:r>
            <a:endParaRPr lang="en-IN" sz="1100" b="0" i="0" u="none" strike="noStrike" dirty="0">
              <a:solidFill>
                <a:schemeClr val="tx1"/>
              </a:solidFill>
              <a:effectLst/>
              <a:latin typeface="Inter" panose="020B0502030000000004" pitchFamily="34" charset="0"/>
              <a:ea typeface="Inter" panose="020B0502030000000004" pitchFamily="34" charset="0"/>
            </a:endParaRPr>
          </a:p>
          <a:p>
            <a:pPr marL="171450" marR="0" indent="-171450" algn="l" rtl="0" fontAlgn="t">
              <a:spcBef>
                <a:spcPts val="600"/>
              </a:spcBef>
            </a:pPr>
            <a:r>
              <a:rPr lang="en-US" sz="1100" b="0" i="0" u="none" strike="noStrike" dirty="0">
                <a:solidFill>
                  <a:schemeClr val="tx1"/>
                </a:solidFill>
                <a:effectLst/>
                <a:latin typeface="Inter" panose="020B0502030000000004" pitchFamily="34" charset="0"/>
                <a:ea typeface="Inter" panose="020B0502030000000004" pitchFamily="34" charset="0"/>
              </a:rPr>
              <a:t>Communication skills: 2 points</a:t>
            </a:r>
            <a:endParaRPr lang="en-IN" sz="1100" b="0" dirty="0">
              <a:solidFill>
                <a:schemeClr val="tx1"/>
              </a:solidFill>
              <a:latin typeface="Inter" panose="020B0502030000000004" pitchFamily="34" charset="0"/>
              <a:ea typeface="Inter" panose="020B0502030000000004" pitchFamily="34" charset="0"/>
            </a:endParaRPr>
          </a:p>
          <a:p>
            <a:pPr marL="171450" marR="0" indent="-171450" algn="l" rtl="0" fontAlgn="t">
              <a:spcBef>
                <a:spcPts val="600"/>
              </a:spcBef>
            </a:pPr>
            <a:r>
              <a:rPr lang="en-US" sz="1100" b="0" i="0" u="none" strike="noStrike" cap="none" dirty="0">
                <a:solidFill>
                  <a:schemeClr val="tx1"/>
                </a:solidFill>
                <a:effectLst/>
                <a:latin typeface="Inter" panose="020B0502030000000004" pitchFamily="34" charset="0"/>
                <a:ea typeface="Inter" panose="020B0502030000000004" pitchFamily="34" charset="0"/>
                <a:sym typeface="Arial"/>
              </a:rPr>
              <a:t>Ability to realistically embody their characters: </a:t>
            </a:r>
            <a:r>
              <a:rPr lang="en-US" sz="1100" b="0" i="0" u="none" strike="noStrike" dirty="0">
                <a:solidFill>
                  <a:schemeClr val="tx1"/>
                </a:solidFill>
                <a:effectLst/>
                <a:latin typeface="Inter" panose="020B0502030000000004" pitchFamily="34" charset="0"/>
                <a:ea typeface="Inter" panose="020B0502030000000004" pitchFamily="34" charset="0"/>
              </a:rPr>
              <a:t>2 points</a:t>
            </a:r>
            <a:endParaRPr lang="en-IN" sz="1100" b="0" i="0" u="none" strike="noStrike" dirty="0">
              <a:solidFill>
                <a:schemeClr val="tx1"/>
              </a:solidFill>
              <a:effectLst/>
              <a:latin typeface="Inter" panose="020B0502030000000004" pitchFamily="34" charset="0"/>
              <a:ea typeface="Inter" panose="020B0502030000000004" pitchFamily="34" charset="0"/>
            </a:endParaRPr>
          </a:p>
          <a:p>
            <a:pPr marL="171450" marR="0" indent="-171450" algn="l" rtl="0" fontAlgn="t">
              <a:spcBef>
                <a:spcPts val="600"/>
              </a:spcBef>
            </a:pPr>
            <a:r>
              <a:rPr lang="en-US" sz="1100" b="0" i="0" u="none" strike="noStrike" dirty="0">
                <a:solidFill>
                  <a:schemeClr val="tx1"/>
                </a:solidFill>
                <a:effectLst/>
                <a:latin typeface="Inter" panose="020B0502030000000004" pitchFamily="34" charset="0"/>
                <a:ea typeface="Inter" panose="020B0502030000000004" pitchFamily="34" charset="0"/>
              </a:rPr>
              <a:t>Presentation/Delivery: 2 points</a:t>
            </a:r>
            <a:endParaRPr lang="en-IN" sz="1100" b="0" dirty="0">
              <a:solidFill>
                <a:schemeClr val="tx1"/>
              </a:solidFill>
              <a:latin typeface="Inter" panose="020B0502030000000004" pitchFamily="34" charset="0"/>
              <a:ea typeface="Inter" panose="020B0502030000000004" pitchFamily="34" charset="0"/>
            </a:endParaRPr>
          </a:p>
          <a:p>
            <a:pPr marL="171450" marR="0" indent="-171450" algn="l" rtl="0" fontAlgn="t">
              <a:spcBef>
                <a:spcPts val="600"/>
              </a:spcBef>
            </a:pPr>
            <a:r>
              <a:rPr lang="en-US" sz="1100" b="0" i="0" u="none" strike="noStrike" dirty="0">
                <a:solidFill>
                  <a:schemeClr val="tx1"/>
                </a:solidFill>
                <a:effectLst/>
                <a:latin typeface="Inter" panose="020B0502030000000004" pitchFamily="34" charset="0"/>
                <a:ea typeface="Inter" panose="020B0502030000000004" pitchFamily="34" charset="0"/>
              </a:rPr>
              <a:t>Time management: 2 points</a:t>
            </a:r>
            <a:endParaRPr lang="en-IN" sz="1100" b="0" dirty="0">
              <a:solidFill>
                <a:schemeClr val="tx1"/>
              </a:solidFill>
              <a:latin typeface="Inter" panose="020B0502030000000004" pitchFamily="34" charset="0"/>
              <a:ea typeface="Inter" panose="020B0502030000000004" pitchFamily="34" charset="0"/>
            </a:endParaRPr>
          </a:p>
          <a:p>
            <a:pPr marL="0" indent="-342900" algn="l" rtl="0" fontAlgn="base">
              <a:spcBef>
                <a:spcPts val="600"/>
              </a:spcBef>
              <a:buFont typeface="+mj-lt"/>
              <a:buAutoNum type="arabicPeriod"/>
            </a:pPr>
            <a:endParaRPr lang="en-US" sz="1100" b="0" i="0" dirty="0">
              <a:solidFill>
                <a:schemeClr val="tx1"/>
              </a:solidFill>
              <a:effectLst/>
              <a:latin typeface="Inter" panose="020B0502030000000004" pitchFamily="34" charset="0"/>
              <a:ea typeface="Inter" panose="020B0502030000000004" pitchFamily="34" charset="0"/>
            </a:endParaRPr>
          </a:p>
          <a:p>
            <a:pPr marL="0" lvl="0" indent="0">
              <a:lnSpc>
                <a:spcPct val="115000"/>
              </a:lnSpc>
              <a:spcBef>
                <a:spcPts val="600"/>
              </a:spcBef>
              <a:spcAft>
                <a:spcPts val="800"/>
              </a:spcAft>
              <a:buNone/>
              <a:tabLst>
                <a:tab pos="457200" algn="l"/>
              </a:tabLst>
            </a:pPr>
            <a:r>
              <a:rPr lang="en-IN" sz="1100" b="1"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3. Step 3 (5 minutes)</a:t>
            </a:r>
            <a:r>
              <a:rPr lang="en-IN" sz="1100" b="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 </a:t>
            </a:r>
          </a:p>
          <a:p>
            <a:pPr marL="171450" lvl="0" indent="-171450">
              <a:lnSpc>
                <a:spcPct val="115000"/>
              </a:lnSpc>
              <a:spcBef>
                <a:spcPts val="600"/>
              </a:spcBef>
              <a:spcAft>
                <a:spcPts val="800"/>
              </a:spcAft>
              <a:tabLst>
                <a:tab pos="457200" algn="l"/>
              </a:tabLst>
            </a:pPr>
            <a:r>
              <a:rPr lang="en-US" sz="110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Facilitate a discussion by comparing empathetic responses with those lacking empathy to highlight their impact on the customer. </a:t>
            </a:r>
          </a:p>
          <a:p>
            <a:pPr marL="171450" lvl="0" indent="-171450">
              <a:lnSpc>
                <a:spcPct val="115000"/>
              </a:lnSpc>
              <a:spcBef>
                <a:spcPts val="600"/>
              </a:spcBef>
              <a:spcAft>
                <a:spcPts val="800"/>
              </a:spcAft>
              <a:tabLst>
                <a:tab pos="457200" algn="l"/>
              </a:tabLst>
            </a:pPr>
            <a:r>
              <a:rPr lang="en-US" sz="110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Have participants identify phrases that show a lack of empathy and rephrase them into empathetic responses.</a:t>
            </a:r>
            <a:endParaRPr lang="en-US" sz="1100" b="0" i="0" dirty="0">
              <a:solidFill>
                <a:schemeClr val="tx1"/>
              </a:solidFill>
              <a:effectLst/>
              <a:latin typeface="Inter" panose="020B0502030000000004" pitchFamily="34" charset="0"/>
              <a:ea typeface="Inter" panose="020B0502030000000004" pitchFamily="34" charset="0"/>
            </a:endParaRPr>
          </a:p>
          <a:p>
            <a:pPr marL="171450" lvl="0" indent="-171450" algn="l" rtl="0">
              <a:lnSpc>
                <a:spcPct val="100000"/>
              </a:lnSpc>
              <a:spcBef>
                <a:spcPts val="600"/>
              </a:spcBef>
              <a:spcAft>
                <a:spcPts val="0"/>
              </a:spcAft>
              <a:buSzPts val="1100"/>
            </a:pPr>
            <a:endParaRPr lang="en-US" sz="1100" b="1" dirty="0">
              <a:solidFill>
                <a:schemeClr val="tx1"/>
              </a:solidFill>
              <a:latin typeface="Inter" panose="020B0502030000000004" pitchFamily="34" charset="0"/>
              <a:ea typeface="Inter" panose="020B0502030000000004" pitchFamily="34" charset="0"/>
            </a:endParaRPr>
          </a:p>
          <a:p>
            <a:pPr marL="0" lvl="0" indent="0" algn="l" rtl="0">
              <a:lnSpc>
                <a:spcPct val="100000"/>
              </a:lnSpc>
              <a:spcBef>
                <a:spcPts val="600"/>
              </a:spcBef>
              <a:spcAft>
                <a:spcPts val="0"/>
              </a:spcAft>
              <a:buSzPts val="1100"/>
              <a:buNone/>
            </a:pPr>
            <a:r>
              <a:rPr lang="en-US" sz="1100" b="1" dirty="0">
                <a:solidFill>
                  <a:schemeClr val="tx1"/>
                </a:solidFill>
                <a:latin typeface="Inter" panose="020B0502030000000004" pitchFamily="34" charset="0"/>
                <a:ea typeface="Inter" panose="020B0502030000000004" pitchFamily="34" charset="0"/>
              </a:rPr>
              <a:t>Do</a:t>
            </a:r>
            <a:r>
              <a:rPr lang="en-US" sz="1100" dirty="0">
                <a:solidFill>
                  <a:schemeClr val="tx1"/>
                </a:solidFill>
                <a:latin typeface="Inter" panose="020B0502030000000004" pitchFamily="34" charset="0"/>
                <a:ea typeface="Inter" panose="020B0502030000000004" pitchFamily="34" charset="0"/>
              </a:rPr>
              <a:t>:</a:t>
            </a:r>
          </a:p>
          <a:p>
            <a:pPr marL="0" lvl="0" indent="0" algn="l" rtl="0">
              <a:lnSpc>
                <a:spcPct val="100000"/>
              </a:lnSpc>
              <a:spcBef>
                <a:spcPts val="600"/>
              </a:spcBef>
              <a:spcAft>
                <a:spcPts val="0"/>
              </a:spcAft>
              <a:buSzPts val="1100"/>
              <a:buNone/>
            </a:pPr>
            <a:r>
              <a:rPr lang="en-US" sz="1100" dirty="0">
                <a:solidFill>
                  <a:schemeClr val="tx1"/>
                </a:solidFill>
                <a:latin typeface="Inter" panose="020B0502030000000004" pitchFamily="34" charset="0"/>
                <a:ea typeface="Inter" panose="020B0502030000000004" pitchFamily="34" charset="0"/>
              </a:rPr>
              <a:t>Conduct the activity as per the instructions.</a:t>
            </a:r>
          </a:p>
          <a:p>
            <a:pPr marL="0" lvl="0" indent="0" algn="l" rtl="0">
              <a:lnSpc>
                <a:spcPct val="100000"/>
              </a:lnSpc>
              <a:spcBef>
                <a:spcPts val="600"/>
              </a:spcBef>
              <a:spcAft>
                <a:spcPts val="0"/>
              </a:spcAft>
              <a:buSzPts val="1100"/>
              <a:buNone/>
            </a:pPr>
            <a:r>
              <a:rPr lang="en-US" sz="1100" dirty="0">
                <a:solidFill>
                  <a:schemeClr val="tx1"/>
                </a:solidFill>
                <a:latin typeface="Inter" panose="020B0502030000000004" pitchFamily="34" charset="0"/>
                <a:ea typeface="Inter" panose="020B0502030000000004" pitchFamily="34" charset="0"/>
              </a:rPr>
              <a:t>Update the leaderboard with the points.</a:t>
            </a:r>
          </a:p>
          <a:p>
            <a:pPr marL="0" lvl="0" indent="0" algn="l" rtl="0">
              <a:lnSpc>
                <a:spcPct val="100000"/>
              </a:lnSpc>
              <a:spcBef>
                <a:spcPts val="600"/>
              </a:spcBef>
              <a:spcAft>
                <a:spcPts val="0"/>
              </a:spcAft>
              <a:buSzPts val="1100"/>
              <a:buNone/>
            </a:pPr>
            <a:r>
              <a:rPr lang="en-US" sz="1100" dirty="0">
                <a:solidFill>
                  <a:schemeClr val="tx1"/>
                </a:solidFill>
                <a:latin typeface="Inter" panose="020B0502030000000004" pitchFamily="34" charset="0"/>
                <a:ea typeface="Inter" panose="020B0502030000000004" pitchFamily="34" charset="0"/>
              </a:rPr>
              <a:t>Move to the next slide for a debrief.</a:t>
            </a:r>
          </a:p>
          <a:p>
            <a:pPr marL="0" lvl="0" indent="0" algn="l" rtl="0">
              <a:lnSpc>
                <a:spcPct val="100000"/>
              </a:lnSpc>
              <a:spcBef>
                <a:spcPts val="600"/>
              </a:spcBef>
              <a:spcAft>
                <a:spcPts val="0"/>
              </a:spcAft>
              <a:buSzPts val="1100"/>
              <a:buNone/>
            </a:pPr>
            <a:endParaRPr lang="en-US" sz="1100" dirty="0">
              <a:solidFill>
                <a:schemeClr val="tx1"/>
              </a:solidFill>
              <a:latin typeface="Inter" panose="020B0502030000000004" pitchFamily="34" charset="0"/>
              <a:ea typeface="Inter" panose="020B0502030000000004" pitchFamily="34" charset="0"/>
            </a:endParaRPr>
          </a:p>
        </p:txBody>
      </p:sp>
    </p:spTree>
    <p:extLst>
      <p:ext uri="{BB962C8B-B14F-4D97-AF65-F5344CB8AC3E}">
        <p14:creationId xmlns:p14="http://schemas.microsoft.com/office/powerpoint/2010/main" val="26957947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None/>
            </a:pPr>
            <a:r>
              <a:rPr lang="en-US" b="1" dirty="0">
                <a:latin typeface="Inter" panose="020B0502030000000004" pitchFamily="34" charset="0"/>
                <a:ea typeface="Inter" panose="020B0502030000000004" pitchFamily="34" charset="0"/>
              </a:rPr>
              <a:t>Duration</a:t>
            </a:r>
            <a:r>
              <a:rPr lang="en-US" b="0" dirty="0">
                <a:latin typeface="Inter" panose="020B0502030000000004" pitchFamily="34" charset="0"/>
                <a:ea typeface="Inter" panose="020B0502030000000004" pitchFamily="34" charset="0"/>
              </a:rPr>
              <a:t>: 5 minutes</a:t>
            </a:r>
          </a:p>
          <a:p>
            <a:pPr marL="0" indent="0">
              <a:buNone/>
            </a:pPr>
            <a:endParaRPr lang="en-US" b="1" dirty="0">
              <a:latin typeface="Inter" panose="020B0502030000000004" pitchFamily="34" charset="0"/>
              <a:ea typeface="Inter" panose="020B0502030000000004" pitchFamily="34" charset="0"/>
            </a:endParaRPr>
          </a:p>
          <a:p>
            <a:pPr marL="0" indent="0">
              <a:buNone/>
            </a:pPr>
            <a:r>
              <a:rPr lang="en-US" b="1" dirty="0">
                <a:latin typeface="Inter" panose="020B0502030000000004" pitchFamily="34" charset="0"/>
                <a:ea typeface="Inter" panose="020B0502030000000004" pitchFamily="34" charset="0"/>
              </a:rPr>
              <a:t>Say</a:t>
            </a:r>
            <a:r>
              <a:rPr lang="en-US" b="0" dirty="0">
                <a:latin typeface="Inter" panose="020B0502030000000004" pitchFamily="34" charset="0"/>
                <a:ea typeface="Inter" panose="020B0502030000000004" pitchFamily="34" charset="0"/>
              </a:rPr>
              <a:t>:</a:t>
            </a:r>
          </a:p>
          <a:p>
            <a:pPr marL="0" indent="0">
              <a:buNone/>
            </a:pPr>
            <a:r>
              <a:rPr lang="en-US" dirty="0"/>
              <a:t>As a support specialist, you must maintain professionalism in these situations. Show empathy while clearly explaining the facts or process in simple terms. Utilize available tools and resources to assist the customer and offer a resolution.</a:t>
            </a:r>
          </a:p>
          <a:p>
            <a:pPr marL="0" indent="0">
              <a:buNone/>
            </a:pPr>
            <a:r>
              <a:rPr lang="en-US" dirty="0"/>
              <a:t>Empower the customer by providing actionable steps they can take. This not only builds trust but also helps them feel in control of the situation.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b="1" dirty="0">
              <a:latin typeface="Inter" panose="020B0502030000000004" pitchFamily="34" charset="0"/>
              <a:ea typeface="Inter" panose="020B0502030000000004" pitchFamily="34"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dirty="0">
                <a:latin typeface="Inter" panose="020B0502030000000004" pitchFamily="34" charset="0"/>
                <a:ea typeface="Inter" panose="020B0502030000000004" pitchFamily="34" charset="0"/>
              </a:rPr>
              <a:t>Transition</a:t>
            </a:r>
            <a:r>
              <a:rPr lang="en-US" b="0" dirty="0">
                <a:latin typeface="Inter" panose="020B0502030000000004" pitchFamily="34" charset="0"/>
                <a:ea typeface="Inter" panose="020B0502030000000004" pitchFamily="34" charset="0"/>
              </a:rPr>
              <a:t>:</a:t>
            </a:r>
            <a:r>
              <a:rPr lang="en-US" b="1" dirty="0">
                <a:latin typeface="Inter" panose="020B0502030000000004" pitchFamily="34" charset="0"/>
                <a:ea typeface="Inter" panose="020B0502030000000004" pitchFamily="34" charset="0"/>
              </a:rPr>
              <a:t> </a:t>
            </a:r>
          </a:p>
          <a:p>
            <a:pPr marL="0" indent="0">
              <a:buNone/>
            </a:pPr>
            <a:r>
              <a:rPr lang="en-US" dirty="0">
                <a:latin typeface="Inter" panose="020B0502030000000004" pitchFamily="34" charset="0"/>
                <a:ea typeface="Inter" panose="020B0502030000000004" pitchFamily="34" charset="0"/>
              </a:rPr>
              <a:t>Now that we’ve covered some key points on empathy, let’s take a lunch break and come back refreshed. </a:t>
            </a:r>
            <a:endParaRPr lang="en-IN" dirty="0">
              <a:latin typeface="Inter" panose="020B0502030000000004" pitchFamily="34" charset="0"/>
              <a:ea typeface="Inter" panose="020B0502030000000004" pitchFamily="34" charset="0"/>
            </a:endParaRPr>
          </a:p>
        </p:txBody>
      </p:sp>
    </p:spTree>
    <p:extLst>
      <p:ext uri="{BB962C8B-B14F-4D97-AF65-F5344CB8AC3E}">
        <p14:creationId xmlns:p14="http://schemas.microsoft.com/office/powerpoint/2010/main" val="7727664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0"/>
        <p:cNvGrpSpPr/>
        <p:nvPr/>
      </p:nvGrpSpPr>
      <p:grpSpPr>
        <a:xfrm>
          <a:off x="0" y="0"/>
          <a:ext cx="0" cy="0"/>
          <a:chOff x="0" y="0"/>
          <a:chExt cx="0" cy="0"/>
        </a:xfrm>
      </p:grpSpPr>
      <p:sp>
        <p:nvSpPr>
          <p:cNvPr id="841" name="Google Shape;841;g305c222a5ff_0_27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42" name="Google Shape;842;g305c222a5ff_0_277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dirty="0">
                <a:latin typeface="Inter" panose="020B0502030000000004" pitchFamily="34" charset="0"/>
                <a:ea typeface="Inter" panose="020B0502030000000004" pitchFamily="34" charset="0"/>
              </a:rPr>
              <a:t>Do:</a:t>
            </a:r>
          </a:p>
          <a:p>
            <a:pPr marL="171450" lvl="0" indent="-171450" algn="l" rtl="0">
              <a:lnSpc>
                <a:spcPct val="100000"/>
              </a:lnSpc>
              <a:spcBef>
                <a:spcPts val="0"/>
              </a:spcBef>
              <a:spcAft>
                <a:spcPts val="0"/>
              </a:spcAft>
              <a:buSzPts val="1100"/>
            </a:pPr>
            <a:r>
              <a:rPr lang="en-US" dirty="0">
                <a:latin typeface="Inter" panose="020B0502030000000004" pitchFamily="34" charset="0"/>
                <a:ea typeface="Inter" panose="020B0502030000000004" pitchFamily="34" charset="0"/>
              </a:rPr>
              <a:t>Allow a 30-minute lunch break. </a:t>
            </a:r>
          </a:p>
          <a:p>
            <a:pPr marL="171450" indent="-171450"/>
            <a:r>
              <a:rPr lang="en-US" dirty="0"/>
              <a:t>Ask participants to take a few minutes to recall any experiences they've had with customer service, such as when they called their bank, contacted customer service for hotel or restaurant reservations, or when booking or canceling a flight ticket. Following the energizer, lead a discussion to share and reflect on their customer service experiences.</a:t>
            </a:r>
          </a:p>
          <a:p>
            <a:pPr marL="0" lvl="0" indent="0" algn="l" rtl="0">
              <a:lnSpc>
                <a:spcPct val="100000"/>
              </a:lnSpc>
              <a:spcBef>
                <a:spcPts val="0"/>
              </a:spcBef>
              <a:spcAft>
                <a:spcPts val="0"/>
              </a:spcAft>
              <a:buSzPts val="1100"/>
              <a:buNone/>
            </a:pPr>
            <a:endParaRPr lang="en-US" dirty="0">
              <a:latin typeface="Inter" panose="020B0502030000000004" pitchFamily="34" charset="0"/>
              <a:ea typeface="Inter" panose="020B0502030000000004" pitchFamily="34" charset="0"/>
            </a:endParaRPr>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g305c222a5ff_0_25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9" name="Google Shape;729;g305c222a5ff_0_257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indent="0">
              <a:buNone/>
            </a:pPr>
            <a:r>
              <a:rPr lang="en-US" b="1" dirty="0">
                <a:latin typeface="Inter" panose="020B0502030000000004" pitchFamily="34" charset="0"/>
                <a:ea typeface="Inter" panose="020B0502030000000004" pitchFamily="34" charset="0"/>
              </a:rPr>
              <a:t>Duration: </a:t>
            </a:r>
            <a:r>
              <a:rPr lang="en-US" dirty="0">
                <a:latin typeface="Inter" panose="020B0502030000000004" pitchFamily="34" charset="0"/>
                <a:ea typeface="Inter" panose="020B0502030000000004" pitchFamily="34" charset="0"/>
              </a:rPr>
              <a:t>5 minutes</a:t>
            </a:r>
          </a:p>
          <a:p>
            <a:pPr marL="0" indent="0">
              <a:buNone/>
            </a:pPr>
            <a:r>
              <a:rPr lang="en-US" b="1" dirty="0">
                <a:latin typeface="Inter" panose="020B0502030000000004" pitchFamily="34" charset="0"/>
                <a:ea typeface="Inter" panose="020B0502030000000004" pitchFamily="34" charset="0"/>
              </a:rPr>
              <a:t>Activity: </a:t>
            </a:r>
            <a:r>
              <a:rPr lang="en-US" dirty="0">
                <a:latin typeface="Inter" panose="020B0502030000000004" pitchFamily="34" charset="0"/>
                <a:ea typeface="Inter" panose="020B0502030000000004" pitchFamily="34" charset="0"/>
              </a:rPr>
              <a:t>Energizer: </a:t>
            </a:r>
            <a:r>
              <a:rPr lang="en-US" b="0" i="0" dirty="0">
                <a:solidFill>
                  <a:srgbClr val="2E74B5"/>
                </a:solidFill>
                <a:effectLst/>
                <a:latin typeface="Inter" panose="020B0502030000000004" pitchFamily="34" charset="0"/>
                <a:ea typeface="Inter" panose="020B0502030000000004" pitchFamily="34" charset="0"/>
              </a:rPr>
              <a:t>Quick Stretches </a:t>
            </a:r>
            <a:endParaRPr lang="en-US" dirty="0">
              <a:latin typeface="Inter" panose="020B0502030000000004" pitchFamily="34" charset="0"/>
              <a:ea typeface="Inter" panose="020B0502030000000004" pitchFamily="34" charset="0"/>
            </a:endParaRPr>
          </a:p>
          <a:p>
            <a:pPr marL="0" indent="0" algn="l" rtl="0" fontAlgn="base">
              <a:lnSpc>
                <a:spcPts val="1275"/>
              </a:lnSpc>
              <a:buNone/>
            </a:pPr>
            <a:r>
              <a:rPr lang="en-US" b="1" i="0" dirty="0">
                <a:solidFill>
                  <a:srgbClr val="000000"/>
                </a:solidFill>
                <a:effectLst/>
                <a:latin typeface="Inter" panose="020B0502030000000004" pitchFamily="34" charset="0"/>
                <a:ea typeface="Inter" panose="020B0502030000000004" pitchFamily="34" charset="0"/>
              </a:rPr>
              <a:t>Materials Required:</a:t>
            </a:r>
            <a:r>
              <a:rPr lang="en-US" b="0" i="0" dirty="0">
                <a:solidFill>
                  <a:srgbClr val="000000"/>
                </a:solidFill>
                <a:effectLst/>
                <a:latin typeface="Inter" panose="020B0502030000000004" pitchFamily="34" charset="0"/>
                <a:ea typeface="Inter" panose="020B0502030000000004" pitchFamily="34" charset="0"/>
              </a:rPr>
              <a:t> NA </a:t>
            </a:r>
          </a:p>
          <a:p>
            <a:pPr marL="0" indent="0" algn="l" rtl="0" fontAlgn="base">
              <a:lnSpc>
                <a:spcPts val="1275"/>
              </a:lnSpc>
              <a:buNone/>
            </a:pPr>
            <a:r>
              <a:rPr lang="en-US" b="1" i="0" dirty="0">
                <a:solidFill>
                  <a:srgbClr val="000000"/>
                </a:solidFill>
                <a:effectLst/>
                <a:latin typeface="Inter" panose="020B0502030000000004" pitchFamily="34" charset="0"/>
                <a:ea typeface="Inter" panose="020B0502030000000004" pitchFamily="34" charset="0"/>
              </a:rPr>
              <a:t>Instructions:</a:t>
            </a:r>
            <a:r>
              <a:rPr lang="en-US" b="0" i="0" dirty="0">
                <a:solidFill>
                  <a:srgbClr val="000000"/>
                </a:solidFill>
                <a:effectLst/>
                <a:latin typeface="Inter" panose="020B0502030000000004" pitchFamily="34" charset="0"/>
                <a:ea typeface="Inter" panose="020B0502030000000004" pitchFamily="34" charset="0"/>
              </a:rPr>
              <a:t>  </a:t>
            </a:r>
          </a:p>
          <a:p>
            <a:pPr marL="171450" indent="-171450" algn="l" rtl="0" fontAlgn="base">
              <a:lnSpc>
                <a:spcPts val="1275"/>
              </a:lnSpc>
            </a:pPr>
            <a:r>
              <a:rPr lang="en-US" b="0" i="0" dirty="0">
                <a:solidFill>
                  <a:srgbClr val="000000"/>
                </a:solidFill>
                <a:effectLst/>
                <a:latin typeface="Inter" panose="020B0502030000000004" pitchFamily="34" charset="0"/>
                <a:ea typeface="Inter" panose="020B0502030000000004" pitchFamily="34" charset="0"/>
              </a:rPr>
              <a:t>Let the class sit and perform a series of stretches that mimic actions taken in a call center. </a:t>
            </a:r>
          </a:p>
          <a:p>
            <a:pPr marL="171450" indent="-171450" algn="l" rtl="0" fontAlgn="base">
              <a:lnSpc>
                <a:spcPts val="1275"/>
              </a:lnSpc>
            </a:pPr>
            <a:r>
              <a:rPr lang="en-US" b="0" i="0" dirty="0">
                <a:solidFill>
                  <a:srgbClr val="000000"/>
                </a:solidFill>
                <a:effectLst/>
                <a:latin typeface="Inter" panose="020B0502030000000004" pitchFamily="34" charset="0"/>
                <a:ea typeface="Inter" panose="020B0502030000000004" pitchFamily="34" charset="0"/>
              </a:rPr>
              <a:t>Explain the following stretches. </a:t>
            </a:r>
          </a:p>
          <a:p>
            <a:pPr marL="628650" lvl="2" indent="-171450" fontAlgn="base">
              <a:lnSpc>
                <a:spcPts val="1275"/>
              </a:lnSpc>
              <a:buFont typeface="Courier New" panose="02070309020205020404" pitchFamily="49" charset="0"/>
              <a:buChar char="o"/>
            </a:pPr>
            <a:r>
              <a:rPr lang="en-US" b="1" i="0" dirty="0">
                <a:solidFill>
                  <a:srgbClr val="000000"/>
                </a:solidFill>
                <a:effectLst/>
                <a:latin typeface="Inter" panose="020B0502030000000004" pitchFamily="34" charset="0"/>
                <a:ea typeface="Inter" panose="020B0502030000000004" pitchFamily="34" charset="0"/>
              </a:rPr>
              <a:t>Answer a Call:</a:t>
            </a:r>
            <a:r>
              <a:rPr lang="en-US" b="0" i="0" dirty="0">
                <a:solidFill>
                  <a:srgbClr val="000000"/>
                </a:solidFill>
                <a:effectLst/>
                <a:latin typeface="Inter" panose="020B0502030000000004" pitchFamily="34" charset="0"/>
                <a:ea typeface="Inter" panose="020B0502030000000004" pitchFamily="34" charset="0"/>
              </a:rPr>
              <a:t> Stretch one arm up as if reaching for a phone, then bring it down to your ear. </a:t>
            </a:r>
          </a:p>
          <a:p>
            <a:pPr marL="628650" lvl="2" indent="-171450" fontAlgn="base">
              <a:lnSpc>
                <a:spcPts val="1275"/>
              </a:lnSpc>
              <a:buFont typeface="Courier New" panose="02070309020205020404" pitchFamily="49" charset="0"/>
              <a:buChar char="o"/>
            </a:pPr>
            <a:r>
              <a:rPr lang="en-US" b="1" i="0" dirty="0">
                <a:solidFill>
                  <a:srgbClr val="000000"/>
                </a:solidFill>
                <a:effectLst/>
                <a:latin typeface="Inter" panose="020B0502030000000004" pitchFamily="34" charset="0"/>
                <a:ea typeface="Inter" panose="020B0502030000000004" pitchFamily="34" charset="0"/>
              </a:rPr>
              <a:t>Type a Response:</a:t>
            </a:r>
            <a:r>
              <a:rPr lang="en-US" b="0" i="0" dirty="0">
                <a:solidFill>
                  <a:srgbClr val="000000"/>
                </a:solidFill>
                <a:effectLst/>
                <a:latin typeface="Inter" panose="020B0502030000000004" pitchFamily="34" charset="0"/>
                <a:ea typeface="Inter" panose="020B0502030000000004" pitchFamily="34" charset="0"/>
              </a:rPr>
              <a:t> Wiggle fingers quickly as if typing, then stretch arms out to the sides. </a:t>
            </a:r>
          </a:p>
          <a:p>
            <a:pPr marL="628650" lvl="2" indent="-171450" fontAlgn="base">
              <a:lnSpc>
                <a:spcPts val="1275"/>
              </a:lnSpc>
              <a:buFont typeface="Courier New" panose="02070309020205020404" pitchFamily="49" charset="0"/>
              <a:buChar char="o"/>
            </a:pPr>
            <a:r>
              <a:rPr lang="en-US" b="1" i="0" dirty="0">
                <a:solidFill>
                  <a:srgbClr val="000000"/>
                </a:solidFill>
                <a:effectLst/>
                <a:latin typeface="Inter" panose="020B0502030000000004" pitchFamily="34" charset="0"/>
                <a:ea typeface="Inter" panose="020B0502030000000004" pitchFamily="34" charset="0"/>
              </a:rPr>
              <a:t>Look at the Screen:</a:t>
            </a:r>
            <a:r>
              <a:rPr lang="en-US" b="0" i="0" dirty="0">
                <a:solidFill>
                  <a:srgbClr val="000000"/>
                </a:solidFill>
                <a:effectLst/>
                <a:latin typeface="Inter" panose="020B0502030000000004" pitchFamily="34" charset="0"/>
                <a:ea typeface="Inter" panose="020B0502030000000004" pitchFamily="34" charset="0"/>
              </a:rPr>
              <a:t> Stretch your neck gently from side to side, as if checking different screens. </a:t>
            </a:r>
          </a:p>
          <a:p>
            <a:pPr marL="628650" lvl="2" indent="-171450" fontAlgn="base">
              <a:lnSpc>
                <a:spcPts val="1275"/>
              </a:lnSpc>
              <a:buFont typeface="Courier New" panose="02070309020205020404" pitchFamily="49" charset="0"/>
              <a:buChar char="o"/>
            </a:pPr>
            <a:r>
              <a:rPr lang="en-US" b="1" i="0" dirty="0">
                <a:solidFill>
                  <a:srgbClr val="000000"/>
                </a:solidFill>
                <a:effectLst/>
                <a:latin typeface="Inter" panose="020B0502030000000004" pitchFamily="34" charset="0"/>
                <a:ea typeface="Inter" panose="020B0502030000000004" pitchFamily="34" charset="0"/>
              </a:rPr>
              <a:t>Agree With a Customer</a:t>
            </a:r>
            <a:r>
              <a:rPr lang="en-US" b="0" i="0" dirty="0">
                <a:solidFill>
                  <a:srgbClr val="000000"/>
                </a:solidFill>
                <a:effectLst/>
                <a:latin typeface="Inter" panose="020B0502030000000004" pitchFamily="34" charset="0"/>
                <a:ea typeface="Inter" panose="020B0502030000000004" pitchFamily="34" charset="0"/>
              </a:rPr>
              <a:t>: Stretch your neck gently up and down, as if nodding. </a:t>
            </a:r>
          </a:p>
          <a:p>
            <a:pPr marL="171450" indent="-171450" algn="l" rtl="0" fontAlgn="base">
              <a:lnSpc>
                <a:spcPts val="1275"/>
              </a:lnSpc>
            </a:pPr>
            <a:r>
              <a:rPr lang="en-US" b="0" i="0" dirty="0">
                <a:solidFill>
                  <a:srgbClr val="000000"/>
                </a:solidFill>
                <a:effectLst/>
                <a:latin typeface="Inter" panose="020B0502030000000004" pitchFamily="34" charset="0"/>
                <a:ea typeface="Inter" panose="020B0502030000000004" pitchFamily="34" charset="0"/>
              </a:rPr>
              <a:t>Randomly call out the stretches and have the participants quickly perform the associated stretch.  </a:t>
            </a:r>
          </a:p>
          <a:p>
            <a:pPr marL="0" indent="0">
              <a:buNone/>
            </a:pPr>
            <a:endParaRPr lang="en-IN" kern="0" dirty="0">
              <a:solidFill>
                <a:srgbClr val="000000"/>
              </a:solidFill>
              <a:effectLst/>
              <a:latin typeface="Inter" panose="020B0502030000000004" pitchFamily="34" charset="0"/>
              <a:ea typeface="Inter" panose="020B0502030000000004" pitchFamily="34" charset="0"/>
              <a:cs typeface="Times New Roman" panose="02020603050405020304" pitchFamily="18" charset="0"/>
            </a:endParaRPr>
          </a:p>
          <a:p>
            <a:pPr marL="0" indent="0">
              <a:buNone/>
            </a:pPr>
            <a:r>
              <a:rPr lang="en-IN" b="1" kern="0" dirty="0">
                <a:solidFill>
                  <a:srgbClr val="000000"/>
                </a:solidFill>
                <a:effectLst/>
                <a:latin typeface="Inter" panose="020B0502030000000004" pitchFamily="34" charset="0"/>
                <a:ea typeface="Inter" panose="020B0502030000000004" pitchFamily="34" charset="0"/>
                <a:cs typeface="Times New Roman" panose="02020603050405020304" pitchFamily="18" charset="0"/>
              </a:rPr>
              <a:t>Ask:</a:t>
            </a:r>
          </a:p>
          <a:p>
            <a:pPr marL="0" indent="0">
              <a:buNone/>
            </a:pPr>
            <a:r>
              <a:rPr lang="en-US" dirty="0">
                <a:latin typeface="Inter" panose="020B0502030000000004" pitchFamily="34" charset="0"/>
                <a:ea typeface="Inter" panose="020B0502030000000004" pitchFamily="34" charset="0"/>
              </a:rPr>
              <a:t>Ask participants if they recall any customer service experiences during the lunch break, as instructed.</a:t>
            </a:r>
          </a:p>
          <a:p>
            <a:pPr marL="0" indent="0">
              <a:buNone/>
            </a:pPr>
            <a:r>
              <a:rPr lang="en-US" dirty="0">
                <a:latin typeface="Inter" panose="020B0502030000000004" pitchFamily="34" charset="0"/>
                <a:ea typeface="Inter" panose="020B0502030000000004" pitchFamily="34" charset="0"/>
              </a:rPr>
              <a:t>How was their experience interacting with the specialist?</a:t>
            </a:r>
          </a:p>
          <a:p>
            <a:pPr marL="0" indent="0">
              <a:buNone/>
            </a:pPr>
            <a:r>
              <a:rPr lang="en-US" dirty="0">
                <a:latin typeface="Inter" panose="020B0502030000000004" pitchFamily="34" charset="0"/>
                <a:ea typeface="Inter" panose="020B0502030000000004" pitchFamily="34" charset="0"/>
              </a:rPr>
              <a:t>Did they notice the specialist displaying empathy while handling their requests?</a:t>
            </a:r>
          </a:p>
          <a:p>
            <a:pPr marL="0" indent="0">
              <a:buNone/>
            </a:pPr>
            <a:endParaRPr lang="en-IN" b="1" kern="0" dirty="0">
              <a:solidFill>
                <a:srgbClr val="000000"/>
              </a:solidFill>
              <a:effectLst/>
              <a:latin typeface="Inter" panose="020B0502030000000004" pitchFamily="34" charset="0"/>
              <a:ea typeface="Inter" panose="020B0502030000000004" pitchFamily="34" charset="0"/>
              <a:cs typeface="Times New Roman" panose="02020603050405020304" pitchFamily="18" charset="0"/>
            </a:endParaRPr>
          </a:p>
          <a:p>
            <a:pPr marL="0" indent="0">
              <a:buNone/>
            </a:pPr>
            <a:r>
              <a:rPr lang="en-IN" b="1" kern="0" dirty="0">
                <a:solidFill>
                  <a:srgbClr val="000000"/>
                </a:solidFill>
                <a:effectLst/>
                <a:latin typeface="Inter" panose="020B0502030000000004" pitchFamily="34" charset="0"/>
                <a:ea typeface="Inter" panose="020B0502030000000004" pitchFamily="34" charset="0"/>
                <a:cs typeface="Times New Roman" panose="02020603050405020304" pitchFamily="18" charset="0"/>
              </a:rPr>
              <a:t>Say:</a:t>
            </a:r>
          </a:p>
          <a:p>
            <a:pPr marL="0" indent="0">
              <a:buNone/>
            </a:pPr>
            <a:r>
              <a:rPr lang="en-US" dirty="0"/>
              <a:t>There have been times in your life when you’ve been a customer and experienced the same emotions that customers feel when interacting with you as a specialist. Recognizing this helps you relate to their concerns and respond with empathy.</a:t>
            </a:r>
          </a:p>
          <a:p>
            <a:pPr marL="0" indent="0">
              <a:buNone/>
            </a:pPr>
            <a:endParaRPr lang="en-US" dirty="0">
              <a:latin typeface="Inter" panose="020B0502030000000004" pitchFamily="34" charset="0"/>
              <a:ea typeface="Inter" panose="020B0502030000000004" pitchFamily="34" charset="0"/>
            </a:endParaRPr>
          </a:p>
          <a:p>
            <a:pPr marL="0" indent="0">
              <a:buNone/>
            </a:pPr>
            <a:r>
              <a:rPr lang="en-US" b="1" dirty="0">
                <a:latin typeface="Inter" panose="020B0502030000000004" pitchFamily="34" charset="0"/>
                <a:ea typeface="Inter" panose="020B0502030000000004" pitchFamily="34" charset="0"/>
              </a:rPr>
              <a:t>Transition:</a:t>
            </a:r>
          </a:p>
          <a:p>
            <a:pPr marL="0" indent="0">
              <a:buNone/>
            </a:pPr>
            <a:r>
              <a:rPr lang="en-US" dirty="0">
                <a:latin typeface="Inter" panose="020B0502030000000004" pitchFamily="34" charset="0"/>
                <a:ea typeface="Inter" panose="020B0502030000000004" pitchFamily="34" charset="0"/>
              </a:rPr>
              <a:t>We usually show empathy to people we know or when we’ve been through something similar, right? But let’s practice how to show empathy towards new people or situations through the next activity.</a:t>
            </a:r>
            <a:endParaRPr lang="en-IN" b="0" kern="0" dirty="0">
              <a:solidFill>
                <a:srgbClr val="000000"/>
              </a:solidFill>
              <a:effectLst/>
              <a:latin typeface="Inter" panose="020B0502030000000004" pitchFamily="34" charset="0"/>
              <a:ea typeface="Inter" panose="020B0502030000000004" pitchFamily="34" charset="0"/>
              <a:cs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g305c222a5ff_0_5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8" name="Google Shape;708;g305c222a5ff_0_5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lnSpc>
                <a:spcPct val="115000"/>
              </a:lnSpc>
              <a:spcAft>
                <a:spcPts val="800"/>
              </a:spcAft>
              <a:buNone/>
            </a:pPr>
            <a:r>
              <a:rPr lang="en-US" sz="1100" b="1"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Duration:</a:t>
            </a:r>
            <a:r>
              <a:rPr lang="en-US" sz="110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 </a:t>
            </a:r>
          </a:p>
          <a:p>
            <a:pPr marL="0" indent="0">
              <a:lnSpc>
                <a:spcPct val="115000"/>
              </a:lnSpc>
              <a:spcAft>
                <a:spcPts val="800"/>
              </a:spcAft>
              <a:buNone/>
            </a:pPr>
            <a:r>
              <a:rPr lang="en-US" sz="110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18 minutes</a:t>
            </a:r>
            <a:endParaRPr lang="en-IN" sz="110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endParaRPr>
          </a:p>
          <a:p>
            <a:pPr marL="0" indent="0">
              <a:lnSpc>
                <a:spcPct val="115000"/>
              </a:lnSpc>
              <a:spcAft>
                <a:spcPts val="800"/>
              </a:spcAft>
              <a:buNone/>
            </a:pPr>
            <a:endParaRPr lang="en-US" sz="1100" b="1"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endParaRPr>
          </a:p>
          <a:p>
            <a:pPr marL="0" indent="0">
              <a:lnSpc>
                <a:spcPct val="115000"/>
              </a:lnSpc>
              <a:spcAft>
                <a:spcPts val="800"/>
              </a:spcAft>
              <a:buNone/>
            </a:pPr>
            <a:r>
              <a:rPr lang="en-US" sz="1100" b="1"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Notes:</a:t>
            </a:r>
          </a:p>
          <a:p>
            <a:pPr marL="0" indent="0">
              <a:lnSpc>
                <a:spcPct val="115000"/>
              </a:lnSpc>
              <a:spcAft>
                <a:spcPts val="800"/>
              </a:spcAft>
              <a:buNone/>
            </a:pPr>
            <a:r>
              <a:rPr lang="en-US" sz="1100" b="1"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Activity Name: </a:t>
            </a:r>
            <a:r>
              <a:rPr lang="en-US" sz="1100" b="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Leveling Up Your Empathy Skills</a:t>
            </a:r>
            <a:endParaRPr lang="en-IN" sz="1100" b="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endParaRPr>
          </a:p>
          <a:p>
            <a:pPr marL="0" indent="0">
              <a:lnSpc>
                <a:spcPct val="115000"/>
              </a:lnSpc>
              <a:spcAft>
                <a:spcPts val="800"/>
              </a:spcAft>
              <a:buNone/>
            </a:pPr>
            <a:r>
              <a:rPr lang="en-US" sz="1100" b="1"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Leaderboard Activity</a:t>
            </a:r>
            <a:r>
              <a:rPr lang="en-US" sz="110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 No</a:t>
            </a:r>
            <a:endParaRPr lang="en-IN" sz="110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endParaRPr>
          </a:p>
          <a:p>
            <a:pPr marL="0" indent="0">
              <a:lnSpc>
                <a:spcPct val="115000"/>
              </a:lnSpc>
              <a:spcAft>
                <a:spcPts val="800"/>
              </a:spcAft>
              <a:buNone/>
            </a:pPr>
            <a:r>
              <a:rPr lang="en-US" sz="1100" b="1"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Points:</a:t>
            </a:r>
            <a:r>
              <a:rPr lang="en-US" sz="110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 NA</a:t>
            </a:r>
            <a:endParaRPr lang="en-IN" sz="110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endParaRPr>
          </a:p>
          <a:p>
            <a:pPr marL="0" indent="0">
              <a:lnSpc>
                <a:spcPct val="115000"/>
              </a:lnSpc>
              <a:spcAft>
                <a:spcPts val="800"/>
              </a:spcAft>
              <a:buNone/>
            </a:pPr>
            <a:r>
              <a:rPr lang="en-US" sz="1100" b="1"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Objective</a:t>
            </a:r>
            <a:r>
              <a:rPr lang="en-US" sz="110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 To apply empathy at</a:t>
            </a:r>
            <a:r>
              <a:rPr lang="en-US" sz="1100" b="0" i="0" u="none" strike="noStrike" kern="100" cap="none" dirty="0">
                <a:solidFill>
                  <a:schemeClr val="tx1"/>
                </a:solidFill>
                <a:effectLst/>
                <a:latin typeface="Inter" panose="020B0502030000000004" pitchFamily="34" charset="0"/>
                <a:ea typeface="Inter" panose="020B0502030000000004" pitchFamily="34" charset="0"/>
                <a:cs typeface="Times New Roman" panose="02020603050405020304" pitchFamily="18" charset="0"/>
                <a:sym typeface="Arial"/>
              </a:rPr>
              <a:t> various </a:t>
            </a:r>
            <a:r>
              <a:rPr lang="en-US" sz="110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customer interactions.</a:t>
            </a:r>
            <a:endParaRPr lang="en-IN" sz="110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endParaRPr>
          </a:p>
          <a:p>
            <a:pPr marL="0" indent="0">
              <a:lnSpc>
                <a:spcPct val="115000"/>
              </a:lnSpc>
              <a:spcAft>
                <a:spcPts val="800"/>
              </a:spcAft>
              <a:buNone/>
            </a:pPr>
            <a:r>
              <a:rPr lang="en-US" sz="1100" b="1"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Group/Pair/Individual: </a:t>
            </a:r>
            <a:r>
              <a:rPr lang="en-US" sz="1100" b="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Group</a:t>
            </a:r>
            <a:r>
              <a:rPr lang="en-US" sz="1100" b="1"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 </a:t>
            </a:r>
            <a:r>
              <a:rPr lang="en-US" sz="110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activity</a:t>
            </a:r>
            <a:endParaRPr lang="en-IN" sz="110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endParaRPr>
          </a:p>
          <a:p>
            <a:pPr marL="0" indent="0">
              <a:lnSpc>
                <a:spcPct val="115000"/>
              </a:lnSpc>
              <a:spcAft>
                <a:spcPts val="800"/>
              </a:spcAft>
              <a:buNone/>
            </a:pPr>
            <a:r>
              <a:rPr lang="en-US" sz="1100" b="1"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Time Required:</a:t>
            </a:r>
            <a:r>
              <a:rPr lang="en-US" sz="110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 20 minutes (18 minutes for the activity and 2 minutes for a debrief)</a:t>
            </a:r>
            <a:endParaRPr lang="en-IN" sz="110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endParaRPr>
          </a:p>
          <a:p>
            <a:pPr marL="0" indent="0">
              <a:lnSpc>
                <a:spcPct val="115000"/>
              </a:lnSpc>
              <a:spcAft>
                <a:spcPts val="800"/>
              </a:spcAft>
              <a:buNone/>
            </a:pPr>
            <a:r>
              <a:rPr lang="en-US" sz="1100" b="1"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Materials Needed: </a:t>
            </a:r>
            <a:r>
              <a:rPr lang="en-US" sz="110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NA</a:t>
            </a:r>
            <a:endParaRPr lang="en-IN" sz="1100" b="0" kern="0" dirty="0">
              <a:solidFill>
                <a:schemeClr val="tx1"/>
              </a:solidFill>
              <a:effectLst/>
              <a:latin typeface="Inter" panose="020B0502030000000004" pitchFamily="34" charset="0"/>
              <a:ea typeface="Inter" panose="020B05020300000000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N" sz="1100" b="1" kern="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Activity Steps: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N" sz="1100" b="1" kern="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1. Step 1(2 minutes):</a:t>
            </a:r>
          </a:p>
          <a:p>
            <a:pPr marL="171450" marR="0" lvl="0" indent="-171450" algn="l" defTabSz="914400" rtl="0" eaLnBrk="1" fontAlgn="auto" latinLnBrk="0" hangingPunct="1">
              <a:lnSpc>
                <a:spcPct val="100000"/>
              </a:lnSpc>
              <a:spcBef>
                <a:spcPts val="0"/>
              </a:spcBef>
              <a:spcAft>
                <a:spcPts val="0"/>
              </a:spcAft>
              <a:buClr>
                <a:srgbClr val="000000"/>
              </a:buClr>
              <a:buSzPts val="1100"/>
              <a:tabLst/>
              <a:defRPr/>
            </a:pPr>
            <a:r>
              <a:rPr lang="en-US" sz="1100" dirty="0">
                <a:solidFill>
                  <a:schemeClr val="tx1"/>
                </a:solidFill>
                <a:latin typeface="Inter" panose="020B0502030000000004" pitchFamily="34" charset="0"/>
                <a:ea typeface="Inter" panose="020B0502030000000004" pitchFamily="34" charset="0"/>
              </a:rPr>
              <a:t>Form three groups.</a:t>
            </a:r>
          </a:p>
          <a:p>
            <a:pPr marL="171450" marR="0" lvl="0" indent="-171450" algn="l" defTabSz="914400" rtl="0" eaLnBrk="1" fontAlgn="auto" latinLnBrk="0" hangingPunct="1">
              <a:lnSpc>
                <a:spcPct val="100000"/>
              </a:lnSpc>
              <a:spcBef>
                <a:spcPts val="0"/>
              </a:spcBef>
              <a:spcAft>
                <a:spcPts val="0"/>
              </a:spcAft>
              <a:buClr>
                <a:srgbClr val="000000"/>
              </a:buClr>
              <a:buSzPts val="1100"/>
              <a:tabLst/>
              <a:defRPr/>
            </a:pPr>
            <a:r>
              <a:rPr lang="en-US" sz="1100" dirty="0">
                <a:solidFill>
                  <a:schemeClr val="tx1"/>
                </a:solidFill>
                <a:latin typeface="Inter" panose="020B0502030000000004" pitchFamily="34" charset="0"/>
                <a:ea typeface="Inter" panose="020B0502030000000004" pitchFamily="34" charset="0"/>
              </a:rPr>
              <a:t>Assign a scenario to each group.</a:t>
            </a:r>
            <a:endParaRPr lang="en-IN" sz="1100" b="1" kern="0" dirty="0">
              <a:solidFill>
                <a:schemeClr val="tx1"/>
              </a:solidFill>
              <a:effectLst/>
              <a:latin typeface="Inter" panose="020B0502030000000004" pitchFamily="34" charset="0"/>
              <a:ea typeface="Inter" panose="020B0502030000000004" pitchFamily="34" charset="0"/>
              <a:cs typeface="Times New Roman" panose="02020603050405020304" pitchFamily="18" charset="0"/>
            </a:endParaRPr>
          </a:p>
          <a:p>
            <a:pPr marL="0" marR="0" lvl="1"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N" sz="1100" b="1" kern="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Scenarios:</a:t>
            </a:r>
          </a:p>
          <a:p>
            <a:pPr marL="171450" marR="0" lvl="0" indent="-171450" algn="l" rtl="0" fontAlgn="t"/>
            <a:r>
              <a:rPr lang="en-US" sz="1100" dirty="0">
                <a:effectLst/>
                <a:latin typeface="Inter" panose="020B0502030000000004" pitchFamily="34" charset="0"/>
                <a:ea typeface="Inter" panose="020B0502030000000004" pitchFamily="34" charset="0"/>
              </a:rPr>
              <a:t>A </a:t>
            </a:r>
            <a:r>
              <a:rPr lang="en-US" sz="1100" b="0" dirty="0">
                <a:effectLst/>
                <a:latin typeface="Inter" panose="020B0502030000000004" pitchFamily="34" charset="0"/>
                <a:ea typeface="Inter" panose="020B0502030000000004" pitchFamily="34" charset="0"/>
              </a:rPr>
              <a:t>customer is </a:t>
            </a:r>
            <a:r>
              <a:rPr lang="en-US" sz="1100" dirty="0">
                <a:effectLst/>
                <a:latin typeface="Inter" panose="020B0502030000000004" pitchFamily="34" charset="0"/>
                <a:ea typeface="Inter" panose="020B0502030000000004" pitchFamily="34" charset="0"/>
              </a:rPr>
              <a:t>frustrated about unexpected fees.</a:t>
            </a:r>
          </a:p>
          <a:p>
            <a:pPr marL="171450" marR="0" lvl="0" indent="-171450" algn="l" rtl="0" fontAlgn="t"/>
            <a:r>
              <a:rPr lang="en-US" sz="1100" dirty="0">
                <a:effectLst/>
                <a:latin typeface="Inter" panose="020B0502030000000004" pitchFamily="34" charset="0"/>
                <a:ea typeface="Inter" panose="020B0502030000000004" pitchFamily="34" charset="0"/>
              </a:rPr>
              <a:t>A worried customer </a:t>
            </a:r>
            <a:r>
              <a:rPr lang="en-US" sz="1100" b="0" dirty="0">
                <a:effectLst/>
                <a:latin typeface="Inter" panose="020B0502030000000004" pitchFamily="34" charset="0"/>
                <a:ea typeface="Inter" panose="020B0502030000000004" pitchFamily="34" charset="0"/>
              </a:rPr>
              <a:t>is unable to access funds for an urgent need.</a:t>
            </a:r>
          </a:p>
          <a:p>
            <a:pPr marL="171450" marR="0" lvl="0" indent="-171450" algn="l" rtl="0" fontAlgn="t"/>
            <a:r>
              <a:rPr lang="en-US" sz="1100" b="0" dirty="0">
                <a:effectLst/>
                <a:latin typeface="Inter" panose="020B0502030000000004" pitchFamily="34" charset="0"/>
                <a:ea typeface="Inter" panose="020B0502030000000004" pitchFamily="34" charset="0"/>
              </a:rPr>
              <a:t>A confused customer is </a:t>
            </a:r>
            <a:r>
              <a:rPr lang="en-US" sz="1100" dirty="0">
                <a:effectLst/>
                <a:latin typeface="Inter" panose="020B0502030000000004" pitchFamily="34" charset="0"/>
                <a:ea typeface="Inter" panose="020B0502030000000004" pitchFamily="34" charset="0"/>
              </a:rPr>
              <a:t>struggling to understand a transaction.</a:t>
            </a:r>
            <a:br>
              <a:rPr lang="en-US" sz="1100" dirty="0">
                <a:effectLst/>
                <a:latin typeface="Inter" panose="020B0502030000000004" pitchFamily="34" charset="0"/>
                <a:ea typeface="Inter" panose="020B0502030000000004" pitchFamily="34" charset="0"/>
              </a:rPr>
            </a:br>
            <a:endParaRPr lang="en-US" sz="1100" b="0" i="0" u="none" strike="noStrike" kern="0" dirty="0">
              <a:solidFill>
                <a:schemeClr val="tx1"/>
              </a:solidFill>
              <a:effectLst/>
              <a:latin typeface="Inter" panose="020B0502030000000004" pitchFamily="34" charset="0"/>
              <a:ea typeface="Inter" panose="020B0502030000000004" pitchFamily="34" charset="0"/>
            </a:endParaRPr>
          </a:p>
          <a:p>
            <a:pPr marL="0" marR="0" lvl="0" indent="0" algn="l" defTabSz="914400" rtl="0" eaLnBrk="1" fontAlgn="t" latinLnBrk="0" hangingPunct="1">
              <a:lnSpc>
                <a:spcPct val="100000"/>
              </a:lnSpc>
              <a:spcBef>
                <a:spcPts val="0"/>
              </a:spcBef>
              <a:spcAft>
                <a:spcPts val="0"/>
              </a:spcAft>
              <a:buClr>
                <a:srgbClr val="000000"/>
              </a:buClr>
              <a:buSzPts val="1100"/>
              <a:buFont typeface="Arial"/>
              <a:buNone/>
              <a:tabLst/>
              <a:defRPr/>
            </a:pPr>
            <a:r>
              <a:rPr lang="en-US" sz="1100" b="1"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2. Step 2 (16 minutes): </a:t>
            </a:r>
          </a:p>
          <a:p>
            <a:pPr marL="171450" lvl="0" indent="-171450">
              <a:lnSpc>
                <a:spcPct val="115000"/>
              </a:lnSpc>
              <a:spcAft>
                <a:spcPts val="800"/>
              </a:spcAft>
              <a:tabLst>
                <a:tab pos="457200" algn="l"/>
              </a:tabLst>
            </a:pPr>
            <a:r>
              <a:rPr lang="en-IN" sz="1100" b="0" i="0" u="none" strike="noStrike" kern="0" cap="none" dirty="0">
                <a:solidFill>
                  <a:schemeClr val="tx1"/>
                </a:solidFill>
                <a:effectLst/>
                <a:latin typeface="Inter" panose="020B0502030000000004" pitchFamily="34" charset="0"/>
                <a:ea typeface="Inter" panose="020B0502030000000004" pitchFamily="34" charset="0"/>
                <a:cs typeface="Times New Roman" panose="02020603050405020304" pitchFamily="18" charset="0"/>
                <a:sym typeface="Arial"/>
              </a:rPr>
              <a:t>Allow participants four minutes to </a:t>
            </a:r>
            <a:r>
              <a:rPr lang="en-US" sz="1100" b="0" i="0" u="none" strike="noStrike" kern="0" cap="none" noProof="0" dirty="0">
                <a:solidFill>
                  <a:schemeClr val="tx1"/>
                </a:solidFill>
                <a:effectLst/>
                <a:latin typeface="Inter" panose="020B0502030000000004" pitchFamily="34" charset="0"/>
                <a:ea typeface="Inter" panose="020B0502030000000004" pitchFamily="34" charset="0"/>
                <a:cs typeface="Times New Roman" panose="02020603050405020304" pitchFamily="18" charset="0"/>
                <a:sym typeface="Arial"/>
              </a:rPr>
              <a:t>analyze</a:t>
            </a:r>
            <a:r>
              <a:rPr lang="en-IN" sz="1100" b="0" i="0" u="none" strike="noStrike" kern="0" cap="none" dirty="0">
                <a:solidFill>
                  <a:schemeClr val="tx1"/>
                </a:solidFill>
                <a:effectLst/>
                <a:latin typeface="Inter" panose="020B0502030000000004" pitchFamily="34" charset="0"/>
                <a:ea typeface="Inter" panose="020B0502030000000004" pitchFamily="34" charset="0"/>
                <a:cs typeface="Times New Roman" panose="02020603050405020304" pitchFamily="18" charset="0"/>
                <a:sym typeface="Arial"/>
              </a:rPr>
              <a:t> the scenario and identify the </a:t>
            </a:r>
            <a:r>
              <a:rPr lang="en-US" sz="1100" b="0" dirty="0">
                <a:effectLst/>
                <a:latin typeface="Inter" panose="020B0502030000000004" pitchFamily="34" charset="0"/>
                <a:ea typeface="Inter" panose="020B0502030000000004" pitchFamily="34" charset="0"/>
              </a:rPr>
              <a:t>c</a:t>
            </a:r>
            <a:r>
              <a:rPr lang="en-US" sz="1100" dirty="0">
                <a:effectLst/>
                <a:latin typeface="Inter" panose="020B0502030000000004" pitchFamily="34" charset="0"/>
                <a:ea typeface="Inter" panose="020B0502030000000004" pitchFamily="34" charset="0"/>
              </a:rPr>
              <a:t>ustomer's emotional state (e.g., frustration, worry, confusion) and what the customer wants to feel (e.g., reassured, supported, confident).</a:t>
            </a:r>
          </a:p>
          <a:p>
            <a:pPr marL="171450" lvl="0" indent="-171450">
              <a:lnSpc>
                <a:spcPct val="115000"/>
              </a:lnSpc>
              <a:spcAft>
                <a:spcPts val="800"/>
              </a:spcAft>
              <a:tabLst>
                <a:tab pos="457200" algn="l"/>
              </a:tabLst>
            </a:pPr>
            <a:r>
              <a:rPr lang="en-US" sz="1100" b="0" dirty="0">
                <a:effectLst/>
                <a:latin typeface="Inter" panose="020B0502030000000004" pitchFamily="34" charset="0"/>
                <a:ea typeface="Inter" panose="020B0502030000000004" pitchFamily="34" charset="0"/>
              </a:rPr>
              <a:t>Ask them </a:t>
            </a:r>
            <a:r>
              <a:rPr lang="en-US" sz="1100" b="0" strike="noStrike" dirty="0">
                <a:effectLst/>
                <a:latin typeface="Inter" panose="020B0502030000000004" pitchFamily="34" charset="0"/>
                <a:ea typeface="Inter" panose="020B0502030000000004" pitchFamily="34" charset="0"/>
              </a:rPr>
              <a:t>to </a:t>
            </a:r>
            <a:r>
              <a:rPr lang="en-US" sz="1100" b="0" dirty="0">
                <a:effectLst/>
                <a:latin typeface="Inter" panose="020B0502030000000004" pitchFamily="34" charset="0"/>
                <a:ea typeface="Inter" panose="020B0502030000000004" pitchFamily="34" charset="0"/>
              </a:rPr>
              <a:t>create empathetic responses tailored to each type of emotion.</a:t>
            </a:r>
            <a:endParaRPr lang="en-IN" sz="1100" b="0" dirty="0">
              <a:latin typeface="Inter" panose="020B0502030000000004" pitchFamily="34" charset="0"/>
              <a:ea typeface="Inter" panose="020B0502030000000004" pitchFamily="34" charset="0"/>
            </a:endParaRPr>
          </a:p>
          <a:p>
            <a:pPr marL="171450" marR="0" lvl="0" indent="-171450" algn="l" defTabSz="914400" rtl="0" eaLnBrk="1" fontAlgn="auto" latinLnBrk="0" hangingPunct="1">
              <a:lnSpc>
                <a:spcPct val="115000"/>
              </a:lnSpc>
              <a:spcBef>
                <a:spcPts val="0"/>
              </a:spcBef>
              <a:spcAft>
                <a:spcPts val="800"/>
              </a:spcAft>
              <a:buClr>
                <a:srgbClr val="000000"/>
              </a:buClr>
              <a:buSzPts val="1100"/>
              <a:tabLst>
                <a:tab pos="457200" algn="l"/>
              </a:tabLst>
              <a:defRPr/>
            </a:pPr>
            <a:r>
              <a:rPr lang="en-US" sz="1100" b="0" dirty="0">
                <a:solidFill>
                  <a:schemeClr val="tx1"/>
                </a:solidFill>
                <a:latin typeface="Inter" panose="020B0502030000000004" pitchFamily="34" charset="0"/>
                <a:ea typeface="Inter" panose="020B0502030000000004" pitchFamily="34" charset="0"/>
              </a:rPr>
              <a:t>Provide one minute for each group to present their responses.</a:t>
            </a:r>
            <a:endParaRPr lang="en-IN" sz="1100" b="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800"/>
              </a:spcAft>
              <a:buClr>
                <a:srgbClr val="000000"/>
              </a:buClr>
              <a:buSzPts val="1100"/>
              <a:buFont typeface="Arial"/>
              <a:buNone/>
              <a:tabLst>
                <a:tab pos="457200" algn="l"/>
              </a:tabLst>
              <a:defRPr/>
            </a:pPr>
            <a:r>
              <a:rPr lang="en-IN" sz="1100" b="1"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3. Step 3 (2 minutes): </a:t>
            </a:r>
          </a:p>
          <a:p>
            <a:pPr marL="171450" lvl="0" indent="-171450">
              <a:lnSpc>
                <a:spcPct val="115000"/>
              </a:lnSpc>
              <a:spcAft>
                <a:spcPts val="800"/>
              </a:spcAft>
              <a:tabLst>
                <a:tab pos="457200" algn="l"/>
              </a:tabLst>
            </a:pPr>
            <a:r>
              <a:rPr lang="en-US" sz="110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Facilitate </a:t>
            </a:r>
            <a:r>
              <a:rPr lang="en-US" sz="1100" b="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a</a:t>
            </a:r>
            <a:r>
              <a:rPr lang="en-US" sz="110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 discussion on the participants’ responses by comparing customer interactions that </a:t>
            </a:r>
            <a:r>
              <a:rPr lang="en-US" sz="1100" b="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demonstrate empathy with </a:t>
            </a:r>
            <a:r>
              <a:rPr lang="en-US" sz="1100" kern="100" dirty="0">
                <a:solidFill>
                  <a:schemeClr val="tx1"/>
                </a:solidFill>
                <a:effectLst/>
                <a:latin typeface="Inter" panose="020B0502030000000004" pitchFamily="34" charset="0"/>
                <a:ea typeface="Inter" panose="020B0502030000000004" pitchFamily="34" charset="0"/>
                <a:cs typeface="Times New Roman" panose="02020603050405020304" pitchFamily="18" charset="0"/>
              </a:rPr>
              <a:t>those lacking empathy.</a:t>
            </a:r>
            <a:endParaRPr lang="en-US" sz="1100" b="1" dirty="0">
              <a:solidFill>
                <a:schemeClr val="tx1"/>
              </a:solidFill>
              <a:latin typeface="Inter" panose="020B0502030000000004" pitchFamily="34" charset="0"/>
              <a:ea typeface="Inter" panose="020B0502030000000004" pitchFamily="34" charset="0"/>
            </a:endParaRPr>
          </a:p>
          <a:p>
            <a:pPr marL="0" lvl="0" indent="0">
              <a:lnSpc>
                <a:spcPct val="115000"/>
              </a:lnSpc>
              <a:spcAft>
                <a:spcPts val="800"/>
              </a:spcAft>
              <a:buNone/>
              <a:tabLst>
                <a:tab pos="457200" algn="l"/>
              </a:tabLst>
            </a:pPr>
            <a:endParaRPr lang="en-US" sz="1100" b="1" dirty="0">
              <a:solidFill>
                <a:schemeClr val="tx1"/>
              </a:solidFill>
              <a:latin typeface="Inter" panose="020B0502030000000004" pitchFamily="34" charset="0"/>
              <a:ea typeface="Inter" panose="020B0502030000000004" pitchFamily="34" charset="0"/>
            </a:endParaRPr>
          </a:p>
          <a:p>
            <a:pPr marL="0" lvl="0" indent="0">
              <a:lnSpc>
                <a:spcPct val="115000"/>
              </a:lnSpc>
              <a:spcAft>
                <a:spcPts val="800"/>
              </a:spcAft>
              <a:buNone/>
              <a:tabLst>
                <a:tab pos="457200" algn="l"/>
              </a:tabLst>
            </a:pPr>
            <a:r>
              <a:rPr lang="en-US" sz="1100" b="1" dirty="0">
                <a:solidFill>
                  <a:schemeClr val="tx1"/>
                </a:solidFill>
                <a:latin typeface="Inter" panose="020B0502030000000004" pitchFamily="34" charset="0"/>
                <a:ea typeface="Inter" panose="020B0502030000000004" pitchFamily="34" charset="0"/>
              </a:rPr>
              <a:t>Say:</a:t>
            </a:r>
          </a:p>
          <a:p>
            <a:pPr marL="0" indent="0">
              <a:buNone/>
              <a:tabLst>
                <a:tab pos="457200" algn="l"/>
              </a:tabLst>
            </a:pPr>
            <a:r>
              <a:rPr lang="en-US" dirty="0"/>
              <a:t>Imagine a guest visiting your home and facing an issue. You’d respond with empathy, understanding, and a sense of responsibility, ensuring they feel supported and heard.  </a:t>
            </a:r>
          </a:p>
          <a:p>
            <a:pPr marL="0" indent="0">
              <a:buNone/>
              <a:tabLst>
                <a:tab pos="457200" algn="l"/>
              </a:tabLst>
            </a:pPr>
            <a:endParaRPr lang="en-US" dirty="0"/>
          </a:p>
          <a:p>
            <a:pPr marL="0" indent="0">
              <a:buNone/>
              <a:tabLst>
                <a:tab pos="457200" algn="l"/>
              </a:tabLst>
            </a:pPr>
            <a:r>
              <a:rPr lang="en-US" dirty="0"/>
              <a:t>Now, apply the same approach to customers. In this activity, come up with creative ways to make every interaction meaningful and positive.</a:t>
            </a:r>
          </a:p>
          <a:p>
            <a:pPr marL="0" indent="0">
              <a:buNone/>
              <a:tabLst>
                <a:tab pos="457200" algn="l"/>
              </a:tabLst>
            </a:pPr>
            <a:endParaRPr lang="en-US" sz="1100" b="1" dirty="0">
              <a:solidFill>
                <a:schemeClr val="tx1"/>
              </a:solidFill>
              <a:latin typeface="Inter" panose="020B0502030000000004" pitchFamily="34" charset="0"/>
              <a:ea typeface="Inter" panose="020B0502030000000004" pitchFamily="34" charset="0"/>
            </a:endParaRPr>
          </a:p>
          <a:p>
            <a:pPr marL="0" lvl="0" indent="0">
              <a:lnSpc>
                <a:spcPct val="115000"/>
              </a:lnSpc>
              <a:spcAft>
                <a:spcPts val="800"/>
              </a:spcAft>
              <a:buNone/>
              <a:tabLst>
                <a:tab pos="457200" algn="l"/>
              </a:tabLst>
            </a:pPr>
            <a:r>
              <a:rPr lang="en-US" sz="1100" b="1" dirty="0">
                <a:solidFill>
                  <a:schemeClr val="tx1"/>
                </a:solidFill>
                <a:latin typeface="Inter" panose="020B0502030000000004" pitchFamily="34" charset="0"/>
                <a:ea typeface="Inter" panose="020B0502030000000004" pitchFamily="34" charset="0"/>
              </a:rPr>
              <a:t>Do:</a:t>
            </a:r>
          </a:p>
          <a:p>
            <a:pPr marL="0" indent="0">
              <a:buNone/>
            </a:pPr>
            <a:r>
              <a:rPr lang="en-US" sz="1100" dirty="0">
                <a:solidFill>
                  <a:schemeClr val="tx1"/>
                </a:solidFill>
                <a:latin typeface="Inter" panose="020B0502030000000004" pitchFamily="34" charset="0"/>
                <a:ea typeface="Inter" panose="020B0502030000000004" pitchFamily="34" charset="0"/>
              </a:rPr>
              <a:t>Conduct the activity as per the instructions.</a:t>
            </a:r>
          </a:p>
          <a:p>
            <a:pPr marL="0" indent="0">
              <a:buNone/>
            </a:pPr>
            <a:r>
              <a:rPr lang="en-US" sz="1100" dirty="0">
                <a:solidFill>
                  <a:schemeClr val="tx1"/>
                </a:solidFill>
                <a:latin typeface="Inter" panose="020B0502030000000004" pitchFamily="34" charset="0"/>
                <a:ea typeface="Inter" panose="020B0502030000000004" pitchFamily="34" charset="0"/>
              </a:rPr>
              <a:t>Move to the next slide for a debrief.</a:t>
            </a:r>
          </a:p>
        </p:txBody>
      </p:sp>
    </p:spTree>
    <p:extLst>
      <p:ext uri="{BB962C8B-B14F-4D97-AF65-F5344CB8AC3E}">
        <p14:creationId xmlns:p14="http://schemas.microsoft.com/office/powerpoint/2010/main" val="35338878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a:extLst>
            <a:ext uri="{FF2B5EF4-FFF2-40B4-BE49-F238E27FC236}">
              <a16:creationId xmlns:a16="http://schemas.microsoft.com/office/drawing/2014/main" id="{835CF303-260E-50D5-DB61-318CB070BE1F}"/>
            </a:ext>
          </a:extLst>
        </p:cNvPr>
        <p:cNvGrpSpPr/>
        <p:nvPr/>
      </p:nvGrpSpPr>
      <p:grpSpPr>
        <a:xfrm>
          <a:off x="0" y="0"/>
          <a:ext cx="0" cy="0"/>
          <a:chOff x="0" y="0"/>
          <a:chExt cx="0" cy="0"/>
        </a:xfrm>
      </p:grpSpPr>
      <p:sp>
        <p:nvSpPr>
          <p:cNvPr id="707" name="Google Shape;707;g305c222a5ff_0_585:notes">
            <a:extLst>
              <a:ext uri="{FF2B5EF4-FFF2-40B4-BE49-F238E27FC236}">
                <a16:creationId xmlns:a16="http://schemas.microsoft.com/office/drawing/2014/main" id="{642EED6F-A31A-9F0C-E267-D1F601DE61C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8" name="Google Shape;708;g305c222a5ff_0_585:notes">
            <a:extLst>
              <a:ext uri="{FF2B5EF4-FFF2-40B4-BE49-F238E27FC236}">
                <a16:creationId xmlns:a16="http://schemas.microsoft.com/office/drawing/2014/main" id="{20E18C14-C1A9-DA84-82E6-11600D4CB4F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sz="1100" b="1" dirty="0">
                <a:latin typeface="Inter" panose="020B0502030000000004" pitchFamily="34" charset="0"/>
                <a:ea typeface="Inter" panose="020B0502030000000004" pitchFamily="34" charset="0"/>
              </a:rPr>
              <a:t>Duration:</a:t>
            </a:r>
            <a:r>
              <a:rPr lang="en-US" sz="1100" dirty="0">
                <a:latin typeface="Inter" panose="020B0502030000000004" pitchFamily="34" charset="0"/>
                <a:ea typeface="Inter" panose="020B0502030000000004" pitchFamily="34" charset="0"/>
              </a:rPr>
              <a:t> 2 minutes</a:t>
            </a:r>
          </a:p>
          <a:p>
            <a:pPr marL="0" indent="0">
              <a:buNone/>
            </a:pPr>
            <a:endParaRPr lang="en-US" sz="1100" dirty="0">
              <a:latin typeface="Inter" panose="020B0502030000000004" pitchFamily="34" charset="0"/>
              <a:ea typeface="Inter" panose="020B0502030000000004" pitchFamily="34" charset="0"/>
            </a:endParaRPr>
          </a:p>
          <a:p>
            <a:pPr marL="0" indent="0">
              <a:buNone/>
            </a:pPr>
            <a:r>
              <a:rPr lang="en-US" sz="1100" b="1" dirty="0">
                <a:latin typeface="Inter" panose="020B0502030000000004" pitchFamily="34" charset="0"/>
                <a:ea typeface="Inter" panose="020B0502030000000004" pitchFamily="34" charset="0"/>
              </a:rPr>
              <a:t>Do:</a:t>
            </a:r>
          </a:p>
          <a:p>
            <a:pPr marL="0" indent="0">
              <a:buNone/>
            </a:pPr>
            <a:r>
              <a:rPr lang="en-US" sz="1100" b="0" dirty="0">
                <a:latin typeface="Inter" panose="020B0502030000000004" pitchFamily="34" charset="0"/>
                <a:ea typeface="Inter" panose="020B0502030000000004" pitchFamily="34" charset="0"/>
              </a:rPr>
              <a:t>Read out the aspects for each identified touchpoint.</a:t>
            </a:r>
          </a:p>
          <a:p>
            <a:pPr marL="0" indent="0">
              <a:buNone/>
            </a:pPr>
            <a:endParaRPr lang="en-US" sz="1100" b="0" dirty="0">
              <a:latin typeface="Inter" panose="020B0502030000000004" pitchFamily="34" charset="0"/>
              <a:ea typeface="Inter" panose="020B0502030000000004" pitchFamily="34" charset="0"/>
            </a:endParaRPr>
          </a:p>
          <a:p>
            <a:pPr marL="0" indent="0">
              <a:buNone/>
            </a:pPr>
            <a:r>
              <a:rPr lang="en-US" sz="1100" b="1" dirty="0">
                <a:latin typeface="Inter" panose="020B0502030000000004" pitchFamily="34" charset="0"/>
                <a:ea typeface="Inter" panose="020B0502030000000004" pitchFamily="34" charset="0"/>
              </a:rPr>
              <a:t>Say: </a:t>
            </a:r>
          </a:p>
          <a:p>
            <a:pPr marL="0" indent="0">
              <a:buNone/>
            </a:pPr>
            <a:endParaRPr lang="en-US" sz="1100" b="1" dirty="0">
              <a:latin typeface="Inter" panose="020B0502030000000004" pitchFamily="34" charset="0"/>
              <a:ea typeface="Inter" panose="020B0502030000000004" pitchFamily="34" charset="0"/>
            </a:endParaRPr>
          </a:p>
          <a:p>
            <a:pPr marL="0" indent="0">
              <a:buNone/>
            </a:pPr>
            <a:r>
              <a:rPr lang="en-US" dirty="0"/>
              <a:t>You can demonstrate empathy in each situation by:</a:t>
            </a:r>
          </a:p>
          <a:p>
            <a:pPr>
              <a:buFont typeface="Arial" panose="020B0604020202020204" pitchFamily="34" charset="0"/>
              <a:buChar char="•"/>
            </a:pPr>
            <a:r>
              <a:rPr lang="en-US" b="0" dirty="0"/>
              <a:t>Reassuring the customer that you’ll work to resolve the issue quickly.</a:t>
            </a:r>
          </a:p>
          <a:p>
            <a:pPr>
              <a:buFont typeface="Arial" panose="020B0604020202020204" pitchFamily="34" charset="0"/>
              <a:buChar char="•"/>
            </a:pPr>
            <a:r>
              <a:rPr lang="en-US" b="0" dirty="0"/>
              <a:t>Gathering details and making necessary verification checks to ensure accuracy.</a:t>
            </a:r>
          </a:p>
          <a:p>
            <a:pPr>
              <a:buFont typeface="Arial" panose="020B0604020202020204" pitchFamily="34" charset="0"/>
              <a:buChar char="•"/>
            </a:pPr>
            <a:r>
              <a:rPr lang="en-US" b="0" dirty="0"/>
              <a:t>Providing alternative solutions and exploring potential resolutions.</a:t>
            </a:r>
          </a:p>
          <a:p>
            <a:pPr>
              <a:buFont typeface="Arial" panose="020B0604020202020204" pitchFamily="34" charset="0"/>
              <a:buChar char="•"/>
            </a:pPr>
            <a:r>
              <a:rPr lang="en-US" b="0" dirty="0"/>
              <a:t>Educating proactively to clarify the issue and prevent future concerns.</a:t>
            </a:r>
          </a:p>
        </p:txBody>
      </p:sp>
    </p:spTree>
    <p:extLst>
      <p:ext uri="{BB962C8B-B14F-4D97-AF65-F5344CB8AC3E}">
        <p14:creationId xmlns:p14="http://schemas.microsoft.com/office/powerpoint/2010/main" val="21314918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None/>
            </a:pPr>
            <a:r>
              <a:rPr lang="en-US" b="1" dirty="0">
                <a:latin typeface="Inter" panose="020B0502030000000004" pitchFamily="34" charset="0"/>
                <a:ea typeface="Inter" panose="020B0502030000000004" pitchFamily="34" charset="0"/>
              </a:rPr>
              <a:t>Duration:</a:t>
            </a:r>
            <a:r>
              <a:rPr lang="en-US" dirty="0">
                <a:latin typeface="Inter" panose="020B0502030000000004" pitchFamily="34" charset="0"/>
                <a:ea typeface="Inter" panose="020B0502030000000004" pitchFamily="34" charset="0"/>
              </a:rPr>
              <a:t> 1 minute</a:t>
            </a:r>
          </a:p>
          <a:p>
            <a:pPr marL="0" indent="0">
              <a:buNone/>
            </a:pPr>
            <a:endParaRPr lang="en-US" dirty="0">
              <a:latin typeface="Inter" panose="020B0502030000000004" pitchFamily="34" charset="0"/>
              <a:ea typeface="Inter" panose="020B0502030000000004" pitchFamily="34" charset="0"/>
            </a:endParaRPr>
          </a:p>
          <a:p>
            <a:pPr marL="0" indent="0">
              <a:buNone/>
            </a:pPr>
            <a:r>
              <a:rPr lang="en-IN" b="1" dirty="0">
                <a:effectLst/>
                <a:latin typeface="Inter" panose="020B0502030000000004" pitchFamily="34" charset="0"/>
                <a:ea typeface="Inter" panose="020B0502030000000004" pitchFamily="34" charset="0"/>
                <a:cs typeface="Times New Roman" panose="02020603050405020304" pitchFamily="18" charset="0"/>
              </a:rPr>
              <a:t>Say:</a:t>
            </a:r>
          </a:p>
          <a:p>
            <a:pPr marL="0" indent="0">
              <a:buNone/>
            </a:pPr>
            <a:r>
              <a:rPr lang="en-US" dirty="0">
                <a:latin typeface="Inter" panose="020B0502030000000004" pitchFamily="34" charset="0"/>
                <a:ea typeface="Inter" panose="020B0502030000000004" pitchFamily="34" charset="0"/>
              </a:rPr>
              <a:t>As a reminder, we are a digital-first fintech company with no physical bank branches, so clear, professional, and empathetic communication is key to delivering great service and keeping customers happy.</a:t>
            </a:r>
          </a:p>
          <a:p>
            <a:pPr marL="0" indent="0">
              <a:buNone/>
            </a:pPr>
            <a:endParaRPr lang="en-US" dirty="0">
              <a:latin typeface="Inter" panose="020B0502030000000004" pitchFamily="34" charset="0"/>
              <a:ea typeface="Inter" panose="020B0502030000000004" pitchFamily="34" charset="0"/>
            </a:endParaRPr>
          </a:p>
          <a:p>
            <a:pPr marL="0" indent="0">
              <a:buNone/>
            </a:pPr>
            <a:r>
              <a:rPr lang="en-US" b="0" dirty="0">
                <a:latin typeface="Inter" panose="020B0502030000000004" pitchFamily="34" charset="0"/>
                <a:ea typeface="Inter" panose="020B0502030000000004" pitchFamily="34" charset="0"/>
              </a:rPr>
              <a:t>Explain that empathy matters because:</a:t>
            </a:r>
          </a:p>
          <a:p>
            <a:pPr marL="171450" indent="-171450"/>
            <a:r>
              <a:rPr lang="en-US" dirty="0">
                <a:latin typeface="Inter" panose="020B0502030000000004" pitchFamily="34" charset="0"/>
                <a:ea typeface="Inter" panose="020B0502030000000004" pitchFamily="34" charset="0"/>
              </a:rPr>
              <a:t>Empathy shows customers that we care. It helps us build trust and strong relationships. It also connects digital interactions with a human touch, making customers feel valued and understood.</a:t>
            </a:r>
          </a:p>
          <a:p>
            <a:pPr marL="171450" indent="-171450"/>
            <a:r>
              <a:rPr lang="en-US" dirty="0">
                <a:latin typeface="Inter" panose="020B0502030000000004" pitchFamily="34" charset="0"/>
                <a:ea typeface="Inter" panose="020B0502030000000004" pitchFamily="34" charset="0"/>
              </a:rPr>
              <a:t>Money matters can be stressful, but empathy helps calm frustrated or worried customers, improving their experience even during tough situations. When specialists respond with empathy, it reassures customers that their concerns are a priority, strengthening their trust in the company’s security and integrity.</a:t>
            </a:r>
          </a:p>
          <a:p>
            <a:pPr marL="171450" indent="-171450"/>
            <a:r>
              <a:rPr lang="en-US" dirty="0">
                <a:latin typeface="Inter" panose="020B0502030000000004" pitchFamily="34" charset="0"/>
                <a:ea typeface="Inter" panose="020B0502030000000004" pitchFamily="34" charset="0"/>
              </a:rPr>
              <a:t>Customers are more likely to stick with a company that listens and supports them, making empathy a competitive advantage.</a:t>
            </a:r>
          </a:p>
          <a:p>
            <a:pPr marL="0" indent="0">
              <a:lnSpc>
                <a:spcPct val="100000"/>
              </a:lnSpc>
              <a:buSzPts val="1600"/>
              <a:buFont typeface="Inter"/>
              <a:buNone/>
            </a:pPr>
            <a:endParaRPr lang="en-US" b="1" i="0" dirty="0">
              <a:solidFill>
                <a:srgbClr val="000000"/>
              </a:solidFill>
              <a:effectLst/>
              <a:latin typeface="Inter" panose="020B0502030000000004" pitchFamily="34" charset="0"/>
              <a:ea typeface="Inter" panose="020B0502030000000004" pitchFamily="34" charset="0"/>
            </a:endParaRPr>
          </a:p>
          <a:p>
            <a:pPr marL="0" indent="0">
              <a:lnSpc>
                <a:spcPct val="100000"/>
              </a:lnSpc>
              <a:buSzPts val="1600"/>
              <a:buFont typeface="Inter"/>
              <a:buNone/>
            </a:pPr>
            <a:r>
              <a:rPr lang="en-US" b="1" i="0" dirty="0">
                <a:solidFill>
                  <a:srgbClr val="000000"/>
                </a:solidFill>
                <a:effectLst/>
                <a:latin typeface="Inter" panose="020B0502030000000004" pitchFamily="34" charset="0"/>
                <a:ea typeface="Inter" panose="020B0502030000000004" pitchFamily="34" charset="0"/>
              </a:rPr>
              <a:t>Transition:</a:t>
            </a:r>
          </a:p>
          <a:p>
            <a:pPr marL="0" indent="0">
              <a:lnSpc>
                <a:spcPct val="100000"/>
              </a:lnSpc>
              <a:buSzPts val="1600"/>
              <a:buFont typeface="Inter"/>
              <a:buNone/>
            </a:pPr>
            <a:r>
              <a:rPr lang="en-US" dirty="0">
                <a:latin typeface="Inter" panose="020B0502030000000004" pitchFamily="34" charset="0"/>
                <a:ea typeface="Inter" panose="020B0502030000000004" pitchFamily="34" charset="0"/>
              </a:rPr>
              <a:t>Now that we’ve covered why empathy is important, let’s explore why it’s a game-changer for you as a specialist!</a:t>
            </a:r>
            <a:endParaRPr lang="en-IN" b="1" dirty="0">
              <a:latin typeface="Inter" panose="020B0502030000000004" pitchFamily="34" charset="0"/>
              <a:ea typeface="Inter" panose="020B0502030000000004" pitchFamily="34" charset="0"/>
            </a:endParaRPr>
          </a:p>
        </p:txBody>
      </p:sp>
    </p:spTree>
    <p:extLst>
      <p:ext uri="{BB962C8B-B14F-4D97-AF65-F5344CB8AC3E}">
        <p14:creationId xmlns:p14="http://schemas.microsoft.com/office/powerpoint/2010/main" val="20300979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None/>
            </a:pPr>
            <a:r>
              <a:rPr lang="en-US" sz="1100" b="1" dirty="0">
                <a:latin typeface="Inter" panose="020B0502030000000004" pitchFamily="34" charset="0"/>
                <a:ea typeface="Inter" panose="020B0502030000000004" pitchFamily="34" charset="0"/>
              </a:rPr>
              <a:t>Duration: </a:t>
            </a:r>
            <a:r>
              <a:rPr lang="en-US" sz="1100" b="0" dirty="0">
                <a:latin typeface="Inter" panose="020B0502030000000004" pitchFamily="34" charset="0"/>
                <a:ea typeface="Inter" panose="020B0502030000000004" pitchFamily="34" charset="0"/>
              </a:rPr>
              <a:t>1</a:t>
            </a:r>
            <a:r>
              <a:rPr lang="en-US" sz="1100" dirty="0">
                <a:latin typeface="Inter" panose="020B0502030000000004" pitchFamily="34" charset="0"/>
                <a:ea typeface="Inter" panose="020B0502030000000004" pitchFamily="34" charset="0"/>
              </a:rPr>
              <a:t> minute</a:t>
            </a:r>
          </a:p>
          <a:p>
            <a:pPr marL="0"/>
            <a:endParaRPr lang="en-IN" sz="1100" dirty="0">
              <a:latin typeface="Inter" panose="020B0502030000000004" pitchFamily="34" charset="0"/>
              <a:ea typeface="Inter" panose="020B0502030000000004" pitchFamily="34" charset="0"/>
            </a:endParaRPr>
          </a:p>
          <a:p>
            <a:pPr marL="0" indent="0">
              <a:buNone/>
            </a:pPr>
            <a:r>
              <a:rPr lang="en-IN" sz="1100" b="1" dirty="0">
                <a:latin typeface="Inter" panose="020B0502030000000004" pitchFamily="34" charset="0"/>
                <a:ea typeface="Inter" panose="020B0502030000000004" pitchFamily="34" charset="0"/>
              </a:rPr>
              <a:t>Say:</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effectLst/>
                <a:latin typeface="Inter" panose="020B0502030000000004" pitchFamily="34" charset="0"/>
              </a:rPr>
              <a:t>Empathy leads to better solutions and positive feedback which enhances the customer experience and in turn boost specialists’ metrics that is higher CSAT scores and quicker resolutions. This leads to increases in job satisfaction.</a:t>
            </a:r>
            <a:endParaRPr lang="en-US" sz="1100" dirty="0">
              <a:effectLst/>
            </a:endParaRPr>
          </a:p>
          <a:p>
            <a:pPr marL="0" indent="0">
              <a:buNone/>
            </a:pPr>
            <a:endParaRPr lang="en-US" sz="1100" b="1" dirty="0">
              <a:latin typeface="Inter" panose="020B0502030000000004" pitchFamily="34" charset="0"/>
              <a:ea typeface="Inter" panose="020B0502030000000004" pitchFamily="34" charset="0"/>
            </a:endParaRPr>
          </a:p>
          <a:p>
            <a:pPr marL="0" indent="0">
              <a:buNone/>
            </a:pPr>
            <a:r>
              <a:rPr lang="en-US" sz="1100" b="1" dirty="0">
                <a:latin typeface="Inter" panose="020B0502030000000004" pitchFamily="34" charset="0"/>
                <a:ea typeface="Inter" panose="020B0502030000000004" pitchFamily="34" charset="0"/>
              </a:rPr>
              <a:t>Transition:</a:t>
            </a:r>
          </a:p>
          <a:p>
            <a:pPr marL="0" indent="0">
              <a:buNone/>
            </a:pPr>
            <a:r>
              <a:rPr lang="en-US" sz="1100" dirty="0"/>
              <a:t>Now that you know why empathy matters, let’s dive into the next module and see how to apply it in a contact flow.</a:t>
            </a:r>
            <a:endParaRPr lang="en-US" sz="1100" b="1" strike="sngStrike" dirty="0">
              <a:latin typeface="Inter" panose="020B0502030000000004" pitchFamily="34" charset="0"/>
              <a:ea typeface="Inter" panose="020B0502030000000004" pitchFamily="34" charset="0"/>
            </a:endParaRPr>
          </a:p>
        </p:txBody>
      </p:sp>
    </p:spTree>
    <p:extLst>
      <p:ext uri="{BB962C8B-B14F-4D97-AF65-F5344CB8AC3E}">
        <p14:creationId xmlns:p14="http://schemas.microsoft.com/office/powerpoint/2010/main" val="28131486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3.sv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3.sv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Style 01">
    <p:spTree>
      <p:nvGrpSpPr>
        <p:cNvPr id="1" name=""/>
        <p:cNvGrpSpPr/>
        <p:nvPr/>
      </p:nvGrpSpPr>
      <p:grpSpPr>
        <a:xfrm>
          <a:off x="0" y="0"/>
          <a:ext cx="0" cy="0"/>
          <a:chOff x="0" y="0"/>
          <a:chExt cx="0" cy="0"/>
        </a:xfrm>
      </p:grpSpPr>
      <p:pic>
        <p:nvPicPr>
          <p:cNvPr id="3" name="Google Shape;593;p87">
            <a:extLst>
              <a:ext uri="{FF2B5EF4-FFF2-40B4-BE49-F238E27FC236}">
                <a16:creationId xmlns:a16="http://schemas.microsoft.com/office/drawing/2014/main" id="{C84E2F75-A96F-4DBD-B22F-AA560E082BBD}"/>
              </a:ext>
            </a:extLst>
          </p:cNvPr>
          <p:cNvPicPr preferRelativeResize="0"/>
          <p:nvPr userDrawn="1"/>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5143500"/>
          </a:xfrm>
          <a:prstGeom prst="rect">
            <a:avLst/>
          </a:prstGeom>
          <a:noFill/>
          <a:ln>
            <a:noFill/>
          </a:ln>
        </p:spPr>
      </p:pic>
      <p:pic>
        <p:nvPicPr>
          <p:cNvPr id="5" name="Google Shape;597;p87">
            <a:extLst>
              <a:ext uri="{FF2B5EF4-FFF2-40B4-BE49-F238E27FC236}">
                <a16:creationId xmlns:a16="http://schemas.microsoft.com/office/drawing/2014/main" id="{A70356CF-94EE-4EE1-95A9-952B1F7646D3}"/>
              </a:ext>
            </a:extLst>
          </p:cNvPr>
          <p:cNvPicPr preferRelativeResize="0"/>
          <p:nvPr userDrawn="1"/>
        </p:nvPicPr>
        <p:blipFill rotWithShape="1">
          <a:blip r:embed="rId4">
            <a:alphaModFix/>
          </a:blip>
          <a:srcRect l="24405" t="3914" r="23456" b="10049"/>
          <a:stretch/>
        </p:blipFill>
        <p:spPr>
          <a:xfrm>
            <a:off x="5273900" y="1244225"/>
            <a:ext cx="2413674" cy="2655050"/>
          </a:xfrm>
          <a:prstGeom prst="rect">
            <a:avLst/>
          </a:prstGeom>
          <a:noFill/>
          <a:ln>
            <a:noFill/>
          </a:ln>
        </p:spPr>
      </p:pic>
      <p:sp>
        <p:nvSpPr>
          <p:cNvPr id="2" name="Title 1">
            <a:extLst>
              <a:ext uri="{FF2B5EF4-FFF2-40B4-BE49-F238E27FC236}">
                <a16:creationId xmlns:a16="http://schemas.microsoft.com/office/drawing/2014/main" id="{97022B7D-C2B5-4900-AD34-EEBB2D21F740}"/>
              </a:ext>
            </a:extLst>
          </p:cNvPr>
          <p:cNvSpPr>
            <a:spLocks noGrp="1"/>
          </p:cNvSpPr>
          <p:nvPr>
            <p:ph type="title"/>
          </p:nvPr>
        </p:nvSpPr>
        <p:spPr>
          <a:xfrm>
            <a:off x="713884" y="1986990"/>
            <a:ext cx="4079325" cy="1169521"/>
          </a:xfrm>
        </p:spPr>
        <p:txBody>
          <a:bodyPr anchor="b">
            <a:spAutoFit/>
          </a:bodyPr>
          <a:lstStyle>
            <a:lvl1pPr algn="ctr">
              <a:defRPr sz="3200" b="1"/>
            </a:lvl1pPr>
          </a:lstStyle>
          <a:p>
            <a:r>
              <a:rPr lang="en-US"/>
              <a:t>Click to edit Master title style</a:t>
            </a:r>
            <a:endParaRPr lang="en-IN"/>
          </a:p>
        </p:txBody>
      </p:sp>
      <p:pic>
        <p:nvPicPr>
          <p:cNvPr id="6" name="Graphic 5">
            <a:extLst>
              <a:ext uri="{FF2B5EF4-FFF2-40B4-BE49-F238E27FC236}">
                <a16:creationId xmlns:a16="http://schemas.microsoft.com/office/drawing/2014/main" id="{EC21F4A1-2210-3FB1-E5BC-FC5262E6C6B9}"/>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358775" y="4712802"/>
            <a:ext cx="652817" cy="163204"/>
          </a:xfrm>
          <a:prstGeom prst="rect">
            <a:avLst/>
          </a:prstGeom>
        </p:spPr>
      </p:pic>
    </p:spTree>
    <p:custDataLst>
      <p:tags r:id="rId1"/>
    </p:custDataLst>
    <p:extLst>
      <p:ext uri="{BB962C8B-B14F-4D97-AF65-F5344CB8AC3E}">
        <p14:creationId xmlns:p14="http://schemas.microsoft.com/office/powerpoint/2010/main" val="4104591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esentation Style 02">
    <p:spTree>
      <p:nvGrpSpPr>
        <p:cNvPr id="1" name=""/>
        <p:cNvGrpSpPr/>
        <p:nvPr/>
      </p:nvGrpSpPr>
      <p:grpSpPr>
        <a:xfrm>
          <a:off x="0" y="0"/>
          <a:ext cx="0" cy="0"/>
          <a:chOff x="0" y="0"/>
          <a:chExt cx="0" cy="0"/>
        </a:xfrm>
      </p:grpSpPr>
      <p:pic>
        <p:nvPicPr>
          <p:cNvPr id="3" name="Google Shape;593;p87">
            <a:extLst>
              <a:ext uri="{FF2B5EF4-FFF2-40B4-BE49-F238E27FC236}">
                <a16:creationId xmlns:a16="http://schemas.microsoft.com/office/drawing/2014/main" id="{C84E2F75-A96F-4DBD-B22F-AA560E082BBD}"/>
              </a:ext>
            </a:extLst>
          </p:cNvPr>
          <p:cNvPicPr preferRelativeResize="0"/>
          <p:nvPr userDrawn="1"/>
        </p:nvPicPr>
        <p:blipFill rotWithShape="1">
          <a:blip r:embed="rId3">
            <a:alphaModFix/>
          </a:blip>
          <a:srcRect/>
          <a:stretch/>
        </p:blipFill>
        <p:spPr>
          <a:xfrm>
            <a:off x="0" y="0"/>
            <a:ext cx="9144000" cy="5143500"/>
          </a:xfrm>
          <a:prstGeom prst="rect">
            <a:avLst/>
          </a:prstGeom>
          <a:noFill/>
          <a:ln>
            <a:noFill/>
          </a:ln>
        </p:spPr>
      </p:pic>
      <p:pic>
        <p:nvPicPr>
          <p:cNvPr id="7" name="Google Shape;606;p88">
            <a:extLst>
              <a:ext uri="{FF2B5EF4-FFF2-40B4-BE49-F238E27FC236}">
                <a16:creationId xmlns:a16="http://schemas.microsoft.com/office/drawing/2014/main" id="{05437CCA-7012-4A3D-9142-0A3D7928078F}"/>
              </a:ext>
            </a:extLst>
          </p:cNvPr>
          <p:cNvPicPr preferRelativeResize="0"/>
          <p:nvPr userDrawn="1"/>
        </p:nvPicPr>
        <p:blipFill rotWithShape="1">
          <a:blip r:embed="rId4">
            <a:alphaModFix/>
          </a:blip>
          <a:srcRect/>
          <a:stretch/>
        </p:blipFill>
        <p:spPr>
          <a:xfrm>
            <a:off x="4738900" y="966988"/>
            <a:ext cx="3355351" cy="3209523"/>
          </a:xfrm>
          <a:prstGeom prst="rect">
            <a:avLst/>
          </a:prstGeom>
          <a:noFill/>
          <a:ln>
            <a:noFill/>
          </a:ln>
        </p:spPr>
      </p:pic>
      <p:sp>
        <p:nvSpPr>
          <p:cNvPr id="6" name="Title 1">
            <a:extLst>
              <a:ext uri="{FF2B5EF4-FFF2-40B4-BE49-F238E27FC236}">
                <a16:creationId xmlns:a16="http://schemas.microsoft.com/office/drawing/2014/main" id="{E58BF840-E25A-4353-A02B-285948B548CB}"/>
              </a:ext>
            </a:extLst>
          </p:cNvPr>
          <p:cNvSpPr>
            <a:spLocks noGrp="1"/>
          </p:cNvSpPr>
          <p:nvPr>
            <p:ph type="title"/>
          </p:nvPr>
        </p:nvSpPr>
        <p:spPr>
          <a:xfrm>
            <a:off x="713884" y="1986990"/>
            <a:ext cx="4079325" cy="1169521"/>
          </a:xfrm>
        </p:spPr>
        <p:txBody>
          <a:bodyPr anchor="b">
            <a:spAutoFit/>
          </a:bodyPr>
          <a:lstStyle>
            <a:lvl1pPr algn="ctr">
              <a:defRPr sz="3200" b="1"/>
            </a:lvl1pPr>
          </a:lstStyle>
          <a:p>
            <a:r>
              <a:rPr lang="en-US"/>
              <a:t>Click to edit Master title style</a:t>
            </a:r>
            <a:endParaRPr lang="en-IN"/>
          </a:p>
        </p:txBody>
      </p:sp>
      <p:pic>
        <p:nvPicPr>
          <p:cNvPr id="2" name="Graphic 1">
            <a:extLst>
              <a:ext uri="{FF2B5EF4-FFF2-40B4-BE49-F238E27FC236}">
                <a16:creationId xmlns:a16="http://schemas.microsoft.com/office/drawing/2014/main" id="{D3B82089-783B-3602-A663-CEE76C7590D8}"/>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358775" y="4712802"/>
            <a:ext cx="652817" cy="163204"/>
          </a:xfrm>
          <a:prstGeom prst="rect">
            <a:avLst/>
          </a:prstGeom>
        </p:spPr>
      </p:pic>
    </p:spTree>
    <p:custDataLst>
      <p:tags r:id="rId1"/>
    </p:custDataLst>
    <p:extLst>
      <p:ext uri="{BB962C8B-B14F-4D97-AF65-F5344CB8AC3E}">
        <p14:creationId xmlns:p14="http://schemas.microsoft.com/office/powerpoint/2010/main" val="1772339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ation Style 03">
    <p:spTree>
      <p:nvGrpSpPr>
        <p:cNvPr id="1" name=""/>
        <p:cNvGrpSpPr/>
        <p:nvPr/>
      </p:nvGrpSpPr>
      <p:grpSpPr>
        <a:xfrm>
          <a:off x="0" y="0"/>
          <a:ext cx="0" cy="0"/>
          <a:chOff x="0" y="0"/>
          <a:chExt cx="0" cy="0"/>
        </a:xfrm>
      </p:grpSpPr>
      <p:pic>
        <p:nvPicPr>
          <p:cNvPr id="3" name="Google Shape;593;p87">
            <a:extLst>
              <a:ext uri="{FF2B5EF4-FFF2-40B4-BE49-F238E27FC236}">
                <a16:creationId xmlns:a16="http://schemas.microsoft.com/office/drawing/2014/main" id="{C84E2F75-A96F-4DBD-B22F-AA560E082BBD}"/>
              </a:ext>
            </a:extLst>
          </p:cNvPr>
          <p:cNvPicPr preferRelativeResize="0"/>
          <p:nvPr userDrawn="1"/>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5143500"/>
          </a:xfrm>
          <a:prstGeom prst="rect">
            <a:avLst/>
          </a:prstGeom>
          <a:noFill/>
          <a:ln>
            <a:noFill/>
          </a:ln>
        </p:spPr>
      </p:pic>
      <p:sp>
        <p:nvSpPr>
          <p:cNvPr id="2" name="Title 1">
            <a:extLst>
              <a:ext uri="{FF2B5EF4-FFF2-40B4-BE49-F238E27FC236}">
                <a16:creationId xmlns:a16="http://schemas.microsoft.com/office/drawing/2014/main" id="{97022B7D-C2B5-4900-AD34-EEBB2D21F740}"/>
              </a:ext>
            </a:extLst>
          </p:cNvPr>
          <p:cNvSpPr>
            <a:spLocks noGrp="1"/>
          </p:cNvSpPr>
          <p:nvPr>
            <p:ph type="title"/>
          </p:nvPr>
        </p:nvSpPr>
        <p:spPr>
          <a:xfrm>
            <a:off x="713884" y="2094175"/>
            <a:ext cx="4079325" cy="955150"/>
          </a:xfrm>
        </p:spPr>
        <p:txBody>
          <a:bodyPr anchor="b"/>
          <a:lstStyle>
            <a:lvl1pPr algn="ctr">
              <a:defRPr sz="3200" b="1"/>
            </a:lvl1pPr>
          </a:lstStyle>
          <a:p>
            <a:r>
              <a:rPr lang="en-US"/>
              <a:t>Click to edit Master title style</a:t>
            </a:r>
            <a:endParaRPr lang="en-IN"/>
          </a:p>
        </p:txBody>
      </p:sp>
      <p:pic>
        <p:nvPicPr>
          <p:cNvPr id="7" name="Picture 6">
            <a:extLst>
              <a:ext uri="{FF2B5EF4-FFF2-40B4-BE49-F238E27FC236}">
                <a16:creationId xmlns:a16="http://schemas.microsoft.com/office/drawing/2014/main" id="{556F2255-FB05-4CAB-8D69-1E4597931FEF}"/>
              </a:ext>
            </a:extLst>
          </p:cNvPr>
          <p:cNvPicPr>
            <a:picLocks noChangeAspect="1"/>
          </p:cNvPicPr>
          <p:nvPr userDrawn="1"/>
        </p:nvPicPr>
        <p:blipFill>
          <a:blip r:embed="rId4"/>
          <a:stretch>
            <a:fillRect/>
          </a:stretch>
        </p:blipFill>
        <p:spPr>
          <a:xfrm>
            <a:off x="3761751" y="1579142"/>
            <a:ext cx="5297944" cy="2641515"/>
          </a:xfrm>
          <a:prstGeom prst="rect">
            <a:avLst/>
          </a:prstGeom>
        </p:spPr>
      </p:pic>
      <p:pic>
        <p:nvPicPr>
          <p:cNvPr id="5" name="Graphic 4">
            <a:extLst>
              <a:ext uri="{FF2B5EF4-FFF2-40B4-BE49-F238E27FC236}">
                <a16:creationId xmlns:a16="http://schemas.microsoft.com/office/drawing/2014/main" id="{C12F8826-055C-1A3D-7231-4E1E4719BAB5}"/>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358775" y="4712802"/>
            <a:ext cx="652817" cy="163204"/>
          </a:xfrm>
          <a:prstGeom prst="rect">
            <a:avLst/>
          </a:prstGeom>
        </p:spPr>
      </p:pic>
    </p:spTree>
    <p:custDataLst>
      <p:tags r:id="rId1"/>
    </p:custDataLst>
    <p:extLst>
      <p:ext uri="{BB962C8B-B14F-4D97-AF65-F5344CB8AC3E}">
        <p14:creationId xmlns:p14="http://schemas.microsoft.com/office/powerpoint/2010/main" val="431158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ent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FEDB71C-1CBF-4C11-8A1C-B203D1D240C8}"/>
              </a:ext>
            </a:extLst>
          </p:cNvPr>
          <p:cNvSpPr/>
          <p:nvPr userDrawn="1"/>
        </p:nvSpPr>
        <p:spPr>
          <a:xfrm>
            <a:off x="0" y="0"/>
            <a:ext cx="9144000" cy="5143500"/>
          </a:xfrm>
          <a:prstGeom prst="rect">
            <a:avLst/>
          </a:prstGeom>
          <a:solidFill>
            <a:srgbClr val="1212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itle 2">
            <a:extLst>
              <a:ext uri="{FF2B5EF4-FFF2-40B4-BE49-F238E27FC236}">
                <a16:creationId xmlns:a16="http://schemas.microsoft.com/office/drawing/2014/main" id="{915D21BB-5665-4DE7-A897-54A56AF60E80}"/>
              </a:ext>
            </a:extLst>
          </p:cNvPr>
          <p:cNvSpPr>
            <a:spLocks noGrp="1"/>
          </p:cNvSpPr>
          <p:nvPr>
            <p:ph type="title"/>
          </p:nvPr>
        </p:nvSpPr>
        <p:spPr>
          <a:xfrm>
            <a:off x="252000" y="252000"/>
            <a:ext cx="8544670" cy="572700"/>
          </a:xfrm>
        </p:spPr>
        <p:txBody>
          <a:bodyPr>
            <a:noAutofit/>
          </a:bodyPr>
          <a:lstStyle>
            <a:lvl1pPr>
              <a:defRPr sz="3200" b="1">
                <a:solidFill>
                  <a:schemeClr val="bg1"/>
                </a:solidFill>
                <a:latin typeface="+mj-lt"/>
              </a:defRPr>
            </a:lvl1pPr>
          </a:lstStyle>
          <a:p>
            <a:r>
              <a:rPr lang="en-US"/>
              <a:t>Click to edit Master title style</a:t>
            </a:r>
            <a:endParaRPr lang="en-IN"/>
          </a:p>
        </p:txBody>
      </p:sp>
      <p:sp>
        <p:nvSpPr>
          <p:cNvPr id="6" name="Text Placeholder 5">
            <a:extLst>
              <a:ext uri="{FF2B5EF4-FFF2-40B4-BE49-F238E27FC236}">
                <a16:creationId xmlns:a16="http://schemas.microsoft.com/office/drawing/2014/main" id="{A4FE007B-13D6-4FF3-BB8A-60948C326167}"/>
              </a:ext>
            </a:extLst>
          </p:cNvPr>
          <p:cNvSpPr>
            <a:spLocks noGrp="1"/>
          </p:cNvSpPr>
          <p:nvPr>
            <p:ph type="body" sz="quarter" idx="15"/>
          </p:nvPr>
        </p:nvSpPr>
        <p:spPr>
          <a:xfrm>
            <a:off x="251999" y="1440000"/>
            <a:ext cx="8544669" cy="3015067"/>
          </a:xfrm>
          <a:prstGeom prst="rect">
            <a:avLst/>
          </a:prstGeom>
        </p:spPr>
        <p:txBody>
          <a:bodyPr>
            <a:normAutofit/>
          </a:bodyPr>
          <a:lstStyle>
            <a:lvl1pPr marL="457200" indent="-342900">
              <a:spcBef>
                <a:spcPts val="600"/>
              </a:spcBef>
              <a:spcAft>
                <a:spcPts val="600"/>
              </a:spcAft>
              <a:buClr>
                <a:schemeClr val="bg1"/>
              </a:buClr>
              <a:buSzPct val="113000"/>
              <a:buFont typeface="Inter" panose="020B0502030000000004" pitchFamily="34" charset="0"/>
              <a:buChar char="●"/>
              <a:defRPr sz="1600">
                <a:solidFill>
                  <a:schemeClr val="bg1"/>
                </a:solidFill>
                <a:latin typeface="+mn-lt"/>
              </a:defRPr>
            </a:lvl1pPr>
            <a:lvl2pPr marL="914400" indent="-317500">
              <a:spcBef>
                <a:spcPts val="600"/>
              </a:spcBef>
              <a:spcAft>
                <a:spcPts val="600"/>
              </a:spcAft>
              <a:buClr>
                <a:schemeClr val="bg1"/>
              </a:buClr>
              <a:buSzPct val="113000"/>
              <a:buFont typeface="Inter" panose="020B0502030000000004" pitchFamily="34" charset="0"/>
              <a:buChar char="-"/>
              <a:defRPr sz="1600">
                <a:solidFill>
                  <a:schemeClr val="bg1"/>
                </a:solidFill>
                <a:latin typeface="+mn-lt"/>
              </a:defRPr>
            </a:lvl2pPr>
            <a:lvl3pPr marL="1339850" indent="-285750">
              <a:buClr>
                <a:schemeClr val="bg1"/>
              </a:buClr>
              <a:buSzPct val="113000"/>
              <a:buFont typeface="Inter" panose="020B0502030000000004" pitchFamily="34" charset="0"/>
              <a:buChar char="●"/>
              <a:defRPr sz="1600">
                <a:solidFill>
                  <a:schemeClr val="bg1"/>
                </a:solidFill>
                <a:latin typeface="+mn-lt"/>
              </a:defRPr>
            </a:lvl3pPr>
            <a:lvl4pPr>
              <a:defRPr sz="1600">
                <a:solidFill>
                  <a:schemeClr val="bg1"/>
                </a:solidFill>
              </a:defRPr>
            </a:lvl4pPr>
            <a:lvl5pPr>
              <a:defRPr sz="1600">
                <a:solidFill>
                  <a:schemeClr val="bg1"/>
                </a:solidFill>
              </a:defRPr>
            </a:lvl5pPr>
          </a:lstStyle>
          <a:p>
            <a:pPr lvl="0"/>
            <a:r>
              <a:rPr lang="en-US"/>
              <a:t>Click to edit Master text styles</a:t>
            </a:r>
          </a:p>
          <a:p>
            <a:pPr lvl="1"/>
            <a:r>
              <a:rPr lang="en-US"/>
              <a:t>Second level</a:t>
            </a:r>
          </a:p>
          <a:p>
            <a:pPr lvl="2"/>
            <a:endParaRPr lang="en-IN"/>
          </a:p>
        </p:txBody>
      </p:sp>
      <p:sp>
        <p:nvSpPr>
          <p:cNvPr id="8" name="Text Placeholder 5">
            <a:extLst>
              <a:ext uri="{FF2B5EF4-FFF2-40B4-BE49-F238E27FC236}">
                <a16:creationId xmlns:a16="http://schemas.microsoft.com/office/drawing/2014/main" id="{4C8C70CC-9098-4E06-8E37-A4A8517433CC}"/>
              </a:ext>
            </a:extLst>
          </p:cNvPr>
          <p:cNvSpPr>
            <a:spLocks noGrp="1"/>
          </p:cNvSpPr>
          <p:nvPr>
            <p:ph type="body" sz="quarter" idx="16"/>
          </p:nvPr>
        </p:nvSpPr>
        <p:spPr>
          <a:xfrm>
            <a:off x="251998" y="828000"/>
            <a:ext cx="8640001" cy="462867"/>
          </a:xfrm>
          <a:prstGeom prst="rect">
            <a:avLst/>
          </a:prstGeom>
        </p:spPr>
        <p:txBody>
          <a:bodyPr lIns="90000">
            <a:normAutofit/>
          </a:bodyPr>
          <a:lstStyle>
            <a:lvl1pPr marL="0" indent="0">
              <a:lnSpc>
                <a:spcPct val="100000"/>
              </a:lnSpc>
              <a:spcBef>
                <a:spcPts val="0"/>
              </a:spcBef>
              <a:spcAft>
                <a:spcPts val="0"/>
              </a:spcAft>
              <a:buClr>
                <a:schemeClr val="bg1"/>
              </a:buClr>
              <a:buFont typeface="Inter" panose="020B0502030000000004" pitchFamily="34" charset="0"/>
              <a:buNone/>
              <a:defRPr sz="1600" b="0" i="1">
                <a:solidFill>
                  <a:schemeClr val="bg1"/>
                </a:solidFill>
                <a:latin typeface="+mn-lt"/>
              </a:defRPr>
            </a:lvl1pPr>
            <a:lvl2pPr marL="596900" indent="0">
              <a:lnSpc>
                <a:spcPct val="100000"/>
              </a:lnSpc>
              <a:spcBef>
                <a:spcPts val="0"/>
              </a:spcBef>
              <a:spcAft>
                <a:spcPts val="0"/>
              </a:spcAft>
              <a:buClr>
                <a:schemeClr val="bg1"/>
              </a:buClr>
              <a:buFont typeface="Inter" panose="020B0502030000000004" pitchFamily="34" charset="0"/>
              <a:buNone/>
              <a:defRPr sz="1600">
                <a:solidFill>
                  <a:schemeClr val="bg1"/>
                </a:solidFill>
                <a:latin typeface="+mn-lt"/>
              </a:defRPr>
            </a:lvl2pPr>
            <a:lvl3pPr marL="1054100" indent="0">
              <a:lnSpc>
                <a:spcPct val="100000"/>
              </a:lnSpc>
              <a:spcBef>
                <a:spcPts val="0"/>
              </a:spcBef>
              <a:spcAft>
                <a:spcPts val="0"/>
              </a:spcAft>
              <a:buClr>
                <a:schemeClr val="bg1"/>
              </a:buClr>
              <a:buFont typeface="Inter" panose="020B0502030000000004" pitchFamily="34" charset="0"/>
              <a:buNone/>
              <a:defRPr sz="1600">
                <a:solidFill>
                  <a:schemeClr val="bg1"/>
                </a:solidFill>
                <a:latin typeface="+mn-lt"/>
              </a:defRPr>
            </a:lvl3pPr>
            <a:lvl4pPr>
              <a:defRPr sz="1600">
                <a:solidFill>
                  <a:schemeClr val="bg1"/>
                </a:solidFill>
              </a:defRPr>
            </a:lvl4pPr>
            <a:lvl5pPr>
              <a:defRPr sz="1600">
                <a:solidFill>
                  <a:schemeClr val="bg1"/>
                </a:solidFill>
              </a:defRPr>
            </a:lvl5pPr>
          </a:lstStyle>
          <a:p>
            <a:pPr lvl="0"/>
            <a:r>
              <a:rPr lang="en-US"/>
              <a:t>Click to edit Master text styles</a:t>
            </a:r>
          </a:p>
        </p:txBody>
      </p:sp>
    </p:spTree>
    <p:custDataLst>
      <p:tags r:id="rId1"/>
    </p:custDataLst>
    <p:extLst>
      <p:ext uri="{BB962C8B-B14F-4D97-AF65-F5344CB8AC3E}">
        <p14:creationId xmlns:p14="http://schemas.microsoft.com/office/powerpoint/2010/main" val="3907524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ntent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FEDB71C-1CBF-4C11-8A1C-B203D1D240C8}"/>
              </a:ext>
            </a:extLst>
          </p:cNvPr>
          <p:cNvSpPr/>
          <p:nvPr userDrawn="1"/>
        </p:nvSpPr>
        <p:spPr>
          <a:xfrm>
            <a:off x="0" y="0"/>
            <a:ext cx="9144000" cy="5143500"/>
          </a:xfrm>
          <a:prstGeom prst="rect">
            <a:avLst/>
          </a:prstGeom>
          <a:solidFill>
            <a:srgbClr val="1212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itle 2">
            <a:extLst>
              <a:ext uri="{FF2B5EF4-FFF2-40B4-BE49-F238E27FC236}">
                <a16:creationId xmlns:a16="http://schemas.microsoft.com/office/drawing/2014/main" id="{915D21BB-5665-4DE7-A897-54A56AF60E80}"/>
              </a:ext>
            </a:extLst>
          </p:cNvPr>
          <p:cNvSpPr>
            <a:spLocks noGrp="1"/>
          </p:cNvSpPr>
          <p:nvPr>
            <p:ph type="title"/>
          </p:nvPr>
        </p:nvSpPr>
        <p:spPr>
          <a:xfrm>
            <a:off x="252000" y="252000"/>
            <a:ext cx="8544670" cy="572700"/>
          </a:xfrm>
        </p:spPr>
        <p:txBody>
          <a:bodyPr>
            <a:noAutofit/>
          </a:bodyPr>
          <a:lstStyle>
            <a:lvl1pPr>
              <a:defRPr sz="3200" b="1">
                <a:solidFill>
                  <a:schemeClr val="bg1"/>
                </a:solidFill>
                <a:latin typeface="+mj-lt"/>
              </a:defRPr>
            </a:lvl1pPr>
          </a:lstStyle>
          <a:p>
            <a:r>
              <a:rPr lang="en-US"/>
              <a:t>Click to edit Master title style</a:t>
            </a:r>
            <a:endParaRPr lang="en-IN"/>
          </a:p>
        </p:txBody>
      </p:sp>
      <p:sp>
        <p:nvSpPr>
          <p:cNvPr id="8" name="Text Placeholder 5">
            <a:extLst>
              <a:ext uri="{FF2B5EF4-FFF2-40B4-BE49-F238E27FC236}">
                <a16:creationId xmlns:a16="http://schemas.microsoft.com/office/drawing/2014/main" id="{4C8C70CC-9098-4E06-8E37-A4A8517433CC}"/>
              </a:ext>
            </a:extLst>
          </p:cNvPr>
          <p:cNvSpPr>
            <a:spLocks noGrp="1"/>
          </p:cNvSpPr>
          <p:nvPr>
            <p:ph type="body" sz="quarter" idx="16"/>
          </p:nvPr>
        </p:nvSpPr>
        <p:spPr>
          <a:xfrm>
            <a:off x="251998" y="828000"/>
            <a:ext cx="8640001" cy="462867"/>
          </a:xfrm>
          <a:prstGeom prst="rect">
            <a:avLst/>
          </a:prstGeom>
        </p:spPr>
        <p:txBody>
          <a:bodyPr lIns="90000">
            <a:normAutofit/>
          </a:bodyPr>
          <a:lstStyle>
            <a:lvl1pPr marL="0" indent="0">
              <a:lnSpc>
                <a:spcPct val="100000"/>
              </a:lnSpc>
              <a:spcBef>
                <a:spcPts val="0"/>
              </a:spcBef>
              <a:spcAft>
                <a:spcPts val="0"/>
              </a:spcAft>
              <a:buClr>
                <a:schemeClr val="bg1"/>
              </a:buClr>
              <a:buFont typeface="Inter" panose="020B0502030000000004" pitchFamily="34" charset="0"/>
              <a:buNone/>
              <a:defRPr sz="1600" b="0" i="1">
                <a:solidFill>
                  <a:schemeClr val="bg1"/>
                </a:solidFill>
                <a:latin typeface="+mn-lt"/>
              </a:defRPr>
            </a:lvl1pPr>
            <a:lvl2pPr marL="596900" indent="0">
              <a:lnSpc>
                <a:spcPct val="100000"/>
              </a:lnSpc>
              <a:spcBef>
                <a:spcPts val="0"/>
              </a:spcBef>
              <a:spcAft>
                <a:spcPts val="0"/>
              </a:spcAft>
              <a:buClr>
                <a:schemeClr val="bg1"/>
              </a:buClr>
              <a:buFont typeface="Inter" panose="020B0502030000000004" pitchFamily="34" charset="0"/>
              <a:buNone/>
              <a:defRPr sz="1600">
                <a:solidFill>
                  <a:schemeClr val="bg1"/>
                </a:solidFill>
                <a:latin typeface="+mn-lt"/>
              </a:defRPr>
            </a:lvl2pPr>
            <a:lvl3pPr marL="1054100" indent="0">
              <a:lnSpc>
                <a:spcPct val="100000"/>
              </a:lnSpc>
              <a:spcBef>
                <a:spcPts val="0"/>
              </a:spcBef>
              <a:spcAft>
                <a:spcPts val="0"/>
              </a:spcAft>
              <a:buClr>
                <a:schemeClr val="bg1"/>
              </a:buClr>
              <a:buFont typeface="Inter" panose="020B0502030000000004" pitchFamily="34" charset="0"/>
              <a:buNone/>
              <a:defRPr sz="1600">
                <a:solidFill>
                  <a:schemeClr val="bg1"/>
                </a:solidFill>
                <a:latin typeface="+mn-lt"/>
              </a:defRPr>
            </a:lvl3pPr>
            <a:lvl4pPr>
              <a:defRPr sz="1600">
                <a:solidFill>
                  <a:schemeClr val="bg1"/>
                </a:solidFill>
              </a:defRPr>
            </a:lvl4pPr>
            <a:lvl5pPr>
              <a:defRPr sz="1600">
                <a:solidFill>
                  <a:schemeClr val="bg1"/>
                </a:solidFill>
              </a:defRPr>
            </a:lvl5pPr>
          </a:lstStyle>
          <a:p>
            <a:pPr lvl="0"/>
            <a:r>
              <a:rPr lang="en-US"/>
              <a:t>Click to edit Master text styles</a:t>
            </a:r>
          </a:p>
        </p:txBody>
      </p:sp>
    </p:spTree>
    <p:custDataLst>
      <p:tags r:id="rId1"/>
    </p:custDataLst>
    <p:extLst>
      <p:ext uri="{BB962C8B-B14F-4D97-AF65-F5344CB8AC3E}">
        <p14:creationId xmlns:p14="http://schemas.microsoft.com/office/powerpoint/2010/main" val="3826808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ontent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FEDB71C-1CBF-4C11-8A1C-B203D1D240C8}"/>
              </a:ext>
            </a:extLst>
          </p:cNvPr>
          <p:cNvSpPr/>
          <p:nvPr userDrawn="1"/>
        </p:nvSpPr>
        <p:spPr>
          <a:xfrm>
            <a:off x="0" y="0"/>
            <a:ext cx="9144000" cy="5143500"/>
          </a:xfrm>
          <a:prstGeom prst="rect">
            <a:avLst/>
          </a:prstGeom>
          <a:solidFill>
            <a:srgbClr val="1212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itle 2">
            <a:extLst>
              <a:ext uri="{FF2B5EF4-FFF2-40B4-BE49-F238E27FC236}">
                <a16:creationId xmlns:a16="http://schemas.microsoft.com/office/drawing/2014/main" id="{915D21BB-5665-4DE7-A897-54A56AF60E80}"/>
              </a:ext>
            </a:extLst>
          </p:cNvPr>
          <p:cNvSpPr>
            <a:spLocks noGrp="1"/>
          </p:cNvSpPr>
          <p:nvPr>
            <p:ph type="title"/>
          </p:nvPr>
        </p:nvSpPr>
        <p:spPr>
          <a:xfrm>
            <a:off x="252000" y="252000"/>
            <a:ext cx="8544670" cy="572700"/>
          </a:xfrm>
        </p:spPr>
        <p:txBody>
          <a:bodyPr>
            <a:noAutofit/>
          </a:bodyPr>
          <a:lstStyle>
            <a:lvl1pPr>
              <a:defRPr sz="3200" b="1">
                <a:solidFill>
                  <a:schemeClr val="bg1"/>
                </a:solidFill>
                <a:latin typeface="+mj-lt"/>
              </a:defRPr>
            </a:lvl1pPr>
          </a:lstStyle>
          <a:p>
            <a:r>
              <a:rPr lang="en-US"/>
              <a:t>Click to edit Master title style</a:t>
            </a:r>
            <a:endParaRPr lang="en-IN"/>
          </a:p>
        </p:txBody>
      </p:sp>
    </p:spTree>
    <p:custDataLst>
      <p:tags r:id="rId1"/>
    </p:custDataLst>
    <p:extLst>
      <p:ext uri="{BB962C8B-B14F-4D97-AF65-F5344CB8AC3E}">
        <p14:creationId xmlns:p14="http://schemas.microsoft.com/office/powerpoint/2010/main" val="3412132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roduction_3">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054C0AE-742C-454D-A8BE-CF55A4D56F59}"/>
              </a:ext>
            </a:extLst>
          </p:cNvPr>
          <p:cNvSpPr/>
          <p:nvPr userDrawn="1"/>
        </p:nvSpPr>
        <p:spPr>
          <a:xfrm>
            <a:off x="0" y="0"/>
            <a:ext cx="9144000" cy="5143500"/>
          </a:xfrm>
          <a:prstGeom prst="rect">
            <a:avLst/>
          </a:prstGeom>
          <a:solidFill>
            <a:srgbClr val="1212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itle 2">
            <a:extLst>
              <a:ext uri="{FF2B5EF4-FFF2-40B4-BE49-F238E27FC236}">
                <a16:creationId xmlns:a16="http://schemas.microsoft.com/office/drawing/2014/main" id="{93F904A6-9238-451A-9B63-F47551B5ABCB}"/>
              </a:ext>
            </a:extLst>
          </p:cNvPr>
          <p:cNvSpPr>
            <a:spLocks noGrp="1"/>
          </p:cNvSpPr>
          <p:nvPr>
            <p:ph type="title"/>
          </p:nvPr>
        </p:nvSpPr>
        <p:spPr>
          <a:xfrm>
            <a:off x="252000" y="252000"/>
            <a:ext cx="4654550" cy="572700"/>
          </a:xfrm>
        </p:spPr>
        <p:txBody>
          <a:bodyPr>
            <a:noAutofit/>
          </a:bodyPr>
          <a:lstStyle>
            <a:lvl1pPr>
              <a:defRPr sz="3200" b="1">
                <a:solidFill>
                  <a:schemeClr val="bg1"/>
                </a:solidFill>
                <a:latin typeface="+mj-lt"/>
              </a:defRPr>
            </a:lvl1pPr>
          </a:lstStyle>
          <a:p>
            <a:r>
              <a:rPr lang="en-US"/>
              <a:t>Click to edit Master</a:t>
            </a:r>
            <a:endParaRPr lang="en-IN"/>
          </a:p>
        </p:txBody>
      </p:sp>
      <p:sp>
        <p:nvSpPr>
          <p:cNvPr id="12" name="Picture Placeholder 6">
            <a:extLst>
              <a:ext uri="{FF2B5EF4-FFF2-40B4-BE49-F238E27FC236}">
                <a16:creationId xmlns:a16="http://schemas.microsoft.com/office/drawing/2014/main" id="{EDC8F987-DBBC-44A4-9ACD-1458831011CC}"/>
              </a:ext>
            </a:extLst>
          </p:cNvPr>
          <p:cNvSpPr>
            <a:spLocks noGrp="1"/>
          </p:cNvSpPr>
          <p:nvPr>
            <p:ph type="pic" sz="quarter" idx="14"/>
          </p:nvPr>
        </p:nvSpPr>
        <p:spPr>
          <a:xfrm>
            <a:off x="5182766" y="411750"/>
            <a:ext cx="3598862" cy="4320000"/>
          </a:xfrm>
          <a:prstGeom prst="rect">
            <a:avLst/>
          </a:prstGeom>
        </p:spPr>
        <p:txBody>
          <a:bodyPr/>
          <a:lstStyle/>
          <a:p>
            <a:endParaRPr lang="en-IN"/>
          </a:p>
        </p:txBody>
      </p:sp>
      <p:sp>
        <p:nvSpPr>
          <p:cNvPr id="7" name="Text Placeholder 5">
            <a:extLst>
              <a:ext uri="{FF2B5EF4-FFF2-40B4-BE49-F238E27FC236}">
                <a16:creationId xmlns:a16="http://schemas.microsoft.com/office/drawing/2014/main" id="{75E1A589-F409-4162-BC92-268F67288467}"/>
              </a:ext>
            </a:extLst>
          </p:cNvPr>
          <p:cNvSpPr>
            <a:spLocks noGrp="1"/>
          </p:cNvSpPr>
          <p:nvPr>
            <p:ph type="body" sz="quarter" idx="16"/>
          </p:nvPr>
        </p:nvSpPr>
        <p:spPr>
          <a:xfrm>
            <a:off x="251998" y="828000"/>
            <a:ext cx="4654549" cy="462867"/>
          </a:xfrm>
          <a:prstGeom prst="rect">
            <a:avLst/>
          </a:prstGeom>
        </p:spPr>
        <p:txBody>
          <a:bodyPr lIns="90000">
            <a:normAutofit/>
          </a:bodyPr>
          <a:lstStyle>
            <a:lvl1pPr marL="0" indent="0">
              <a:lnSpc>
                <a:spcPct val="100000"/>
              </a:lnSpc>
              <a:spcBef>
                <a:spcPts val="0"/>
              </a:spcBef>
              <a:spcAft>
                <a:spcPts val="0"/>
              </a:spcAft>
              <a:buClr>
                <a:schemeClr val="bg1"/>
              </a:buClr>
              <a:buFont typeface="Inter" panose="020B0502030000000004" pitchFamily="34" charset="0"/>
              <a:buNone/>
              <a:defRPr sz="1600" b="0" i="1">
                <a:solidFill>
                  <a:schemeClr val="bg1"/>
                </a:solidFill>
                <a:latin typeface="+mn-lt"/>
              </a:defRPr>
            </a:lvl1pPr>
            <a:lvl2pPr marL="596900" indent="0">
              <a:lnSpc>
                <a:spcPct val="100000"/>
              </a:lnSpc>
              <a:spcBef>
                <a:spcPts val="0"/>
              </a:spcBef>
              <a:spcAft>
                <a:spcPts val="0"/>
              </a:spcAft>
              <a:buClr>
                <a:schemeClr val="bg1"/>
              </a:buClr>
              <a:buFont typeface="Inter" panose="020B0502030000000004" pitchFamily="34" charset="0"/>
              <a:buNone/>
              <a:defRPr sz="1600">
                <a:solidFill>
                  <a:schemeClr val="bg1"/>
                </a:solidFill>
                <a:latin typeface="+mn-lt"/>
              </a:defRPr>
            </a:lvl2pPr>
            <a:lvl3pPr marL="1054100" indent="0">
              <a:lnSpc>
                <a:spcPct val="100000"/>
              </a:lnSpc>
              <a:spcBef>
                <a:spcPts val="0"/>
              </a:spcBef>
              <a:spcAft>
                <a:spcPts val="0"/>
              </a:spcAft>
              <a:buClr>
                <a:schemeClr val="bg1"/>
              </a:buClr>
              <a:buFont typeface="Inter" panose="020B0502030000000004" pitchFamily="34" charset="0"/>
              <a:buNone/>
              <a:defRPr sz="1600">
                <a:solidFill>
                  <a:schemeClr val="bg1"/>
                </a:solidFill>
                <a:latin typeface="+mn-lt"/>
              </a:defRPr>
            </a:lvl3pPr>
            <a:lvl4pPr>
              <a:defRPr sz="1600">
                <a:solidFill>
                  <a:schemeClr val="bg1"/>
                </a:solidFill>
              </a:defRPr>
            </a:lvl4pPr>
            <a:lvl5pPr>
              <a:defRPr sz="1600">
                <a:solidFill>
                  <a:schemeClr val="bg1"/>
                </a:solidFill>
              </a:defRPr>
            </a:lvl5pPr>
          </a:lstStyle>
          <a:p>
            <a:pPr lvl="0"/>
            <a:r>
              <a:rPr lang="en-US"/>
              <a:t>Click to edit Master text styles</a:t>
            </a:r>
          </a:p>
        </p:txBody>
      </p:sp>
      <p:sp>
        <p:nvSpPr>
          <p:cNvPr id="8" name="Google Shape;552;p77">
            <a:extLst>
              <a:ext uri="{FF2B5EF4-FFF2-40B4-BE49-F238E27FC236}">
                <a16:creationId xmlns:a16="http://schemas.microsoft.com/office/drawing/2014/main" id="{41C50704-0B04-4E45-9F9F-9BB700A73194}"/>
              </a:ext>
            </a:extLst>
          </p:cNvPr>
          <p:cNvSpPr txBox="1">
            <a:spLocks noGrp="1"/>
          </p:cNvSpPr>
          <p:nvPr>
            <p:ph type="body" idx="1"/>
          </p:nvPr>
        </p:nvSpPr>
        <p:spPr>
          <a:xfrm>
            <a:off x="252000" y="1439999"/>
            <a:ext cx="4402570" cy="3224149"/>
          </a:xfrm>
          <a:prstGeom prst="rect">
            <a:avLst/>
          </a:prstGeom>
        </p:spPr>
        <p:txBody>
          <a:bodyPr spcFirstLastPara="1" wrap="square" lIns="91425" tIns="91425" rIns="91425" bIns="91425" anchor="t" anchorCtr="0">
            <a:noAutofit/>
          </a:bodyPr>
          <a:lstStyle>
            <a:lvl1pPr marL="457200" lvl="0" indent="-331200">
              <a:lnSpc>
                <a:spcPct val="150000"/>
              </a:lnSpc>
              <a:spcBef>
                <a:spcPts val="600"/>
              </a:spcBef>
              <a:spcAft>
                <a:spcPts val="600"/>
              </a:spcAft>
              <a:buClr>
                <a:schemeClr val="bg1"/>
              </a:buClr>
              <a:buSzPts val="1800"/>
              <a:buChar char="●"/>
              <a:defRPr>
                <a:solidFill>
                  <a:schemeClr val="bg1"/>
                </a:solidFill>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ustDataLst>
      <p:tags r:id="rId1"/>
    </p:custDataLst>
    <p:extLst>
      <p:ext uri="{BB962C8B-B14F-4D97-AF65-F5344CB8AC3E}">
        <p14:creationId xmlns:p14="http://schemas.microsoft.com/office/powerpoint/2010/main" val="1390790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Content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FEDB71C-1CBF-4C11-8A1C-B203D1D240C8}"/>
              </a:ext>
            </a:extLst>
          </p:cNvPr>
          <p:cNvSpPr/>
          <p:nvPr userDrawn="1"/>
        </p:nvSpPr>
        <p:spPr>
          <a:xfrm>
            <a:off x="0" y="0"/>
            <a:ext cx="9144000" cy="5143500"/>
          </a:xfrm>
          <a:prstGeom prst="rect">
            <a:avLst/>
          </a:prstGeom>
          <a:solidFill>
            <a:srgbClr val="1212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itle 2">
            <a:extLst>
              <a:ext uri="{FF2B5EF4-FFF2-40B4-BE49-F238E27FC236}">
                <a16:creationId xmlns:a16="http://schemas.microsoft.com/office/drawing/2014/main" id="{915D21BB-5665-4DE7-A897-54A56AF60E80}"/>
              </a:ext>
            </a:extLst>
          </p:cNvPr>
          <p:cNvSpPr>
            <a:spLocks noGrp="1"/>
          </p:cNvSpPr>
          <p:nvPr>
            <p:ph type="title"/>
          </p:nvPr>
        </p:nvSpPr>
        <p:spPr>
          <a:xfrm>
            <a:off x="252000" y="252000"/>
            <a:ext cx="8533225" cy="572700"/>
          </a:xfrm>
        </p:spPr>
        <p:txBody>
          <a:bodyPr>
            <a:noAutofit/>
          </a:bodyPr>
          <a:lstStyle>
            <a:lvl1pPr>
              <a:defRPr sz="3200" b="1">
                <a:solidFill>
                  <a:schemeClr val="bg1"/>
                </a:solidFill>
                <a:latin typeface="+mj-lt"/>
              </a:defRPr>
            </a:lvl1pPr>
          </a:lstStyle>
          <a:p>
            <a:r>
              <a:rPr lang="en-US"/>
              <a:t>Click to edit Master title style</a:t>
            </a:r>
            <a:endParaRPr lang="en-IN"/>
          </a:p>
        </p:txBody>
      </p:sp>
      <p:sp>
        <p:nvSpPr>
          <p:cNvPr id="7" name="Picture Placeholder 6">
            <a:extLst>
              <a:ext uri="{FF2B5EF4-FFF2-40B4-BE49-F238E27FC236}">
                <a16:creationId xmlns:a16="http://schemas.microsoft.com/office/drawing/2014/main" id="{C2281057-26C4-414C-B746-CCF8E8E08AAD}"/>
              </a:ext>
            </a:extLst>
          </p:cNvPr>
          <p:cNvSpPr>
            <a:spLocks noGrp="1"/>
          </p:cNvSpPr>
          <p:nvPr>
            <p:ph type="pic" sz="quarter" idx="14"/>
          </p:nvPr>
        </p:nvSpPr>
        <p:spPr>
          <a:xfrm>
            <a:off x="5139964" y="1019993"/>
            <a:ext cx="3645711" cy="3472545"/>
          </a:xfrm>
          <a:prstGeom prst="rect">
            <a:avLst/>
          </a:prstGeom>
        </p:spPr>
        <p:txBody>
          <a:bodyPr/>
          <a:lstStyle/>
          <a:p>
            <a:endParaRPr lang="en-IN"/>
          </a:p>
        </p:txBody>
      </p:sp>
      <p:sp>
        <p:nvSpPr>
          <p:cNvPr id="8" name="Text Placeholder 5">
            <a:extLst>
              <a:ext uri="{FF2B5EF4-FFF2-40B4-BE49-F238E27FC236}">
                <a16:creationId xmlns:a16="http://schemas.microsoft.com/office/drawing/2014/main" id="{ADFFE1E1-3FFF-40EC-8357-77C1E45DF10B}"/>
              </a:ext>
            </a:extLst>
          </p:cNvPr>
          <p:cNvSpPr>
            <a:spLocks noGrp="1"/>
          </p:cNvSpPr>
          <p:nvPr>
            <p:ph type="body" sz="quarter" idx="16"/>
          </p:nvPr>
        </p:nvSpPr>
        <p:spPr>
          <a:xfrm>
            <a:off x="251999" y="828000"/>
            <a:ext cx="4402570" cy="462867"/>
          </a:xfrm>
          <a:prstGeom prst="rect">
            <a:avLst/>
          </a:prstGeom>
        </p:spPr>
        <p:txBody>
          <a:bodyPr lIns="90000">
            <a:normAutofit/>
          </a:bodyPr>
          <a:lstStyle>
            <a:lvl1pPr marL="0" indent="0">
              <a:lnSpc>
                <a:spcPct val="100000"/>
              </a:lnSpc>
              <a:spcBef>
                <a:spcPts val="0"/>
              </a:spcBef>
              <a:spcAft>
                <a:spcPts val="0"/>
              </a:spcAft>
              <a:buClr>
                <a:schemeClr val="bg1"/>
              </a:buClr>
              <a:buFont typeface="Inter" panose="020B0502030000000004" pitchFamily="34" charset="0"/>
              <a:buNone/>
              <a:defRPr sz="1600" b="0" i="1">
                <a:solidFill>
                  <a:schemeClr val="bg1"/>
                </a:solidFill>
                <a:latin typeface="+mn-lt"/>
              </a:defRPr>
            </a:lvl1pPr>
            <a:lvl2pPr marL="596900" indent="0">
              <a:lnSpc>
                <a:spcPct val="100000"/>
              </a:lnSpc>
              <a:spcBef>
                <a:spcPts val="0"/>
              </a:spcBef>
              <a:spcAft>
                <a:spcPts val="0"/>
              </a:spcAft>
              <a:buClr>
                <a:schemeClr val="bg1"/>
              </a:buClr>
              <a:buFont typeface="Inter" panose="020B0502030000000004" pitchFamily="34" charset="0"/>
              <a:buNone/>
              <a:defRPr sz="1600">
                <a:solidFill>
                  <a:schemeClr val="bg1"/>
                </a:solidFill>
                <a:latin typeface="+mn-lt"/>
              </a:defRPr>
            </a:lvl2pPr>
            <a:lvl3pPr marL="1054100" indent="0">
              <a:lnSpc>
                <a:spcPct val="100000"/>
              </a:lnSpc>
              <a:spcBef>
                <a:spcPts val="0"/>
              </a:spcBef>
              <a:spcAft>
                <a:spcPts val="0"/>
              </a:spcAft>
              <a:buClr>
                <a:schemeClr val="bg1"/>
              </a:buClr>
              <a:buFont typeface="Inter" panose="020B0502030000000004" pitchFamily="34" charset="0"/>
              <a:buNone/>
              <a:defRPr sz="1600">
                <a:solidFill>
                  <a:schemeClr val="bg1"/>
                </a:solidFill>
                <a:latin typeface="+mn-lt"/>
              </a:defRPr>
            </a:lvl3pPr>
            <a:lvl4pPr>
              <a:defRPr sz="1600">
                <a:solidFill>
                  <a:schemeClr val="bg1"/>
                </a:solidFill>
              </a:defRPr>
            </a:lvl4pPr>
            <a:lvl5pPr>
              <a:defRPr sz="1600">
                <a:solidFill>
                  <a:schemeClr val="bg1"/>
                </a:solidFill>
              </a:defRPr>
            </a:lvl5pPr>
          </a:lstStyle>
          <a:p>
            <a:pPr lvl="0"/>
            <a:r>
              <a:rPr lang="en-US"/>
              <a:t>Click to edit Master text styles</a:t>
            </a:r>
          </a:p>
        </p:txBody>
      </p:sp>
      <p:sp>
        <p:nvSpPr>
          <p:cNvPr id="9" name="Google Shape;552;p77">
            <a:extLst>
              <a:ext uri="{FF2B5EF4-FFF2-40B4-BE49-F238E27FC236}">
                <a16:creationId xmlns:a16="http://schemas.microsoft.com/office/drawing/2014/main" id="{478E85B6-6A0D-4FA0-9965-791B7AFF9CDC}"/>
              </a:ext>
            </a:extLst>
          </p:cNvPr>
          <p:cNvSpPr txBox="1">
            <a:spLocks noGrp="1"/>
          </p:cNvSpPr>
          <p:nvPr>
            <p:ph type="body" idx="1"/>
          </p:nvPr>
        </p:nvSpPr>
        <p:spPr>
          <a:xfrm>
            <a:off x="252000" y="1439999"/>
            <a:ext cx="4402570" cy="3224149"/>
          </a:xfrm>
          <a:prstGeom prst="rect">
            <a:avLst/>
          </a:prstGeom>
        </p:spPr>
        <p:txBody>
          <a:bodyPr spcFirstLastPara="1" wrap="square" lIns="91425" tIns="91425" rIns="91425" bIns="91425" anchor="t" anchorCtr="0">
            <a:noAutofit/>
          </a:bodyPr>
          <a:lstStyle>
            <a:lvl1pPr marL="457200" lvl="0" indent="-331200">
              <a:lnSpc>
                <a:spcPct val="150000"/>
              </a:lnSpc>
              <a:spcBef>
                <a:spcPts val="600"/>
              </a:spcBef>
              <a:spcAft>
                <a:spcPts val="600"/>
              </a:spcAft>
              <a:buClr>
                <a:schemeClr val="bg1"/>
              </a:buClr>
              <a:buSzPts val="1800"/>
              <a:buChar char="●"/>
              <a:defRPr sz="1600">
                <a:solidFill>
                  <a:schemeClr val="bg1"/>
                </a:solidFill>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ustDataLst>
      <p:tags r:id="rId1"/>
    </p:custDataLst>
    <p:extLst>
      <p:ext uri="{BB962C8B-B14F-4D97-AF65-F5344CB8AC3E}">
        <p14:creationId xmlns:p14="http://schemas.microsoft.com/office/powerpoint/2010/main" val="595929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Quote 1" preserve="1" userDrawn="1">
  <p:cSld name="Quote 1">
    <p:bg>
      <p:bgPr>
        <a:blipFill>
          <a:blip r:embed="rId3">
            <a:alphaModFix/>
          </a:blip>
          <a:stretch>
            <a:fillRect/>
          </a:stretch>
        </a:blipFill>
        <a:effectLst/>
      </p:bgPr>
    </p:bg>
    <p:spTree>
      <p:nvGrpSpPr>
        <p:cNvPr id="1" name="Shape 306"/>
        <p:cNvGrpSpPr/>
        <p:nvPr/>
      </p:nvGrpSpPr>
      <p:grpSpPr>
        <a:xfrm>
          <a:off x="0" y="0"/>
          <a:ext cx="0" cy="0"/>
          <a:chOff x="0" y="0"/>
          <a:chExt cx="0" cy="0"/>
        </a:xfrm>
      </p:grpSpPr>
      <p:sp>
        <p:nvSpPr>
          <p:cNvPr id="4" name="Text Placeholder 5">
            <a:extLst>
              <a:ext uri="{FF2B5EF4-FFF2-40B4-BE49-F238E27FC236}">
                <a16:creationId xmlns:a16="http://schemas.microsoft.com/office/drawing/2014/main" id="{7A1B130A-15EF-426C-8C56-EB809B8A59EC}"/>
              </a:ext>
            </a:extLst>
          </p:cNvPr>
          <p:cNvSpPr>
            <a:spLocks noGrp="1"/>
          </p:cNvSpPr>
          <p:nvPr>
            <p:ph type="body" sz="quarter" idx="16"/>
          </p:nvPr>
        </p:nvSpPr>
        <p:spPr>
          <a:xfrm>
            <a:off x="251998" y="828000"/>
            <a:ext cx="8533227" cy="444000"/>
          </a:xfrm>
          <a:prstGeom prst="rect">
            <a:avLst/>
          </a:prstGeom>
        </p:spPr>
        <p:txBody>
          <a:bodyPr lIns="90000">
            <a:normAutofit/>
          </a:bodyPr>
          <a:lstStyle>
            <a:lvl1pPr marL="0" indent="0">
              <a:lnSpc>
                <a:spcPct val="100000"/>
              </a:lnSpc>
              <a:spcBef>
                <a:spcPts val="0"/>
              </a:spcBef>
              <a:spcAft>
                <a:spcPts val="0"/>
              </a:spcAft>
              <a:buClr>
                <a:schemeClr val="bg1"/>
              </a:buClr>
              <a:buFont typeface="Inter" panose="020B0502030000000004" pitchFamily="34" charset="0"/>
              <a:buNone/>
              <a:defRPr sz="1600" b="0" i="1">
                <a:solidFill>
                  <a:srgbClr val="121212"/>
                </a:solidFill>
                <a:latin typeface="+mn-lt"/>
              </a:defRPr>
            </a:lvl1pPr>
            <a:lvl2pPr marL="596900" indent="0">
              <a:lnSpc>
                <a:spcPct val="100000"/>
              </a:lnSpc>
              <a:spcBef>
                <a:spcPts val="0"/>
              </a:spcBef>
              <a:spcAft>
                <a:spcPts val="0"/>
              </a:spcAft>
              <a:buClr>
                <a:schemeClr val="bg1"/>
              </a:buClr>
              <a:buFont typeface="Inter" panose="020B0502030000000004" pitchFamily="34" charset="0"/>
              <a:buNone/>
              <a:defRPr sz="1600">
                <a:solidFill>
                  <a:schemeClr val="bg1"/>
                </a:solidFill>
                <a:latin typeface="+mn-lt"/>
              </a:defRPr>
            </a:lvl2pPr>
            <a:lvl3pPr marL="1054100" indent="0">
              <a:lnSpc>
                <a:spcPct val="100000"/>
              </a:lnSpc>
              <a:spcBef>
                <a:spcPts val="0"/>
              </a:spcBef>
              <a:spcAft>
                <a:spcPts val="0"/>
              </a:spcAft>
              <a:buClr>
                <a:schemeClr val="bg1"/>
              </a:buClr>
              <a:buFont typeface="Inter" panose="020B0502030000000004" pitchFamily="34" charset="0"/>
              <a:buNone/>
              <a:defRPr sz="1600">
                <a:solidFill>
                  <a:schemeClr val="bg1"/>
                </a:solidFill>
                <a:latin typeface="+mn-lt"/>
              </a:defRPr>
            </a:lvl3pPr>
            <a:lvl4pPr>
              <a:defRPr sz="1600">
                <a:solidFill>
                  <a:schemeClr val="bg1"/>
                </a:solidFill>
              </a:defRPr>
            </a:lvl4pPr>
            <a:lvl5pPr>
              <a:defRPr sz="1600">
                <a:solidFill>
                  <a:schemeClr val="bg1"/>
                </a:solidFill>
              </a:defRPr>
            </a:lvl5pPr>
          </a:lstStyle>
          <a:p>
            <a:pPr lvl="0"/>
            <a:r>
              <a:rPr lang="en-US"/>
              <a:t>Click to edit Master text styles</a:t>
            </a:r>
          </a:p>
        </p:txBody>
      </p:sp>
      <p:sp>
        <p:nvSpPr>
          <p:cNvPr id="3" name="Title 2">
            <a:extLst>
              <a:ext uri="{FF2B5EF4-FFF2-40B4-BE49-F238E27FC236}">
                <a16:creationId xmlns:a16="http://schemas.microsoft.com/office/drawing/2014/main" id="{9C303FF7-B55E-4191-B507-D734B7BD7903}"/>
              </a:ext>
            </a:extLst>
          </p:cNvPr>
          <p:cNvSpPr>
            <a:spLocks noGrp="1"/>
          </p:cNvSpPr>
          <p:nvPr>
            <p:ph type="title"/>
          </p:nvPr>
        </p:nvSpPr>
        <p:spPr>
          <a:xfrm>
            <a:off x="252000" y="252000"/>
            <a:ext cx="8514797" cy="572700"/>
          </a:xfrm>
        </p:spPr>
        <p:txBody>
          <a:bodyPr/>
          <a:lstStyle>
            <a:lvl1pPr>
              <a:defRPr sz="3200"/>
            </a:lvl1pPr>
          </a:lstStyle>
          <a:p>
            <a:r>
              <a:rPr lang="en-US"/>
              <a:t>Click to edit Master title style</a:t>
            </a:r>
            <a:endParaRPr lang="en-IN"/>
          </a:p>
        </p:txBody>
      </p:sp>
      <p:sp>
        <p:nvSpPr>
          <p:cNvPr id="5" name="Google Shape;552;p77">
            <a:extLst>
              <a:ext uri="{FF2B5EF4-FFF2-40B4-BE49-F238E27FC236}">
                <a16:creationId xmlns:a16="http://schemas.microsoft.com/office/drawing/2014/main" id="{95B194C9-881C-4FE4-B520-FB190BD39507}"/>
              </a:ext>
            </a:extLst>
          </p:cNvPr>
          <p:cNvSpPr txBox="1">
            <a:spLocks noGrp="1"/>
          </p:cNvSpPr>
          <p:nvPr>
            <p:ph type="body" idx="1"/>
          </p:nvPr>
        </p:nvSpPr>
        <p:spPr>
          <a:xfrm>
            <a:off x="252000" y="1440000"/>
            <a:ext cx="8514797" cy="3224149"/>
          </a:xfrm>
          <a:prstGeom prst="rect">
            <a:avLst/>
          </a:prstGeom>
        </p:spPr>
        <p:txBody>
          <a:bodyPr spcFirstLastPara="1" wrap="square" lIns="91425" tIns="91425" rIns="91425" bIns="91425" anchor="t" anchorCtr="0">
            <a:noAutofit/>
          </a:bodyPr>
          <a:lstStyle>
            <a:lvl1pPr marL="457200" lvl="0" indent="-331200">
              <a:lnSpc>
                <a:spcPct val="150000"/>
              </a:lnSpc>
              <a:spcBef>
                <a:spcPts val="600"/>
              </a:spcBef>
              <a:spcAft>
                <a:spcPts val="600"/>
              </a:spcAft>
              <a:buSzPts val="1800"/>
              <a:buChar char="●"/>
              <a:defRPr sz="1600"/>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ustDataLst>
      <p:tags r:id="rId1"/>
    </p:custDataLst>
    <p:extLst>
      <p:ext uri="{BB962C8B-B14F-4D97-AF65-F5344CB8AC3E}">
        <p14:creationId xmlns:p14="http://schemas.microsoft.com/office/powerpoint/2010/main" val="2247483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Quote 1" preserve="1" userDrawn="1">
  <p:cSld name="1_Quote 1">
    <p:bg>
      <p:bgPr>
        <a:blipFill>
          <a:blip r:embed="rId3">
            <a:alphaModFix/>
          </a:blip>
          <a:stretch>
            <a:fillRect/>
          </a:stretch>
        </a:blipFill>
        <a:effectLst/>
      </p:bgPr>
    </p:bg>
    <p:spTree>
      <p:nvGrpSpPr>
        <p:cNvPr id="1" name="Shape 306"/>
        <p:cNvGrpSpPr/>
        <p:nvPr/>
      </p:nvGrpSpPr>
      <p:grpSpPr>
        <a:xfrm>
          <a:off x="0" y="0"/>
          <a:ext cx="0" cy="0"/>
          <a:chOff x="0" y="0"/>
          <a:chExt cx="0" cy="0"/>
        </a:xfrm>
      </p:grpSpPr>
      <p:sp>
        <p:nvSpPr>
          <p:cNvPr id="4" name="Text Placeholder 5">
            <a:extLst>
              <a:ext uri="{FF2B5EF4-FFF2-40B4-BE49-F238E27FC236}">
                <a16:creationId xmlns:a16="http://schemas.microsoft.com/office/drawing/2014/main" id="{7A1B130A-15EF-426C-8C56-EB809B8A59EC}"/>
              </a:ext>
            </a:extLst>
          </p:cNvPr>
          <p:cNvSpPr>
            <a:spLocks noGrp="1"/>
          </p:cNvSpPr>
          <p:nvPr>
            <p:ph type="body" sz="quarter" idx="16"/>
          </p:nvPr>
        </p:nvSpPr>
        <p:spPr>
          <a:xfrm>
            <a:off x="251998" y="828000"/>
            <a:ext cx="8533227" cy="444000"/>
          </a:xfrm>
          <a:prstGeom prst="rect">
            <a:avLst/>
          </a:prstGeom>
        </p:spPr>
        <p:txBody>
          <a:bodyPr lIns="90000">
            <a:normAutofit/>
          </a:bodyPr>
          <a:lstStyle>
            <a:lvl1pPr>
              <a:defRPr lang="en-US" i="1">
                <a:solidFill>
                  <a:srgbClr val="121212"/>
                </a:solidFill>
              </a:defRPr>
            </a:lvl1pPr>
          </a:lstStyle>
          <a:p>
            <a:pPr marL="0" lvl="0" indent="0">
              <a:buClr>
                <a:schemeClr val="bg1"/>
              </a:buClr>
              <a:buNone/>
            </a:pPr>
            <a:r>
              <a:rPr lang="en-US"/>
              <a:t>Click to edit Master text styles</a:t>
            </a:r>
          </a:p>
        </p:txBody>
      </p:sp>
      <p:sp>
        <p:nvSpPr>
          <p:cNvPr id="3" name="Title 2">
            <a:extLst>
              <a:ext uri="{FF2B5EF4-FFF2-40B4-BE49-F238E27FC236}">
                <a16:creationId xmlns:a16="http://schemas.microsoft.com/office/drawing/2014/main" id="{9C303FF7-B55E-4191-B507-D734B7BD7903}"/>
              </a:ext>
            </a:extLst>
          </p:cNvPr>
          <p:cNvSpPr>
            <a:spLocks noGrp="1"/>
          </p:cNvSpPr>
          <p:nvPr>
            <p:ph type="title"/>
          </p:nvPr>
        </p:nvSpPr>
        <p:spPr>
          <a:xfrm>
            <a:off x="252000" y="252000"/>
            <a:ext cx="8514797" cy="572700"/>
          </a:xfrm>
        </p:spPr>
        <p:txBody>
          <a:bodyPr/>
          <a:lstStyle>
            <a:lvl1pPr>
              <a:defRPr sz="3200"/>
            </a:lvl1pPr>
          </a:lstStyle>
          <a:p>
            <a:r>
              <a:rPr lang="en-US"/>
              <a:t>Click to edit Master title style</a:t>
            </a:r>
            <a:endParaRPr lang="en-IN"/>
          </a:p>
        </p:txBody>
      </p:sp>
    </p:spTree>
    <p:custDataLst>
      <p:tags r:id="rId1"/>
    </p:custDataLst>
    <p:extLst>
      <p:ext uri="{BB962C8B-B14F-4D97-AF65-F5344CB8AC3E}">
        <p14:creationId xmlns:p14="http://schemas.microsoft.com/office/powerpoint/2010/main" val="4273880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1" preserve="1" userDrawn="1">
  <p:cSld name="1_Quote 1">
    <p:bg>
      <p:bgPr>
        <a:blipFill>
          <a:blip r:embed="rId3">
            <a:alphaModFix/>
          </a:blip>
          <a:stretch>
            <a:fillRect/>
          </a:stretch>
        </a:blipFill>
        <a:effectLst/>
      </p:bgPr>
    </p:bg>
    <p:spTree>
      <p:nvGrpSpPr>
        <p:cNvPr id="1" name="Shape 306"/>
        <p:cNvGrpSpPr/>
        <p:nvPr/>
      </p:nvGrpSpPr>
      <p:grpSpPr>
        <a:xfrm>
          <a:off x="0" y="0"/>
          <a:ext cx="0" cy="0"/>
          <a:chOff x="0" y="0"/>
          <a:chExt cx="0" cy="0"/>
        </a:xfrm>
      </p:grpSpPr>
      <p:sp>
        <p:nvSpPr>
          <p:cNvPr id="3" name="Title 2">
            <a:extLst>
              <a:ext uri="{FF2B5EF4-FFF2-40B4-BE49-F238E27FC236}">
                <a16:creationId xmlns:a16="http://schemas.microsoft.com/office/drawing/2014/main" id="{9C303FF7-B55E-4191-B507-D734B7BD7903}"/>
              </a:ext>
            </a:extLst>
          </p:cNvPr>
          <p:cNvSpPr>
            <a:spLocks noGrp="1"/>
          </p:cNvSpPr>
          <p:nvPr>
            <p:ph type="title"/>
          </p:nvPr>
        </p:nvSpPr>
        <p:spPr>
          <a:xfrm>
            <a:off x="252000" y="252000"/>
            <a:ext cx="8514797" cy="572700"/>
          </a:xfrm>
        </p:spPr>
        <p:txBody>
          <a:bodyPr/>
          <a:lstStyle>
            <a:lvl1pPr>
              <a:defRPr sz="3200"/>
            </a:lvl1pPr>
          </a:lstStyle>
          <a:p>
            <a:r>
              <a:rPr lang="en-US"/>
              <a:t>Click to edit Master title style</a:t>
            </a:r>
            <a:endParaRPr lang="en-IN"/>
          </a:p>
        </p:txBody>
      </p:sp>
    </p:spTree>
    <p:custDataLst>
      <p:tags r:id="rId1"/>
    </p:custDataLst>
    <p:extLst>
      <p:ext uri="{BB962C8B-B14F-4D97-AF65-F5344CB8AC3E}">
        <p14:creationId xmlns:p14="http://schemas.microsoft.com/office/powerpoint/2010/main" val="25691763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1" preserve="1" userDrawn="1">
  <p:cSld name="1_Quote 1">
    <p:bg>
      <p:bgPr>
        <a:blipFill>
          <a:blip r:embed="rId3">
            <a:alphaModFix/>
          </a:blip>
          <a:stretch>
            <a:fillRect/>
          </a:stretch>
        </a:blipFill>
        <a:effectLst/>
      </p:bgPr>
    </p:bg>
    <p:spTree>
      <p:nvGrpSpPr>
        <p:cNvPr id="1" name="Shape 306"/>
        <p:cNvGrpSpPr/>
        <p:nvPr/>
      </p:nvGrpSpPr>
      <p:grpSpPr>
        <a:xfrm>
          <a:off x="0" y="0"/>
          <a:ext cx="0" cy="0"/>
          <a:chOff x="0" y="0"/>
          <a:chExt cx="0" cy="0"/>
        </a:xfrm>
      </p:grpSpPr>
      <p:sp>
        <p:nvSpPr>
          <p:cNvPr id="4" name="Title 2">
            <a:extLst>
              <a:ext uri="{FF2B5EF4-FFF2-40B4-BE49-F238E27FC236}">
                <a16:creationId xmlns:a16="http://schemas.microsoft.com/office/drawing/2014/main" id="{3C7B772E-738E-4CA1-9FE7-74F2E296F2E0}"/>
              </a:ext>
            </a:extLst>
          </p:cNvPr>
          <p:cNvSpPr>
            <a:spLocks noGrp="1"/>
          </p:cNvSpPr>
          <p:nvPr>
            <p:ph type="title"/>
          </p:nvPr>
        </p:nvSpPr>
        <p:spPr>
          <a:xfrm>
            <a:off x="252000" y="252000"/>
            <a:ext cx="8531969" cy="572700"/>
          </a:xfrm>
        </p:spPr>
        <p:txBody>
          <a:bodyPr>
            <a:noAutofit/>
          </a:bodyPr>
          <a:lstStyle>
            <a:lvl1pPr>
              <a:defRPr sz="3200" b="1">
                <a:solidFill>
                  <a:srgbClr val="121212"/>
                </a:solidFill>
                <a:latin typeface="+mj-lt"/>
              </a:defRPr>
            </a:lvl1pPr>
          </a:lstStyle>
          <a:p>
            <a:r>
              <a:rPr lang="en-US"/>
              <a:t>Click to edit Master title style</a:t>
            </a:r>
            <a:endParaRPr lang="en-IN"/>
          </a:p>
        </p:txBody>
      </p:sp>
      <p:sp>
        <p:nvSpPr>
          <p:cNvPr id="5" name="Text Placeholder 5">
            <a:extLst>
              <a:ext uri="{FF2B5EF4-FFF2-40B4-BE49-F238E27FC236}">
                <a16:creationId xmlns:a16="http://schemas.microsoft.com/office/drawing/2014/main" id="{BEB20359-435C-4210-8020-F9FFA60F96DD}"/>
              </a:ext>
            </a:extLst>
          </p:cNvPr>
          <p:cNvSpPr>
            <a:spLocks noGrp="1"/>
          </p:cNvSpPr>
          <p:nvPr>
            <p:ph type="body" sz="quarter" idx="15"/>
          </p:nvPr>
        </p:nvSpPr>
        <p:spPr>
          <a:xfrm>
            <a:off x="252000" y="1440000"/>
            <a:ext cx="4654550" cy="3240000"/>
          </a:xfrm>
          <a:prstGeom prst="rect">
            <a:avLst/>
          </a:prstGeom>
          <a:noFill/>
          <a:ln>
            <a:noFill/>
          </a:ln>
        </p:spPr>
        <p:txBody>
          <a:bodyPr spcFirstLastPara="1" wrap="square" lIns="91425" tIns="91425" rIns="91425" bIns="91425" anchor="t" anchorCtr="0">
            <a:normAutofit/>
          </a:bodyPr>
          <a:lstStyle>
            <a:lvl1pPr marL="457200" indent="-331200">
              <a:lnSpc>
                <a:spcPct val="150000"/>
              </a:lnSpc>
              <a:spcBef>
                <a:spcPts val="600"/>
              </a:spcBef>
              <a:spcAft>
                <a:spcPts val="600"/>
              </a:spcAft>
              <a:defRPr lang="en-US">
                <a:solidFill>
                  <a:srgbClr val="121212"/>
                </a:solidFill>
              </a:defRPr>
            </a:lvl1pPr>
            <a:lvl2pPr marL="596900" indent="0">
              <a:lnSpc>
                <a:spcPct val="150000"/>
              </a:lnSpc>
              <a:spcBef>
                <a:spcPts val="600"/>
              </a:spcBef>
              <a:spcAft>
                <a:spcPts val="600"/>
              </a:spcAft>
              <a:buSzPct val="113000"/>
              <a:buFont typeface="Inter" panose="020B0502030000000004" pitchFamily="34" charset="0"/>
              <a:buNone/>
              <a:defRPr lang="en-US"/>
            </a:lvl2pPr>
            <a:lvl3pPr marL="457200" indent="-331200">
              <a:lnSpc>
                <a:spcPct val="150000"/>
              </a:lnSpc>
              <a:spcBef>
                <a:spcPts val="600"/>
              </a:spcBef>
              <a:spcAft>
                <a:spcPts val="600"/>
              </a:spcAft>
              <a:defRPr lang="en-IN"/>
            </a:lvl3pPr>
          </a:lstStyle>
          <a:p>
            <a:pPr lvl="0" indent="-331200">
              <a:lnSpc>
                <a:spcPct val="150000"/>
              </a:lnSpc>
              <a:spcBef>
                <a:spcPts val="600"/>
              </a:spcBef>
              <a:spcAft>
                <a:spcPts val="600"/>
              </a:spcAft>
              <a:buClr>
                <a:srgbClr val="121212"/>
              </a:buClr>
              <a:buSzPts val="1800"/>
            </a:pPr>
            <a:r>
              <a:rPr lang="en-US"/>
              <a:t>Click to edit Master text styles</a:t>
            </a:r>
          </a:p>
          <a:p>
            <a:pPr marL="914400" lvl="1" indent="-317500">
              <a:buSzPts val="1400"/>
              <a:buChar char="○"/>
            </a:pPr>
            <a:r>
              <a:rPr lang="en-US"/>
              <a:t>Second level</a:t>
            </a:r>
          </a:p>
          <a:p>
            <a:pPr marL="1371600" lvl="2" indent="-317500">
              <a:buSzPts val="1400"/>
              <a:buChar char="■"/>
            </a:pPr>
            <a:endParaRPr lang="en-IN"/>
          </a:p>
        </p:txBody>
      </p:sp>
      <p:sp>
        <p:nvSpPr>
          <p:cNvPr id="6" name="Picture Placeholder 6">
            <a:extLst>
              <a:ext uri="{FF2B5EF4-FFF2-40B4-BE49-F238E27FC236}">
                <a16:creationId xmlns:a16="http://schemas.microsoft.com/office/drawing/2014/main" id="{2EDB7D67-E7BF-4366-A6B9-F55BE26AE421}"/>
              </a:ext>
            </a:extLst>
          </p:cNvPr>
          <p:cNvSpPr>
            <a:spLocks noGrp="1"/>
          </p:cNvSpPr>
          <p:nvPr>
            <p:ph type="pic" sz="quarter" idx="14"/>
          </p:nvPr>
        </p:nvSpPr>
        <p:spPr>
          <a:xfrm>
            <a:off x="5185107" y="1260000"/>
            <a:ext cx="3598862" cy="3240000"/>
          </a:xfrm>
          <a:prstGeom prst="rect">
            <a:avLst/>
          </a:prstGeom>
        </p:spPr>
        <p:txBody>
          <a:bodyPr/>
          <a:lstStyle/>
          <a:p>
            <a:endParaRPr lang="en-IN"/>
          </a:p>
        </p:txBody>
      </p:sp>
      <p:sp>
        <p:nvSpPr>
          <p:cNvPr id="7" name="Text Placeholder 5">
            <a:extLst>
              <a:ext uri="{FF2B5EF4-FFF2-40B4-BE49-F238E27FC236}">
                <a16:creationId xmlns:a16="http://schemas.microsoft.com/office/drawing/2014/main" id="{E9B420EA-F3FD-4A92-B21D-DB98FEE14082}"/>
              </a:ext>
            </a:extLst>
          </p:cNvPr>
          <p:cNvSpPr>
            <a:spLocks noGrp="1"/>
          </p:cNvSpPr>
          <p:nvPr>
            <p:ph type="body" sz="quarter" idx="16"/>
          </p:nvPr>
        </p:nvSpPr>
        <p:spPr>
          <a:xfrm>
            <a:off x="251998" y="828000"/>
            <a:ext cx="8533227" cy="444000"/>
          </a:xfrm>
          <a:prstGeom prst="rect">
            <a:avLst/>
          </a:prstGeom>
        </p:spPr>
        <p:txBody>
          <a:bodyPr lIns="90000">
            <a:normAutofit/>
          </a:bodyPr>
          <a:lstStyle>
            <a:lvl1pPr>
              <a:defRPr lang="en-US" i="1">
                <a:solidFill>
                  <a:srgbClr val="121212"/>
                </a:solidFill>
              </a:defRPr>
            </a:lvl1pPr>
          </a:lstStyle>
          <a:p>
            <a:pPr marL="0" lvl="0" indent="0">
              <a:buClr>
                <a:schemeClr val="bg1"/>
              </a:buClr>
              <a:buNone/>
            </a:pPr>
            <a:r>
              <a:rPr lang="en-US"/>
              <a:t>Click to edit Master text styles</a:t>
            </a:r>
          </a:p>
        </p:txBody>
      </p:sp>
    </p:spTree>
    <p:custDataLst>
      <p:tags r:id="rId1"/>
    </p:custDataLst>
    <p:extLst>
      <p:ext uri="{BB962C8B-B14F-4D97-AF65-F5344CB8AC3E}">
        <p14:creationId xmlns:p14="http://schemas.microsoft.com/office/powerpoint/2010/main" val="28058875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1" preserve="1" userDrawn="1">
  <p:cSld name="1_Quote 1">
    <p:bg>
      <p:bgPr>
        <a:blipFill>
          <a:blip r:embed="rId3">
            <a:alphaModFix/>
          </a:blip>
          <a:stretch>
            <a:fillRect/>
          </a:stretch>
        </a:blipFill>
        <a:effectLst/>
      </p:bgPr>
    </p:bg>
    <p:spTree>
      <p:nvGrpSpPr>
        <p:cNvPr id="1" name="Shape 306"/>
        <p:cNvGrpSpPr/>
        <p:nvPr/>
      </p:nvGrpSpPr>
      <p:grpSpPr>
        <a:xfrm>
          <a:off x="0" y="0"/>
          <a:ext cx="0" cy="0"/>
          <a:chOff x="0" y="0"/>
          <a:chExt cx="0" cy="0"/>
        </a:xfrm>
      </p:grpSpPr>
      <p:sp>
        <p:nvSpPr>
          <p:cNvPr id="5" name="Title 2">
            <a:extLst>
              <a:ext uri="{FF2B5EF4-FFF2-40B4-BE49-F238E27FC236}">
                <a16:creationId xmlns:a16="http://schemas.microsoft.com/office/drawing/2014/main" id="{EE151A5E-354A-44F4-8EB5-0CFF15996219}"/>
              </a:ext>
            </a:extLst>
          </p:cNvPr>
          <p:cNvSpPr>
            <a:spLocks noGrp="1"/>
          </p:cNvSpPr>
          <p:nvPr>
            <p:ph type="title"/>
          </p:nvPr>
        </p:nvSpPr>
        <p:spPr>
          <a:xfrm>
            <a:off x="251999" y="252000"/>
            <a:ext cx="4462271" cy="572700"/>
          </a:xfrm>
        </p:spPr>
        <p:txBody>
          <a:bodyPr/>
          <a:lstStyle>
            <a:lvl1pPr>
              <a:defRPr sz="3200"/>
            </a:lvl1pPr>
          </a:lstStyle>
          <a:p>
            <a:r>
              <a:rPr lang="en-US"/>
              <a:t>Click to edit Master</a:t>
            </a:r>
            <a:endParaRPr lang="en-IN"/>
          </a:p>
        </p:txBody>
      </p:sp>
      <p:sp>
        <p:nvSpPr>
          <p:cNvPr id="6" name="Text Placeholder 5">
            <a:extLst>
              <a:ext uri="{FF2B5EF4-FFF2-40B4-BE49-F238E27FC236}">
                <a16:creationId xmlns:a16="http://schemas.microsoft.com/office/drawing/2014/main" id="{7C950EA5-CCD6-4D09-9F2F-CFF19BEED258}"/>
              </a:ext>
            </a:extLst>
          </p:cNvPr>
          <p:cNvSpPr>
            <a:spLocks noGrp="1"/>
          </p:cNvSpPr>
          <p:nvPr>
            <p:ph type="body" sz="quarter" idx="16"/>
          </p:nvPr>
        </p:nvSpPr>
        <p:spPr>
          <a:xfrm>
            <a:off x="251999" y="828000"/>
            <a:ext cx="4462272" cy="462867"/>
          </a:xfrm>
          <a:prstGeom prst="rect">
            <a:avLst/>
          </a:prstGeom>
        </p:spPr>
        <p:txBody>
          <a:bodyPr lIns="90000">
            <a:normAutofit/>
          </a:bodyPr>
          <a:lstStyle>
            <a:lvl1pPr>
              <a:defRPr lang="en-US" i="1">
                <a:solidFill>
                  <a:srgbClr val="121212"/>
                </a:solidFill>
              </a:defRPr>
            </a:lvl1pPr>
          </a:lstStyle>
          <a:p>
            <a:pPr marL="0" lvl="0" indent="0">
              <a:buClr>
                <a:schemeClr val="bg1"/>
              </a:buClr>
              <a:buNone/>
            </a:pPr>
            <a:r>
              <a:rPr lang="en-US"/>
              <a:t>Click to edit Master text styles</a:t>
            </a:r>
          </a:p>
        </p:txBody>
      </p:sp>
      <p:sp>
        <p:nvSpPr>
          <p:cNvPr id="7" name="Picture Placeholder 6">
            <a:extLst>
              <a:ext uri="{FF2B5EF4-FFF2-40B4-BE49-F238E27FC236}">
                <a16:creationId xmlns:a16="http://schemas.microsoft.com/office/drawing/2014/main" id="{B5E743C2-8478-4EE2-B960-28A579A1562A}"/>
              </a:ext>
            </a:extLst>
          </p:cNvPr>
          <p:cNvSpPr>
            <a:spLocks noGrp="1"/>
          </p:cNvSpPr>
          <p:nvPr>
            <p:ph type="pic" sz="quarter" idx="14"/>
          </p:nvPr>
        </p:nvSpPr>
        <p:spPr>
          <a:xfrm>
            <a:off x="5182766" y="411750"/>
            <a:ext cx="3598862" cy="4320000"/>
          </a:xfrm>
          <a:prstGeom prst="rect">
            <a:avLst/>
          </a:prstGeom>
        </p:spPr>
        <p:txBody>
          <a:bodyPr/>
          <a:lstStyle/>
          <a:p>
            <a:endParaRPr lang="en-IN"/>
          </a:p>
        </p:txBody>
      </p:sp>
      <p:sp>
        <p:nvSpPr>
          <p:cNvPr id="8" name="Google Shape;552;p77">
            <a:extLst>
              <a:ext uri="{FF2B5EF4-FFF2-40B4-BE49-F238E27FC236}">
                <a16:creationId xmlns:a16="http://schemas.microsoft.com/office/drawing/2014/main" id="{5A4763B5-4DD6-4A76-83DD-402AA7E97E2C}"/>
              </a:ext>
            </a:extLst>
          </p:cNvPr>
          <p:cNvSpPr txBox="1">
            <a:spLocks noGrp="1"/>
          </p:cNvSpPr>
          <p:nvPr>
            <p:ph type="body" idx="1"/>
          </p:nvPr>
        </p:nvSpPr>
        <p:spPr>
          <a:xfrm>
            <a:off x="252000" y="1440000"/>
            <a:ext cx="4402570" cy="3224149"/>
          </a:xfrm>
          <a:prstGeom prst="rect">
            <a:avLst/>
          </a:prstGeom>
        </p:spPr>
        <p:txBody>
          <a:bodyPr spcFirstLastPara="1" wrap="square" lIns="91425" tIns="91425" rIns="91425" bIns="91425" anchor="t" anchorCtr="0">
            <a:noAutofit/>
          </a:bodyPr>
          <a:lstStyle>
            <a:lvl1pPr>
              <a:defRPr dirty="0"/>
            </a:lvl1pPr>
          </a:lstStyle>
          <a:p>
            <a:pPr lvl="0" indent="-331200">
              <a:lnSpc>
                <a:spcPct val="150000"/>
              </a:lnSpc>
              <a:spcBef>
                <a:spcPts val="600"/>
              </a:spcBef>
              <a:spcAft>
                <a:spcPts val="600"/>
              </a:spcAft>
              <a:buSzPts val="1800"/>
            </a:pPr>
            <a:endParaRPr/>
          </a:p>
        </p:txBody>
      </p:sp>
    </p:spTree>
    <p:custDataLst>
      <p:tags r:id="rId1"/>
    </p:custDataLst>
    <p:extLst>
      <p:ext uri="{BB962C8B-B14F-4D97-AF65-F5344CB8AC3E}">
        <p14:creationId xmlns:p14="http://schemas.microsoft.com/office/powerpoint/2010/main" val="14441446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1" preserve="1" userDrawn="1">
  <p:cSld name="1_Quote 1">
    <p:bg>
      <p:bgPr>
        <a:blipFill>
          <a:blip r:embed="rId3">
            <a:alphaModFix/>
          </a:blip>
          <a:stretch>
            <a:fillRect/>
          </a:stretch>
        </a:blipFill>
        <a:effectLst/>
      </p:bgPr>
    </p:bg>
    <p:spTree>
      <p:nvGrpSpPr>
        <p:cNvPr id="1" name="Shape 306"/>
        <p:cNvGrpSpPr/>
        <p:nvPr/>
      </p:nvGrpSpPr>
      <p:grpSpPr>
        <a:xfrm>
          <a:off x="0" y="0"/>
          <a:ext cx="0" cy="0"/>
          <a:chOff x="0" y="0"/>
          <a:chExt cx="0" cy="0"/>
        </a:xfrm>
      </p:grpSpPr>
      <p:sp>
        <p:nvSpPr>
          <p:cNvPr id="5" name="TextBox 4">
            <a:extLst>
              <a:ext uri="{FF2B5EF4-FFF2-40B4-BE49-F238E27FC236}">
                <a16:creationId xmlns:a16="http://schemas.microsoft.com/office/drawing/2014/main" id="{F1A7AC89-C2B2-43A9-B1C7-6C7DBFDE7B48}"/>
              </a:ext>
            </a:extLst>
          </p:cNvPr>
          <p:cNvSpPr txBox="1"/>
          <p:nvPr userDrawn="1"/>
        </p:nvSpPr>
        <p:spPr>
          <a:xfrm>
            <a:off x="4146550" y="1682750"/>
            <a:ext cx="2705100" cy="1569660"/>
          </a:xfrm>
          <a:prstGeom prst="rect">
            <a:avLst/>
          </a:prstGeom>
          <a:noFill/>
        </p:spPr>
        <p:txBody>
          <a:bodyPr wrap="square" rtlCol="0">
            <a:spAutoFit/>
          </a:bodyPr>
          <a:lstStyle/>
          <a:p>
            <a:r>
              <a:rPr lang="en" sz="3200" b="1">
                <a:latin typeface="+mj-lt"/>
              </a:rPr>
              <a:t>Let’s do a round of questions!</a:t>
            </a:r>
            <a:endParaRPr lang="en-IN" sz="3200" b="1">
              <a:latin typeface="+mj-lt"/>
            </a:endParaRPr>
          </a:p>
        </p:txBody>
      </p:sp>
    </p:spTree>
    <p:custDataLst>
      <p:tags r:id="rId1"/>
    </p:custDataLst>
    <p:extLst>
      <p:ext uri="{BB962C8B-B14F-4D97-AF65-F5344CB8AC3E}">
        <p14:creationId xmlns:p14="http://schemas.microsoft.com/office/powerpoint/2010/main" val="33147614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2929578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1" preserve="1" userDrawn="1">
  <p:cSld name="Blank 1">
    <p:bg>
      <p:bgPr>
        <a:solidFill>
          <a:schemeClr val="lt1"/>
        </a:solidFill>
        <a:effectLst/>
      </p:bgPr>
    </p:bg>
    <p:spTree>
      <p:nvGrpSpPr>
        <p:cNvPr id="1" name="Shape 50"/>
        <p:cNvGrpSpPr/>
        <p:nvPr/>
      </p:nvGrpSpPr>
      <p:grpSpPr>
        <a:xfrm>
          <a:off x="0" y="0"/>
          <a:ext cx="0" cy="0"/>
          <a:chOff x="0" y="0"/>
          <a:chExt cx="0" cy="0"/>
        </a:xfrm>
      </p:grpSpPr>
      <p:pic>
        <p:nvPicPr>
          <p:cNvPr id="9" name="Google Shape;593;p87">
            <a:extLst>
              <a:ext uri="{FF2B5EF4-FFF2-40B4-BE49-F238E27FC236}">
                <a16:creationId xmlns:a16="http://schemas.microsoft.com/office/drawing/2014/main" id="{21E0F612-2A04-4477-9C50-5CD17900A98D}"/>
              </a:ext>
            </a:extLst>
          </p:cNvPr>
          <p:cNvPicPr preferRelativeResize="0"/>
          <p:nvPr userDrawn="1"/>
        </p:nvPicPr>
        <p:blipFill rotWithShape="1">
          <a:blip r:embed="rId3">
            <a:alphaModFix/>
          </a:blip>
          <a:srcRect/>
          <a:stretch/>
        </p:blipFill>
        <p:spPr>
          <a:xfrm>
            <a:off x="0" y="0"/>
            <a:ext cx="9144000" cy="5143500"/>
          </a:xfrm>
          <a:prstGeom prst="rect">
            <a:avLst/>
          </a:prstGeom>
          <a:noFill/>
          <a:ln>
            <a:noFill/>
          </a:ln>
        </p:spPr>
      </p:pic>
      <p:sp>
        <p:nvSpPr>
          <p:cNvPr id="5" name="Oval 4">
            <a:extLst>
              <a:ext uri="{FF2B5EF4-FFF2-40B4-BE49-F238E27FC236}">
                <a16:creationId xmlns:a16="http://schemas.microsoft.com/office/drawing/2014/main" id="{14A63208-1081-476B-99EF-7A8D0BA312D4}"/>
              </a:ext>
            </a:extLst>
          </p:cNvPr>
          <p:cNvSpPr/>
          <p:nvPr userDrawn="1"/>
        </p:nvSpPr>
        <p:spPr bwMode="gray">
          <a:xfrm>
            <a:off x="677050" y="1676939"/>
            <a:ext cx="1789621" cy="1789621"/>
          </a:xfrm>
          <a:prstGeom prst="ellipse">
            <a:avLst/>
          </a:prstGeom>
          <a:solidFill>
            <a:schemeClr val="bg1"/>
          </a:solidFill>
          <a:ln w="28575" algn="ctr">
            <a:noFill/>
            <a:miter lim="800000"/>
            <a:headEnd/>
            <a:tailEn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buSzPct val="90000"/>
            </a:pPr>
            <a:endParaRPr lang="en-US" sz="2400" b="1" kern="0">
              <a:latin typeface="Inter" panose="020B0502030000000004" pitchFamily="34" charset="0"/>
              <a:ea typeface="Inter" panose="020B0502030000000004" pitchFamily="34" charset="0"/>
              <a:cs typeface="Arial" pitchFamily="34" charset="0"/>
            </a:endParaRPr>
          </a:p>
        </p:txBody>
      </p:sp>
      <p:sp>
        <p:nvSpPr>
          <p:cNvPr id="2" name="Title 1">
            <a:extLst>
              <a:ext uri="{FF2B5EF4-FFF2-40B4-BE49-F238E27FC236}">
                <a16:creationId xmlns:a16="http://schemas.microsoft.com/office/drawing/2014/main" id="{E245588B-4912-4FBD-A5D7-ECEDEE810BBD}"/>
              </a:ext>
            </a:extLst>
          </p:cNvPr>
          <p:cNvSpPr>
            <a:spLocks noGrp="1"/>
          </p:cNvSpPr>
          <p:nvPr>
            <p:ph type="title"/>
          </p:nvPr>
        </p:nvSpPr>
        <p:spPr>
          <a:xfrm>
            <a:off x="2505683" y="1998363"/>
            <a:ext cx="6193817" cy="1159474"/>
          </a:xfrm>
        </p:spPr>
        <p:txBody>
          <a:bodyPr anchor="ctr"/>
          <a:lstStyle>
            <a:lvl1pPr>
              <a:defRPr sz="3200"/>
            </a:lvl1pPr>
          </a:lstStyle>
          <a:p>
            <a:r>
              <a:rPr lang="en-US"/>
              <a:t>Click to edit Master title style</a:t>
            </a:r>
            <a:endParaRPr lang="en-IN"/>
          </a:p>
        </p:txBody>
      </p:sp>
    </p:spTree>
    <p:custDataLst>
      <p:tags r:id="rId1"/>
    </p:custDataLst>
    <p:extLst>
      <p:ext uri="{BB962C8B-B14F-4D97-AF65-F5344CB8AC3E}">
        <p14:creationId xmlns:p14="http://schemas.microsoft.com/office/powerpoint/2010/main" val="26081994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1" preserve="1" userDrawn="1">
  <p:cSld name="1_Blank 1">
    <p:bg>
      <p:bgPr>
        <a:solidFill>
          <a:schemeClr val="lt1"/>
        </a:solidFill>
        <a:effectLst/>
      </p:bgPr>
    </p:bg>
    <p:spTree>
      <p:nvGrpSpPr>
        <p:cNvPr id="1" name="Shape 50"/>
        <p:cNvGrpSpPr/>
        <p:nvPr/>
      </p:nvGrpSpPr>
      <p:grpSpPr>
        <a:xfrm>
          <a:off x="0" y="0"/>
          <a:ext cx="0" cy="0"/>
          <a:chOff x="0" y="0"/>
          <a:chExt cx="0" cy="0"/>
        </a:xfrm>
      </p:grpSpPr>
      <p:pic>
        <p:nvPicPr>
          <p:cNvPr id="9" name="Google Shape;593;p87">
            <a:extLst>
              <a:ext uri="{FF2B5EF4-FFF2-40B4-BE49-F238E27FC236}">
                <a16:creationId xmlns:a16="http://schemas.microsoft.com/office/drawing/2014/main" id="{21E0F612-2A04-4477-9C50-5CD17900A98D}"/>
              </a:ext>
            </a:extLst>
          </p:cNvPr>
          <p:cNvPicPr preferRelativeResize="0"/>
          <p:nvPr userDrawn="1"/>
        </p:nvPicPr>
        <p:blipFill rotWithShape="1">
          <a:blip r:embed="rId3">
            <a:alphaModFix/>
          </a:blip>
          <a:srcRect/>
          <a:stretch/>
        </p:blipFill>
        <p:spPr>
          <a:xfrm>
            <a:off x="0" y="0"/>
            <a:ext cx="9144000" cy="5143500"/>
          </a:xfrm>
          <a:prstGeom prst="rect">
            <a:avLst/>
          </a:prstGeom>
          <a:noFill/>
          <a:ln>
            <a:noFill/>
          </a:ln>
        </p:spPr>
      </p:pic>
      <p:sp>
        <p:nvSpPr>
          <p:cNvPr id="2" name="Title 1">
            <a:extLst>
              <a:ext uri="{FF2B5EF4-FFF2-40B4-BE49-F238E27FC236}">
                <a16:creationId xmlns:a16="http://schemas.microsoft.com/office/drawing/2014/main" id="{E245588B-4912-4FBD-A5D7-ECEDEE810BBD}"/>
              </a:ext>
            </a:extLst>
          </p:cNvPr>
          <p:cNvSpPr>
            <a:spLocks noGrp="1"/>
          </p:cNvSpPr>
          <p:nvPr>
            <p:ph type="title"/>
          </p:nvPr>
        </p:nvSpPr>
        <p:spPr>
          <a:xfrm>
            <a:off x="919480" y="2285400"/>
            <a:ext cx="7305040" cy="572700"/>
          </a:xfrm>
        </p:spPr>
        <p:txBody>
          <a:bodyPr/>
          <a:lstStyle>
            <a:lvl1pPr algn="ctr">
              <a:defRPr sz="3200"/>
            </a:lvl1pPr>
          </a:lstStyle>
          <a:p>
            <a:r>
              <a:rPr lang="en-US"/>
              <a:t>Click to edit Master title style</a:t>
            </a:r>
            <a:endParaRPr lang="en-IN"/>
          </a:p>
        </p:txBody>
      </p:sp>
    </p:spTree>
    <p:custDataLst>
      <p:tags r:id="rId1"/>
    </p:custDataLst>
    <p:extLst>
      <p:ext uri="{BB962C8B-B14F-4D97-AF65-F5344CB8AC3E}">
        <p14:creationId xmlns:p14="http://schemas.microsoft.com/office/powerpoint/2010/main" val="14136527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1" preserve="1">
  <p:cSld name="1_Blank 1">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sldNum" idx="12"/>
          </p:nvPr>
        </p:nvSpPr>
        <p:spPr>
          <a:xfrm>
            <a:off x="8305800" y="4777801"/>
            <a:ext cx="548700" cy="365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700"/>
              <a:buFont typeface="Arial"/>
              <a:buNone/>
              <a:defRPr sz="700" b="0" i="0" u="none" strike="noStrike" cap="none">
                <a:solidFill>
                  <a:schemeClr val="dk1"/>
                </a:solidFill>
                <a:latin typeface="Inter"/>
                <a:ea typeface="Inter"/>
                <a:cs typeface="Inter"/>
                <a:sym typeface="Inter"/>
              </a:defRPr>
            </a:lvl1pPr>
            <a:lvl2pPr marL="0" marR="0" lvl="1" indent="0" algn="r">
              <a:lnSpc>
                <a:spcPct val="100000"/>
              </a:lnSpc>
              <a:spcBef>
                <a:spcPts val="0"/>
              </a:spcBef>
              <a:spcAft>
                <a:spcPts val="0"/>
              </a:spcAft>
              <a:buClr>
                <a:srgbClr val="000000"/>
              </a:buClr>
              <a:buSzPts val="700"/>
              <a:buFont typeface="Arial"/>
              <a:buNone/>
              <a:defRPr sz="700" b="0" i="0" u="none" strike="noStrike" cap="none">
                <a:solidFill>
                  <a:schemeClr val="dk1"/>
                </a:solidFill>
                <a:latin typeface="Inter"/>
                <a:ea typeface="Inter"/>
                <a:cs typeface="Inter"/>
                <a:sym typeface="Inter"/>
              </a:defRPr>
            </a:lvl2pPr>
            <a:lvl3pPr marL="0" marR="0" lvl="2" indent="0" algn="r">
              <a:lnSpc>
                <a:spcPct val="100000"/>
              </a:lnSpc>
              <a:spcBef>
                <a:spcPts val="0"/>
              </a:spcBef>
              <a:spcAft>
                <a:spcPts val="0"/>
              </a:spcAft>
              <a:buClr>
                <a:srgbClr val="000000"/>
              </a:buClr>
              <a:buSzPts val="700"/>
              <a:buFont typeface="Arial"/>
              <a:buNone/>
              <a:defRPr sz="700" b="0" i="0" u="none" strike="noStrike" cap="none">
                <a:solidFill>
                  <a:schemeClr val="dk1"/>
                </a:solidFill>
                <a:latin typeface="Inter"/>
                <a:ea typeface="Inter"/>
                <a:cs typeface="Inter"/>
                <a:sym typeface="Inter"/>
              </a:defRPr>
            </a:lvl3pPr>
            <a:lvl4pPr marL="0" marR="0" lvl="3" indent="0" algn="r">
              <a:lnSpc>
                <a:spcPct val="100000"/>
              </a:lnSpc>
              <a:spcBef>
                <a:spcPts val="0"/>
              </a:spcBef>
              <a:spcAft>
                <a:spcPts val="0"/>
              </a:spcAft>
              <a:buClr>
                <a:srgbClr val="000000"/>
              </a:buClr>
              <a:buSzPts val="700"/>
              <a:buFont typeface="Arial"/>
              <a:buNone/>
              <a:defRPr sz="700" b="0" i="0" u="none" strike="noStrike" cap="none">
                <a:solidFill>
                  <a:schemeClr val="dk1"/>
                </a:solidFill>
                <a:latin typeface="Inter"/>
                <a:ea typeface="Inter"/>
                <a:cs typeface="Inter"/>
                <a:sym typeface="Inter"/>
              </a:defRPr>
            </a:lvl4pPr>
            <a:lvl5pPr marL="0" marR="0" lvl="4" indent="0" algn="r">
              <a:lnSpc>
                <a:spcPct val="100000"/>
              </a:lnSpc>
              <a:spcBef>
                <a:spcPts val="0"/>
              </a:spcBef>
              <a:spcAft>
                <a:spcPts val="0"/>
              </a:spcAft>
              <a:buClr>
                <a:srgbClr val="000000"/>
              </a:buClr>
              <a:buSzPts val="700"/>
              <a:buFont typeface="Arial"/>
              <a:buNone/>
              <a:defRPr sz="700" b="0" i="0" u="none" strike="noStrike" cap="none">
                <a:solidFill>
                  <a:schemeClr val="dk1"/>
                </a:solidFill>
                <a:latin typeface="Inter"/>
                <a:ea typeface="Inter"/>
                <a:cs typeface="Inter"/>
                <a:sym typeface="Inter"/>
              </a:defRPr>
            </a:lvl5pPr>
            <a:lvl6pPr marL="0" marR="0" lvl="5" indent="0" algn="r">
              <a:lnSpc>
                <a:spcPct val="100000"/>
              </a:lnSpc>
              <a:spcBef>
                <a:spcPts val="0"/>
              </a:spcBef>
              <a:spcAft>
                <a:spcPts val="0"/>
              </a:spcAft>
              <a:buClr>
                <a:srgbClr val="000000"/>
              </a:buClr>
              <a:buSzPts val="700"/>
              <a:buFont typeface="Arial"/>
              <a:buNone/>
              <a:defRPr sz="700" b="0" i="0" u="none" strike="noStrike" cap="none">
                <a:solidFill>
                  <a:schemeClr val="dk1"/>
                </a:solidFill>
                <a:latin typeface="Inter"/>
                <a:ea typeface="Inter"/>
                <a:cs typeface="Inter"/>
                <a:sym typeface="Inter"/>
              </a:defRPr>
            </a:lvl6pPr>
            <a:lvl7pPr marL="0" marR="0" lvl="6" indent="0" algn="r">
              <a:lnSpc>
                <a:spcPct val="100000"/>
              </a:lnSpc>
              <a:spcBef>
                <a:spcPts val="0"/>
              </a:spcBef>
              <a:spcAft>
                <a:spcPts val="0"/>
              </a:spcAft>
              <a:buClr>
                <a:srgbClr val="000000"/>
              </a:buClr>
              <a:buSzPts val="700"/>
              <a:buFont typeface="Arial"/>
              <a:buNone/>
              <a:defRPr sz="700" b="0" i="0" u="none" strike="noStrike" cap="none">
                <a:solidFill>
                  <a:schemeClr val="dk1"/>
                </a:solidFill>
                <a:latin typeface="Inter"/>
                <a:ea typeface="Inter"/>
                <a:cs typeface="Inter"/>
                <a:sym typeface="Inter"/>
              </a:defRPr>
            </a:lvl7pPr>
            <a:lvl8pPr marL="0" marR="0" lvl="7" indent="0" algn="r">
              <a:lnSpc>
                <a:spcPct val="100000"/>
              </a:lnSpc>
              <a:spcBef>
                <a:spcPts val="0"/>
              </a:spcBef>
              <a:spcAft>
                <a:spcPts val="0"/>
              </a:spcAft>
              <a:buClr>
                <a:srgbClr val="000000"/>
              </a:buClr>
              <a:buSzPts val="700"/>
              <a:buFont typeface="Arial"/>
              <a:buNone/>
              <a:defRPr sz="700" b="0" i="0" u="none" strike="noStrike" cap="none">
                <a:solidFill>
                  <a:schemeClr val="dk1"/>
                </a:solidFill>
                <a:latin typeface="Inter"/>
                <a:ea typeface="Inter"/>
                <a:cs typeface="Inter"/>
                <a:sym typeface="Inter"/>
              </a:defRPr>
            </a:lvl8pPr>
            <a:lvl9pPr marL="0" marR="0" lvl="8" indent="0" algn="r">
              <a:lnSpc>
                <a:spcPct val="100000"/>
              </a:lnSpc>
              <a:spcBef>
                <a:spcPts val="0"/>
              </a:spcBef>
              <a:spcAft>
                <a:spcPts val="0"/>
              </a:spcAft>
              <a:buClr>
                <a:srgbClr val="000000"/>
              </a:buClr>
              <a:buSzPts val="700"/>
              <a:buFont typeface="Arial"/>
              <a:buNone/>
              <a:defRPr sz="700" b="0" i="0" u="none" strike="noStrike" cap="none">
                <a:solidFill>
                  <a:schemeClr val="dk1"/>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
        <p:nvSpPr>
          <p:cNvPr id="2" name="Rectangle 1">
            <a:extLst>
              <a:ext uri="{FF2B5EF4-FFF2-40B4-BE49-F238E27FC236}">
                <a16:creationId xmlns:a16="http://schemas.microsoft.com/office/drawing/2014/main" id="{97D27282-501A-4B3A-A91B-A7D5F98FB77D}"/>
              </a:ext>
            </a:extLst>
          </p:cNvPr>
          <p:cNvSpPr/>
          <p:nvPr userDrawn="1"/>
        </p:nvSpPr>
        <p:spPr>
          <a:xfrm>
            <a:off x="0" y="0"/>
            <a:ext cx="9144000" cy="5143500"/>
          </a:xfrm>
          <a:prstGeom prst="rect">
            <a:avLst/>
          </a:prstGeom>
          <a:solidFill>
            <a:srgbClr val="5AC1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ustDataLst>
      <p:tags r:id="rId1"/>
    </p:custDataLst>
    <p:extLst>
      <p:ext uri="{BB962C8B-B14F-4D97-AF65-F5344CB8AC3E}">
        <p14:creationId xmlns:p14="http://schemas.microsoft.com/office/powerpoint/2010/main" val="7102535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slide" type="title" preserve="1">
  <p:cSld name="Title slide">
    <p:spTree>
      <p:nvGrpSpPr>
        <p:cNvPr id="1" name="Shape 543"/>
        <p:cNvGrpSpPr/>
        <p:nvPr/>
      </p:nvGrpSpPr>
      <p:grpSpPr>
        <a:xfrm>
          <a:off x="0" y="0"/>
          <a:ext cx="0" cy="0"/>
          <a:chOff x="0" y="0"/>
          <a:chExt cx="0" cy="0"/>
        </a:xfrm>
      </p:grpSpPr>
      <p:sp>
        <p:nvSpPr>
          <p:cNvPr id="544" name="Google Shape;544;p7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545" name="Google Shape;545;p75"/>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546" name="Google Shape;546;p7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ustDataLst>
      <p:tags r:id="rId1"/>
    </p:custDataLst>
    <p:extLst>
      <p:ext uri="{BB962C8B-B14F-4D97-AF65-F5344CB8AC3E}">
        <p14:creationId xmlns:p14="http://schemas.microsoft.com/office/powerpoint/2010/main" val="20055909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body" type="tx" preserve="1">
  <p:cSld name="Title and body">
    <p:spTree>
      <p:nvGrpSpPr>
        <p:cNvPr id="1" name="Shape 550"/>
        <p:cNvGrpSpPr/>
        <p:nvPr/>
      </p:nvGrpSpPr>
      <p:grpSpPr>
        <a:xfrm>
          <a:off x="0" y="0"/>
          <a:ext cx="0" cy="0"/>
          <a:chOff x="0" y="0"/>
          <a:chExt cx="0" cy="0"/>
        </a:xfrm>
      </p:grpSpPr>
      <p:sp>
        <p:nvSpPr>
          <p:cNvPr id="551" name="Google Shape;551;p7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52" name="Google Shape;552;p7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553" name="Google Shape;553;p7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ustDataLst>
      <p:tags r:id="rId1"/>
    </p:custDataLst>
    <p:extLst>
      <p:ext uri="{BB962C8B-B14F-4D97-AF65-F5344CB8AC3E}">
        <p14:creationId xmlns:p14="http://schemas.microsoft.com/office/powerpoint/2010/main" val="21644371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ummary_01">
    <p:bg>
      <p:bgPr>
        <a:solidFill>
          <a:srgbClr val="FFF9EE"/>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352EFB5-A58E-4B5F-B213-4D5C486EB07B}"/>
              </a:ext>
            </a:extLst>
          </p:cNvPr>
          <p:cNvSpPr/>
          <p:nvPr userDrawn="1"/>
        </p:nvSpPr>
        <p:spPr>
          <a:xfrm>
            <a:off x="0" y="0"/>
            <a:ext cx="9144000" cy="5143500"/>
          </a:xfrm>
          <a:prstGeom prst="rect">
            <a:avLst/>
          </a:prstGeom>
          <a:solidFill>
            <a:srgbClr val="12121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C584ED3A-0B43-4A97-91F5-73AEAE22822C}"/>
              </a:ext>
            </a:extLst>
          </p:cNvPr>
          <p:cNvSpPr/>
          <p:nvPr userDrawn="1"/>
        </p:nvSpPr>
        <p:spPr>
          <a:xfrm>
            <a:off x="0" y="6325"/>
            <a:ext cx="4724999" cy="5143500"/>
          </a:xfrm>
          <a:prstGeom prst="rect">
            <a:avLst/>
          </a:prstGeom>
          <a:gradFill flip="none" rotWithShape="1">
            <a:gsLst>
              <a:gs pos="0">
                <a:srgbClr val="121212"/>
              </a:gs>
              <a:gs pos="50000">
                <a:srgbClr val="121212">
                  <a:alpha val="78000"/>
                </a:srgbClr>
              </a:gs>
              <a:gs pos="100000">
                <a:srgbClr val="121212">
                  <a:alpha val="0"/>
                </a:srgbClr>
              </a:gs>
            </a:gsLst>
            <a:lin ang="0" scaled="1"/>
            <a:tileRect/>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pic>
        <p:nvPicPr>
          <p:cNvPr id="12" name="Picture 11">
            <a:extLst>
              <a:ext uri="{FF2B5EF4-FFF2-40B4-BE49-F238E27FC236}">
                <a16:creationId xmlns:a16="http://schemas.microsoft.com/office/drawing/2014/main" id="{0499B89D-3CE6-479C-8879-2AECD0DBA4F7}"/>
              </a:ext>
            </a:extLst>
          </p:cNvPr>
          <p:cNvPicPr>
            <a:picLocks noChangeAspect="1"/>
          </p:cNvPicPr>
          <p:nvPr userDrawn="1"/>
        </p:nvPicPr>
        <p:blipFill>
          <a:blip r:embed="rId3"/>
          <a:srcRect/>
          <a:stretch/>
        </p:blipFill>
        <p:spPr>
          <a:xfrm>
            <a:off x="1427987" y="0"/>
            <a:ext cx="7716013" cy="5143499"/>
          </a:xfrm>
          <a:prstGeom prst="rect">
            <a:avLst/>
          </a:prstGeom>
        </p:spPr>
      </p:pic>
      <p:sp>
        <p:nvSpPr>
          <p:cNvPr id="13" name="Rectangle 12">
            <a:extLst>
              <a:ext uri="{FF2B5EF4-FFF2-40B4-BE49-F238E27FC236}">
                <a16:creationId xmlns:a16="http://schemas.microsoft.com/office/drawing/2014/main" id="{F94BBD57-6E54-4F8B-B033-1E86430AC743}"/>
              </a:ext>
            </a:extLst>
          </p:cNvPr>
          <p:cNvSpPr/>
          <p:nvPr userDrawn="1"/>
        </p:nvSpPr>
        <p:spPr>
          <a:xfrm>
            <a:off x="0" y="-6324"/>
            <a:ext cx="1427987" cy="5143499"/>
          </a:xfrm>
          <a:prstGeom prst="rect">
            <a:avLst/>
          </a:prstGeom>
          <a:solidFill>
            <a:srgbClr val="1E1E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Rectangle 13">
            <a:extLst>
              <a:ext uri="{FF2B5EF4-FFF2-40B4-BE49-F238E27FC236}">
                <a16:creationId xmlns:a16="http://schemas.microsoft.com/office/drawing/2014/main" id="{70CED458-8863-4985-9711-620FB1ACDDB8}"/>
              </a:ext>
            </a:extLst>
          </p:cNvPr>
          <p:cNvSpPr/>
          <p:nvPr userDrawn="1"/>
        </p:nvSpPr>
        <p:spPr>
          <a:xfrm>
            <a:off x="0" y="0"/>
            <a:ext cx="9144000" cy="5137175"/>
          </a:xfrm>
          <a:prstGeom prst="rect">
            <a:avLst/>
          </a:prstGeom>
          <a:solidFill>
            <a:srgbClr val="121212">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Text Placeholder 3">
            <a:extLst>
              <a:ext uri="{FF2B5EF4-FFF2-40B4-BE49-F238E27FC236}">
                <a16:creationId xmlns:a16="http://schemas.microsoft.com/office/drawing/2014/main" id="{3A6A7A16-342C-4349-A4F6-9B32C65BAF88}"/>
              </a:ext>
            </a:extLst>
          </p:cNvPr>
          <p:cNvSpPr>
            <a:spLocks noGrp="1"/>
          </p:cNvSpPr>
          <p:nvPr>
            <p:ph type="body" sz="quarter" idx="10"/>
          </p:nvPr>
        </p:nvSpPr>
        <p:spPr>
          <a:xfrm>
            <a:off x="252000" y="252000"/>
            <a:ext cx="4724999" cy="632079"/>
          </a:xfrm>
          <a:prstGeom prst="rect">
            <a:avLst/>
          </a:prstGeom>
        </p:spPr>
        <p:txBody>
          <a:bodyPr vert="horz" lIns="91440" tIns="45720" rIns="91440" bIns="45720" rtlCol="0">
            <a:noAutofit/>
          </a:bodyPr>
          <a:lstStyle>
            <a:lvl1pPr>
              <a:defRPr lang="en-US" sz="3200" b="1">
                <a:solidFill>
                  <a:schemeClr val="bg1"/>
                </a:solidFill>
                <a:latin typeface="+mj-lt"/>
                <a:ea typeface="Inter" panose="020B0502030000000004" pitchFamily="34" charset="0"/>
              </a:defRPr>
            </a:lvl1pPr>
          </a:lstStyle>
          <a:p>
            <a:pPr marL="0" lvl="0" indent="0">
              <a:buFontTx/>
              <a:buNone/>
            </a:pPr>
            <a:r>
              <a:rPr lang="en-US"/>
              <a:t>Click to edit Master</a:t>
            </a:r>
          </a:p>
        </p:txBody>
      </p:sp>
    </p:spTree>
    <p:custDataLst>
      <p:tags r:id="rId1"/>
    </p:custDataLst>
    <p:extLst>
      <p:ext uri="{BB962C8B-B14F-4D97-AF65-F5344CB8AC3E}">
        <p14:creationId xmlns:p14="http://schemas.microsoft.com/office/powerpoint/2010/main" val="3573284319"/>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ummary_02">
    <p:bg>
      <p:bgPr>
        <a:solidFill>
          <a:srgbClr val="FFF9EE"/>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1A769E3-6DD6-401F-9C79-DFAF3FEDC104}"/>
              </a:ext>
            </a:extLst>
          </p:cNvPr>
          <p:cNvPicPr>
            <a:picLocks noChangeAspect="1"/>
          </p:cNvPicPr>
          <p:nvPr userDrawn="1"/>
        </p:nvPicPr>
        <p:blipFill>
          <a:blip r:embed="rId3"/>
          <a:srcRect l="25" r="25"/>
          <a:stretch/>
        </p:blipFill>
        <p:spPr>
          <a:xfrm>
            <a:off x="-3380" y="0"/>
            <a:ext cx="9147380" cy="5143500"/>
          </a:xfrm>
          <a:prstGeom prst="rect">
            <a:avLst/>
          </a:prstGeom>
        </p:spPr>
      </p:pic>
      <p:sp>
        <p:nvSpPr>
          <p:cNvPr id="9" name="Rectangle 8">
            <a:extLst>
              <a:ext uri="{FF2B5EF4-FFF2-40B4-BE49-F238E27FC236}">
                <a16:creationId xmlns:a16="http://schemas.microsoft.com/office/drawing/2014/main" id="{0000D6C6-F10A-444E-96AA-E6212A88054C}"/>
              </a:ext>
            </a:extLst>
          </p:cNvPr>
          <p:cNvSpPr/>
          <p:nvPr userDrawn="1"/>
        </p:nvSpPr>
        <p:spPr>
          <a:xfrm>
            <a:off x="0" y="0"/>
            <a:ext cx="9144000" cy="5137175"/>
          </a:xfrm>
          <a:prstGeom prst="rect">
            <a:avLst/>
          </a:prstGeom>
          <a:solidFill>
            <a:srgbClr val="121212">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Text Placeholder 3">
            <a:extLst>
              <a:ext uri="{FF2B5EF4-FFF2-40B4-BE49-F238E27FC236}">
                <a16:creationId xmlns:a16="http://schemas.microsoft.com/office/drawing/2014/main" id="{B2EB0E9C-E920-4742-A28E-E6498CF0B1EB}"/>
              </a:ext>
            </a:extLst>
          </p:cNvPr>
          <p:cNvSpPr>
            <a:spLocks noGrp="1"/>
          </p:cNvSpPr>
          <p:nvPr>
            <p:ph type="body" sz="quarter" idx="10"/>
          </p:nvPr>
        </p:nvSpPr>
        <p:spPr>
          <a:xfrm>
            <a:off x="252000" y="252000"/>
            <a:ext cx="4724999" cy="632079"/>
          </a:xfrm>
          <a:prstGeom prst="rect">
            <a:avLst/>
          </a:prstGeom>
        </p:spPr>
        <p:txBody>
          <a:bodyPr vert="horz" lIns="91440" tIns="45720" rIns="91440" bIns="45720" rtlCol="0">
            <a:noAutofit/>
          </a:bodyPr>
          <a:lstStyle>
            <a:lvl1pPr>
              <a:defRPr lang="en-US" sz="3200" b="1">
                <a:solidFill>
                  <a:schemeClr val="bg1"/>
                </a:solidFill>
                <a:latin typeface="+mj-lt"/>
                <a:ea typeface="Inter" panose="020B0502030000000004" pitchFamily="34" charset="0"/>
              </a:defRPr>
            </a:lvl1pPr>
          </a:lstStyle>
          <a:p>
            <a:pPr marL="0" lvl="0" indent="0">
              <a:buFontTx/>
              <a:buNone/>
            </a:pPr>
            <a:r>
              <a:rPr lang="en-US"/>
              <a:t>Click to edit Master</a:t>
            </a:r>
          </a:p>
        </p:txBody>
      </p:sp>
    </p:spTree>
    <p:custDataLst>
      <p:tags r:id="rId1"/>
    </p:custDataLst>
    <p:extLst>
      <p:ext uri="{BB962C8B-B14F-4D97-AF65-F5344CB8AC3E}">
        <p14:creationId xmlns:p14="http://schemas.microsoft.com/office/powerpoint/2010/main" val="4236074428"/>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4" name="Google Shape;13;p2">
            <a:extLst>
              <a:ext uri="{FF2B5EF4-FFF2-40B4-BE49-F238E27FC236}">
                <a16:creationId xmlns:a16="http://schemas.microsoft.com/office/drawing/2014/main" id="{3A411286-EFBB-491A-BB5F-8E1FC4D5601A}"/>
              </a:ext>
            </a:extLst>
          </p:cNvPr>
          <p:cNvPicPr preferRelativeResize="0"/>
          <p:nvPr userDrawn="1"/>
        </p:nvPicPr>
        <p:blipFill rotWithShape="1">
          <a:blip r:embed="rId3">
            <a:alphaModFix/>
          </a:blip>
          <a:srcRect/>
          <a:stretch/>
        </p:blipFill>
        <p:spPr>
          <a:xfrm>
            <a:off x="0" y="0"/>
            <a:ext cx="9144000" cy="5143500"/>
          </a:xfrm>
          <a:prstGeom prst="rect">
            <a:avLst/>
          </a:prstGeom>
          <a:noFill/>
          <a:ln>
            <a:noFill/>
          </a:ln>
        </p:spPr>
      </p:pic>
      <p:sp>
        <p:nvSpPr>
          <p:cNvPr id="2" name="Title 1">
            <a:extLst>
              <a:ext uri="{FF2B5EF4-FFF2-40B4-BE49-F238E27FC236}">
                <a16:creationId xmlns:a16="http://schemas.microsoft.com/office/drawing/2014/main" id="{2A2477EE-E932-4FF7-9AB7-627EAE9B5E99}"/>
              </a:ext>
            </a:extLst>
          </p:cNvPr>
          <p:cNvSpPr>
            <a:spLocks noGrp="1"/>
          </p:cNvSpPr>
          <p:nvPr>
            <p:ph type="title" hasCustomPrompt="1"/>
          </p:nvPr>
        </p:nvSpPr>
        <p:spPr>
          <a:xfrm>
            <a:off x="252000" y="2285400"/>
            <a:ext cx="8520600" cy="572700"/>
          </a:xfrm>
        </p:spPr>
        <p:txBody>
          <a:bodyPr/>
          <a:lstStyle>
            <a:lvl1pPr algn="ctr">
              <a:defRPr>
                <a:solidFill>
                  <a:schemeClr val="bg1"/>
                </a:solidFill>
              </a:defRPr>
            </a:lvl1pPr>
          </a:lstStyle>
          <a:p>
            <a:r>
              <a:rPr lang="en-US"/>
              <a:t>Thank you</a:t>
            </a:r>
            <a:endParaRPr lang="en-IN"/>
          </a:p>
        </p:txBody>
      </p:sp>
    </p:spTree>
    <p:custDataLst>
      <p:tags r:id="rId1"/>
    </p:custDataLst>
    <p:extLst>
      <p:ext uri="{BB962C8B-B14F-4D97-AF65-F5344CB8AC3E}">
        <p14:creationId xmlns:p14="http://schemas.microsoft.com/office/powerpoint/2010/main" val="28301209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able of Contents 1" preserve="1" userDrawn="1">
  <p:cSld name="Table of Contents 1">
    <p:bg>
      <p:bgPr>
        <a:blipFill>
          <a:blip r:embed="rId3">
            <a:alphaModFix/>
          </a:blip>
          <a:stretch>
            <a:fillRect/>
          </a:stretch>
        </a:blipFill>
        <a:effectLst/>
      </p:bgPr>
    </p:bg>
    <p:spTree>
      <p:nvGrpSpPr>
        <p:cNvPr id="1" name="Shape 34"/>
        <p:cNvGrpSpPr/>
        <p:nvPr/>
      </p:nvGrpSpPr>
      <p:grpSpPr>
        <a:xfrm>
          <a:off x="0" y="0"/>
          <a:ext cx="0" cy="0"/>
          <a:chOff x="0" y="0"/>
          <a:chExt cx="0" cy="0"/>
        </a:xfrm>
      </p:grpSpPr>
      <p:sp>
        <p:nvSpPr>
          <p:cNvPr id="35" name="Google Shape;35;p6"/>
          <p:cNvSpPr txBox="1">
            <a:spLocks noGrp="1"/>
          </p:cNvSpPr>
          <p:nvPr>
            <p:ph type="title"/>
          </p:nvPr>
        </p:nvSpPr>
        <p:spPr>
          <a:xfrm>
            <a:off x="2260600" y="2233211"/>
            <a:ext cx="5962650" cy="677078"/>
          </a:xfrm>
          <a:prstGeom prst="rect">
            <a:avLst/>
          </a:prstGeom>
        </p:spPr>
        <p:txBody>
          <a:bodyPr spcFirstLastPara="1" wrap="square" lIns="91425" tIns="91425" rIns="91425" bIns="91425" anchor="ctr" anchorCtr="0">
            <a:spAutoFit/>
          </a:bodyPr>
          <a:lstStyle>
            <a:lvl1pPr lvl="0" rtl="0">
              <a:spcBef>
                <a:spcPts val="0"/>
              </a:spcBef>
              <a:spcAft>
                <a:spcPts val="0"/>
              </a:spcAft>
              <a:buClr>
                <a:schemeClr val="lt1"/>
              </a:buClr>
              <a:buSzPts val="3600"/>
              <a:buNone/>
              <a:defRPr sz="3200">
                <a:solidFill>
                  <a:schemeClr val="lt1"/>
                </a:solidFill>
              </a:defRPr>
            </a:lvl1pPr>
            <a:lvl2pPr lvl="1" algn="ctr" rtl="0">
              <a:spcBef>
                <a:spcPts val="0"/>
              </a:spcBef>
              <a:spcAft>
                <a:spcPts val="0"/>
              </a:spcAft>
              <a:buClr>
                <a:schemeClr val="lt1"/>
              </a:buClr>
              <a:buSzPts val="3600"/>
              <a:buNone/>
              <a:defRPr sz="3600">
                <a:solidFill>
                  <a:schemeClr val="lt1"/>
                </a:solidFill>
              </a:defRPr>
            </a:lvl2pPr>
            <a:lvl3pPr lvl="2" algn="ctr" rtl="0">
              <a:spcBef>
                <a:spcPts val="0"/>
              </a:spcBef>
              <a:spcAft>
                <a:spcPts val="0"/>
              </a:spcAft>
              <a:buClr>
                <a:schemeClr val="lt1"/>
              </a:buClr>
              <a:buSzPts val="3600"/>
              <a:buNone/>
              <a:defRPr sz="3600">
                <a:solidFill>
                  <a:schemeClr val="lt1"/>
                </a:solidFill>
              </a:defRPr>
            </a:lvl3pPr>
            <a:lvl4pPr lvl="3" algn="ctr" rtl="0">
              <a:spcBef>
                <a:spcPts val="0"/>
              </a:spcBef>
              <a:spcAft>
                <a:spcPts val="0"/>
              </a:spcAft>
              <a:buClr>
                <a:schemeClr val="lt1"/>
              </a:buClr>
              <a:buSzPts val="3600"/>
              <a:buNone/>
              <a:defRPr sz="3600">
                <a:solidFill>
                  <a:schemeClr val="lt1"/>
                </a:solidFill>
              </a:defRPr>
            </a:lvl4pPr>
            <a:lvl5pPr lvl="4" algn="ctr" rtl="0">
              <a:spcBef>
                <a:spcPts val="0"/>
              </a:spcBef>
              <a:spcAft>
                <a:spcPts val="0"/>
              </a:spcAft>
              <a:buClr>
                <a:schemeClr val="lt1"/>
              </a:buClr>
              <a:buSzPts val="3600"/>
              <a:buNone/>
              <a:defRPr sz="3600">
                <a:solidFill>
                  <a:schemeClr val="lt1"/>
                </a:solidFill>
              </a:defRPr>
            </a:lvl5pPr>
            <a:lvl6pPr lvl="5" algn="ctr" rtl="0">
              <a:spcBef>
                <a:spcPts val="0"/>
              </a:spcBef>
              <a:spcAft>
                <a:spcPts val="0"/>
              </a:spcAft>
              <a:buClr>
                <a:schemeClr val="lt1"/>
              </a:buClr>
              <a:buSzPts val="3600"/>
              <a:buNone/>
              <a:defRPr sz="3600">
                <a:solidFill>
                  <a:schemeClr val="lt1"/>
                </a:solidFill>
              </a:defRPr>
            </a:lvl6pPr>
            <a:lvl7pPr lvl="6" algn="ctr" rtl="0">
              <a:spcBef>
                <a:spcPts val="0"/>
              </a:spcBef>
              <a:spcAft>
                <a:spcPts val="0"/>
              </a:spcAft>
              <a:buClr>
                <a:schemeClr val="lt1"/>
              </a:buClr>
              <a:buSzPts val="3600"/>
              <a:buNone/>
              <a:defRPr sz="3600">
                <a:solidFill>
                  <a:schemeClr val="lt1"/>
                </a:solidFill>
              </a:defRPr>
            </a:lvl7pPr>
            <a:lvl8pPr lvl="7" algn="ctr" rtl="0">
              <a:spcBef>
                <a:spcPts val="0"/>
              </a:spcBef>
              <a:spcAft>
                <a:spcPts val="0"/>
              </a:spcAft>
              <a:buClr>
                <a:schemeClr val="lt1"/>
              </a:buClr>
              <a:buSzPts val="3600"/>
              <a:buNone/>
              <a:defRPr sz="3600">
                <a:solidFill>
                  <a:schemeClr val="lt1"/>
                </a:solidFill>
              </a:defRPr>
            </a:lvl8pPr>
            <a:lvl9pPr lvl="8" algn="ctr" rtl="0">
              <a:spcBef>
                <a:spcPts val="0"/>
              </a:spcBef>
              <a:spcAft>
                <a:spcPts val="0"/>
              </a:spcAft>
              <a:buClr>
                <a:schemeClr val="lt1"/>
              </a:buClr>
              <a:buSzPts val="3600"/>
              <a:buNone/>
              <a:defRPr sz="3600">
                <a:solidFill>
                  <a:schemeClr val="lt1"/>
                </a:solidFill>
              </a:defRPr>
            </a:lvl9pPr>
          </a:lstStyle>
          <a:p>
            <a:endParaRPr/>
          </a:p>
        </p:txBody>
      </p:sp>
      <p:sp>
        <p:nvSpPr>
          <p:cNvPr id="6" name="Oval 5">
            <a:extLst>
              <a:ext uri="{FF2B5EF4-FFF2-40B4-BE49-F238E27FC236}">
                <a16:creationId xmlns:a16="http://schemas.microsoft.com/office/drawing/2014/main" id="{A6F02543-A4AC-4D30-AB77-1E7ADCDDA00E}"/>
              </a:ext>
            </a:extLst>
          </p:cNvPr>
          <p:cNvSpPr/>
          <p:nvPr userDrawn="1"/>
        </p:nvSpPr>
        <p:spPr bwMode="gray">
          <a:xfrm>
            <a:off x="1010169" y="2031750"/>
            <a:ext cx="1080000" cy="1080000"/>
          </a:xfrm>
          <a:prstGeom prst="ellipse">
            <a:avLst/>
          </a:prstGeom>
          <a:solidFill>
            <a:srgbClr val="5AC1FF"/>
          </a:solidFill>
          <a:ln w="28575" algn="ctr">
            <a:noFill/>
            <a:miter lim="800000"/>
            <a:headEnd/>
            <a:tailEn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buSzPct val="90000"/>
            </a:pPr>
            <a:endParaRPr lang="en-US" sz="2400" b="1" kern="0">
              <a:latin typeface="Inter" panose="020B0502030000000004" pitchFamily="34" charset="0"/>
              <a:ea typeface="Inter" panose="020B0502030000000004" pitchFamily="34" charset="0"/>
              <a:cs typeface="Arial" pitchFamily="34" charset="0"/>
            </a:endParaRPr>
          </a:p>
        </p:txBody>
      </p:sp>
    </p:spTree>
    <p:custDataLst>
      <p:tags r:id="rId1"/>
    </p:custDataLst>
    <p:extLst>
      <p:ext uri="{BB962C8B-B14F-4D97-AF65-F5344CB8AC3E}">
        <p14:creationId xmlns:p14="http://schemas.microsoft.com/office/powerpoint/2010/main" val="7724897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FEDB71C-1CBF-4C11-8A1C-B203D1D240C8}"/>
              </a:ext>
            </a:extLst>
          </p:cNvPr>
          <p:cNvSpPr/>
          <p:nvPr userDrawn="1"/>
        </p:nvSpPr>
        <p:spPr>
          <a:xfrm>
            <a:off x="0" y="0"/>
            <a:ext cx="9144000" cy="5143500"/>
          </a:xfrm>
          <a:prstGeom prst="rect">
            <a:avLst/>
          </a:prstGeom>
          <a:solidFill>
            <a:srgbClr val="1212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itle 2">
            <a:extLst>
              <a:ext uri="{FF2B5EF4-FFF2-40B4-BE49-F238E27FC236}">
                <a16:creationId xmlns:a16="http://schemas.microsoft.com/office/drawing/2014/main" id="{915D21BB-5665-4DE7-A897-54A56AF60E80}"/>
              </a:ext>
            </a:extLst>
          </p:cNvPr>
          <p:cNvSpPr>
            <a:spLocks noGrp="1"/>
          </p:cNvSpPr>
          <p:nvPr>
            <p:ph type="title"/>
          </p:nvPr>
        </p:nvSpPr>
        <p:spPr>
          <a:xfrm>
            <a:off x="252000" y="252000"/>
            <a:ext cx="8544670" cy="572700"/>
          </a:xfrm>
        </p:spPr>
        <p:txBody>
          <a:bodyPr>
            <a:noAutofit/>
          </a:bodyPr>
          <a:lstStyle>
            <a:lvl1pPr>
              <a:defRPr sz="3200" b="1">
                <a:solidFill>
                  <a:schemeClr val="bg1"/>
                </a:solidFill>
                <a:latin typeface="+mj-lt"/>
              </a:defRPr>
            </a:lvl1pPr>
          </a:lstStyle>
          <a:p>
            <a:r>
              <a:rPr lang="en-US"/>
              <a:t>Click to edit Master title style</a:t>
            </a:r>
            <a:endParaRPr lang="en-IN"/>
          </a:p>
        </p:txBody>
      </p:sp>
      <p:sp>
        <p:nvSpPr>
          <p:cNvPr id="6" name="Text Placeholder 5">
            <a:extLst>
              <a:ext uri="{FF2B5EF4-FFF2-40B4-BE49-F238E27FC236}">
                <a16:creationId xmlns:a16="http://schemas.microsoft.com/office/drawing/2014/main" id="{A4FE007B-13D6-4FF3-BB8A-60948C326167}"/>
              </a:ext>
            </a:extLst>
          </p:cNvPr>
          <p:cNvSpPr>
            <a:spLocks noGrp="1"/>
          </p:cNvSpPr>
          <p:nvPr>
            <p:ph type="body" sz="quarter" idx="15"/>
          </p:nvPr>
        </p:nvSpPr>
        <p:spPr>
          <a:xfrm>
            <a:off x="251999" y="1080000"/>
            <a:ext cx="8544669" cy="3015067"/>
          </a:xfrm>
        </p:spPr>
        <p:txBody>
          <a:bodyPr>
            <a:normAutofit/>
          </a:bodyPr>
          <a:lstStyle>
            <a:lvl1pPr marL="457200" indent="-342900">
              <a:spcBef>
                <a:spcPts val="600"/>
              </a:spcBef>
              <a:spcAft>
                <a:spcPts val="600"/>
              </a:spcAft>
              <a:buClr>
                <a:schemeClr val="bg1"/>
              </a:buClr>
              <a:buFont typeface="Inter" panose="020B0502030000000004" pitchFamily="34" charset="0"/>
              <a:buChar char="-"/>
              <a:defRPr sz="1600">
                <a:solidFill>
                  <a:schemeClr val="bg1"/>
                </a:solidFill>
                <a:latin typeface="+mn-lt"/>
              </a:defRPr>
            </a:lvl1pPr>
            <a:lvl2pPr marL="914400" indent="-317500">
              <a:spcBef>
                <a:spcPts val="600"/>
              </a:spcBef>
              <a:spcAft>
                <a:spcPts val="600"/>
              </a:spcAft>
              <a:buClr>
                <a:schemeClr val="bg1"/>
              </a:buClr>
              <a:buFont typeface="Inter" panose="020B0502030000000004" pitchFamily="34" charset="0"/>
              <a:buChar char="-"/>
              <a:defRPr sz="1600">
                <a:solidFill>
                  <a:schemeClr val="bg1"/>
                </a:solidFill>
                <a:latin typeface="+mn-lt"/>
              </a:defRPr>
            </a:lvl2pPr>
            <a:lvl3pPr marL="1339850" indent="-285750">
              <a:buClr>
                <a:schemeClr val="bg1"/>
              </a:buClr>
              <a:buFont typeface="Inter" panose="020B0502030000000004" pitchFamily="34" charset="0"/>
              <a:buChar char="-"/>
              <a:defRPr sz="1600">
                <a:solidFill>
                  <a:schemeClr val="bg1"/>
                </a:solidFill>
                <a:latin typeface="+mn-lt"/>
              </a:defRPr>
            </a:lvl3pPr>
            <a:lvl4pPr>
              <a:defRPr sz="1600">
                <a:solidFill>
                  <a:schemeClr val="bg1"/>
                </a:solidFill>
              </a:defRPr>
            </a:lvl4pPr>
            <a:lvl5pPr>
              <a:defRPr sz="1600">
                <a:solidFill>
                  <a:schemeClr val="bg1"/>
                </a:solidFill>
              </a:defRPr>
            </a:lvl5pPr>
          </a:lstStyle>
          <a:p>
            <a:pPr lvl="0"/>
            <a:r>
              <a:rPr lang="en-US"/>
              <a:t>Click to edit Master text styles</a:t>
            </a:r>
          </a:p>
          <a:p>
            <a:pPr lvl="1"/>
            <a:r>
              <a:rPr lang="en-US"/>
              <a:t>Second level</a:t>
            </a:r>
          </a:p>
          <a:p>
            <a:pPr lvl="2"/>
            <a:endParaRPr lang="en-IN"/>
          </a:p>
        </p:txBody>
      </p:sp>
    </p:spTree>
    <p:custDataLst>
      <p:tags r:id="rId1"/>
    </p:custDataLst>
    <p:extLst>
      <p:ext uri="{BB962C8B-B14F-4D97-AF65-F5344CB8AC3E}">
        <p14:creationId xmlns:p14="http://schemas.microsoft.com/office/powerpoint/2010/main" val="520158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Introduction">
    <p:bg>
      <p:bgPr>
        <a:solidFill>
          <a:srgbClr val="FFF9EE"/>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2BCC15-FF37-4500-955B-C41664B263BA}"/>
              </a:ext>
            </a:extLst>
          </p:cNvPr>
          <p:cNvSpPr/>
          <p:nvPr userDrawn="1"/>
        </p:nvSpPr>
        <p:spPr>
          <a:xfrm>
            <a:off x="0" y="0"/>
            <a:ext cx="9144000" cy="5143500"/>
          </a:xfrm>
          <a:prstGeom prst="rect">
            <a:avLst/>
          </a:prstGeom>
          <a:solidFill>
            <a:srgbClr val="EA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itle 4">
            <a:extLst>
              <a:ext uri="{FF2B5EF4-FFF2-40B4-BE49-F238E27FC236}">
                <a16:creationId xmlns:a16="http://schemas.microsoft.com/office/drawing/2014/main" id="{26A56AC7-8EC6-445F-B2D2-E96D04381AC7}"/>
              </a:ext>
            </a:extLst>
          </p:cNvPr>
          <p:cNvSpPr>
            <a:spLocks noGrp="1"/>
          </p:cNvSpPr>
          <p:nvPr>
            <p:ph type="title"/>
          </p:nvPr>
        </p:nvSpPr>
        <p:spPr>
          <a:xfrm>
            <a:off x="311700" y="2285400"/>
            <a:ext cx="8520600" cy="572700"/>
          </a:xfrm>
        </p:spPr>
        <p:txBody>
          <a:bodyPr/>
          <a:lstStyle>
            <a:lvl1pPr algn="ctr">
              <a:defRPr sz="3600"/>
            </a:lvl1pPr>
          </a:lstStyle>
          <a:p>
            <a:r>
              <a:rPr lang="en-US"/>
              <a:t>Click to edit Master title style</a:t>
            </a:r>
            <a:endParaRPr lang="en-IN"/>
          </a:p>
        </p:txBody>
      </p:sp>
    </p:spTree>
    <p:custDataLst>
      <p:tags r:id="rId1"/>
    </p:custDataLst>
    <p:extLst>
      <p:ext uri="{BB962C8B-B14F-4D97-AF65-F5344CB8AC3E}">
        <p14:creationId xmlns:p14="http://schemas.microsoft.com/office/powerpoint/2010/main" val="584020904"/>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39"/>
        <p:cNvGrpSpPr/>
        <p:nvPr/>
      </p:nvGrpSpPr>
      <p:grpSpPr>
        <a:xfrm>
          <a:off x="0" y="0"/>
          <a:ext cx="0" cy="0"/>
          <a:chOff x="0" y="0"/>
          <a:chExt cx="0" cy="0"/>
        </a:xfrm>
      </p:grpSpPr>
      <p:sp>
        <p:nvSpPr>
          <p:cNvPr id="540" name="Google Shape;540;p74"/>
          <p:cNvSpPr txBox="1">
            <a:spLocks noGrp="1"/>
          </p:cNvSpPr>
          <p:nvPr>
            <p:ph type="title"/>
          </p:nvPr>
        </p:nvSpPr>
        <p:spPr>
          <a:xfrm>
            <a:off x="252000" y="252000"/>
            <a:ext cx="8520600" cy="572700"/>
          </a:xfrm>
          <a:prstGeom prst="rect">
            <a:avLst/>
          </a:prstGeom>
          <a:noFill/>
          <a:ln>
            <a:noFill/>
          </a:ln>
        </p:spPr>
        <p:txBody>
          <a:bodyPr spcFirstLastPara="1" wrap="square" lIns="91425" tIns="91425" rIns="91425" bIns="91425" anchor="t" anchorCtr="0">
            <a:noAutofit/>
          </a:bodyPr>
          <a:lstStyle/>
          <a:p>
            <a:pPr lvl="0">
              <a:buClr>
                <a:schemeClr val="dk1"/>
              </a:buClr>
              <a:buSzPts val="2800"/>
              <a:buNone/>
            </a:pPr>
            <a:endParaRPr/>
          </a:p>
        </p:txBody>
      </p:sp>
    </p:spTree>
    <p:custDataLst>
      <p:tags r:id="rId28"/>
    </p:custDataLst>
    <p:extLst>
      <p:ext uri="{BB962C8B-B14F-4D97-AF65-F5344CB8AC3E}">
        <p14:creationId xmlns:p14="http://schemas.microsoft.com/office/powerpoint/2010/main" val="2560874215"/>
      </p:ext>
    </p:extLst>
  </p:cSld>
  <p:clrMap bg1="lt1" tx1="dk1" bg2="dk2" tx2="lt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 id="2147483858" r:id="rId17"/>
    <p:sldLayoutId id="2147483859" r:id="rId18"/>
    <p:sldLayoutId id="2147483860" r:id="rId19"/>
    <p:sldLayoutId id="2147483861" r:id="rId20"/>
    <p:sldLayoutId id="2147483862" r:id="rId21"/>
    <p:sldLayoutId id="2147483863" r:id="rId22"/>
    <p:sldLayoutId id="2147483864" r:id="rId23"/>
    <p:sldLayoutId id="2147483865" r:id="rId24"/>
    <p:sldLayoutId id="2147483866" r:id="rId25"/>
    <p:sldLayoutId id="2147483867" r:id="rId2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200" b="1" i="0" u="none" strike="noStrike" cap="none">
          <a:solidFill>
            <a:schemeClr val="dk1"/>
          </a:solidFill>
          <a:latin typeface="+mj-lt"/>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rgbClr val="000000"/>
        </a:buClr>
        <a:buFont typeface="Inter" panose="020B0502030000000004" pitchFamily="34" charset="0"/>
        <a:buChar char="●"/>
        <a:defRPr sz="16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59">
          <p15:clr>
            <a:srgbClr val="F26B43"/>
          </p15:clr>
        </p15:guide>
        <p15:guide id="2" pos="226">
          <p15:clr>
            <a:srgbClr val="F26B43"/>
          </p15:clr>
        </p15:guide>
        <p15:guide id="3" orient="horz" pos="463">
          <p15:clr>
            <a:srgbClr val="F26B43"/>
          </p15:clr>
        </p15:guide>
        <p15:guide id="4" orient="horz" pos="509">
          <p15:clr>
            <a:srgbClr val="F26B43"/>
          </p15:clr>
        </p15:guide>
        <p15:guide id="5" orient="horz" pos="3072">
          <p15:clr>
            <a:srgbClr val="F26B43"/>
          </p15:clr>
        </p15:guide>
        <p15:guide id="6" pos="553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1.xml"/><Relationship Id="rId1" Type="http://schemas.openxmlformats.org/officeDocument/2006/relationships/tags" Target="../tags/tag30.xml"/><Relationship Id="rId5" Type="http://schemas.openxmlformats.org/officeDocument/2006/relationships/image" Target="../media/image3.sv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6.xml"/><Relationship Id="rId1" Type="http://schemas.openxmlformats.org/officeDocument/2006/relationships/tags" Target="../tags/tag3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3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8.xml"/><Relationship Id="rId1" Type="http://schemas.openxmlformats.org/officeDocument/2006/relationships/tags" Target="../tags/tag33.xml"/><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audio" Target="../media/media1.wav"/><Relationship Id="rId7" Type="http://schemas.openxmlformats.org/officeDocument/2006/relationships/notesSlide" Target="../notesSlides/notesSlide5.xml"/><Relationship Id="rId2" Type="http://schemas.microsoft.com/office/2007/relationships/media" Target="../media/media1.wav"/><Relationship Id="rId1" Type="http://schemas.openxmlformats.org/officeDocument/2006/relationships/tags" Target="../tags/tag34.xml"/><Relationship Id="rId6" Type="http://schemas.openxmlformats.org/officeDocument/2006/relationships/slideLayout" Target="../slideLayouts/slideLayout6.xml"/><Relationship Id="rId5" Type="http://schemas.openxmlformats.org/officeDocument/2006/relationships/audio" Target="../media/media2.wav"/><Relationship Id="rId4" Type="http://schemas.microsoft.com/office/2007/relationships/media" Target="../media/media2.wav"/><Relationship Id="rId9" Type="http://schemas.openxmlformats.org/officeDocument/2006/relationships/image" Target="../media/image15.sv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3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0.xml"/><Relationship Id="rId1" Type="http://schemas.openxmlformats.org/officeDocument/2006/relationships/tags" Target="../tags/tag36.xml"/><Relationship Id="rId5" Type="http://schemas.openxmlformats.org/officeDocument/2006/relationships/image" Target="../media/image17.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37.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0.xml"/><Relationship Id="rId1" Type="http://schemas.openxmlformats.org/officeDocument/2006/relationships/tags" Target="../tags/tag38.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39.xm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1.xml"/><Relationship Id="rId1" Type="http://schemas.openxmlformats.org/officeDocument/2006/relationships/tags" Target="../tags/tag4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0.xml"/><Relationship Id="rId1" Type="http://schemas.openxmlformats.org/officeDocument/2006/relationships/tags" Target="../tags/tag4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42.xml"/><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0.xml"/><Relationship Id="rId1" Type="http://schemas.openxmlformats.org/officeDocument/2006/relationships/tags" Target="../tags/tag4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ags" Target="../tags/tag44.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ags" Target="../tags/tag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9">
          <a:extLst>
            <a:ext uri="{FF2B5EF4-FFF2-40B4-BE49-F238E27FC236}">
              <a16:creationId xmlns:a16="http://schemas.microsoft.com/office/drawing/2014/main" id="{A545BDA0-CBF2-653E-C931-44E12300036D}"/>
            </a:ext>
          </a:extLst>
        </p:cNvPr>
        <p:cNvGrpSpPr/>
        <p:nvPr/>
      </p:nvGrpSpPr>
      <p:grpSpPr>
        <a:xfrm>
          <a:off x="0" y="0"/>
          <a:ext cx="0" cy="0"/>
          <a:chOff x="0" y="0"/>
          <a:chExt cx="0" cy="0"/>
        </a:xfrm>
      </p:grpSpPr>
      <p:sp>
        <p:nvSpPr>
          <p:cNvPr id="1091" name="Title 1090">
            <a:extLst>
              <a:ext uri="{FF2B5EF4-FFF2-40B4-BE49-F238E27FC236}">
                <a16:creationId xmlns:a16="http://schemas.microsoft.com/office/drawing/2014/main" id="{4A42C5AF-8265-A6AE-16BD-519588802ED5}"/>
              </a:ext>
            </a:extLst>
          </p:cNvPr>
          <p:cNvSpPr>
            <a:spLocks noGrp="1" noRot="1" noMove="1" noResize="1" noEditPoints="1" noAdjustHandles="1" noChangeArrowheads="1" noChangeShapeType="1"/>
          </p:cNvSpPr>
          <p:nvPr>
            <p:ph type="title"/>
          </p:nvPr>
        </p:nvSpPr>
        <p:spPr/>
        <p:txBody>
          <a:bodyPr/>
          <a:lstStyle/>
          <a:p>
            <a:r>
              <a:rPr lang="en-IN" dirty="0"/>
              <a:t>Day 2: Agenda</a:t>
            </a:r>
          </a:p>
        </p:txBody>
      </p:sp>
      <p:grpSp>
        <p:nvGrpSpPr>
          <p:cNvPr id="1128" name="Group 1127">
            <a:extLst>
              <a:ext uri="{FF2B5EF4-FFF2-40B4-BE49-F238E27FC236}">
                <a16:creationId xmlns:a16="http://schemas.microsoft.com/office/drawing/2014/main" id="{F4F349FD-ED13-9519-7602-47631D8A2F00}"/>
              </a:ext>
            </a:extLst>
          </p:cNvPr>
          <p:cNvGrpSpPr>
            <a:grpSpLocks noGrp="1" noUngrp="1" noRot="1" noMove="1" noResize="1"/>
          </p:cNvGrpSpPr>
          <p:nvPr/>
        </p:nvGrpSpPr>
        <p:grpSpPr>
          <a:xfrm>
            <a:off x="1058538" y="1282040"/>
            <a:ext cx="7012964" cy="3456055"/>
            <a:chOff x="1058538" y="1282040"/>
            <a:chExt cx="7012964" cy="3456055"/>
          </a:xfrm>
        </p:grpSpPr>
        <p:sp>
          <p:nvSpPr>
            <p:cNvPr id="3" name="Google Shape;637;p92">
              <a:extLst>
                <a:ext uri="{FF2B5EF4-FFF2-40B4-BE49-F238E27FC236}">
                  <a16:creationId xmlns:a16="http://schemas.microsoft.com/office/drawing/2014/main" id="{476BCBBE-20CE-88DE-D405-C7F5F7A3ABD6}"/>
                </a:ext>
              </a:extLst>
            </p:cNvPr>
            <p:cNvSpPr>
              <a:spLocks noGrp="1" noRot="1" noMove="1" noResize="1" noEditPoints="1" noAdjustHandles="1" noChangeArrowheads="1" noChangeShapeType="1"/>
            </p:cNvSpPr>
            <p:nvPr/>
          </p:nvSpPr>
          <p:spPr>
            <a:xfrm>
              <a:off x="5369804" y="1282040"/>
              <a:ext cx="1260000" cy="1620000"/>
            </a:xfrm>
            <a:prstGeom prst="roundRect">
              <a:avLst>
                <a:gd name="adj" fmla="val 5423"/>
              </a:avLst>
            </a:prstGeom>
            <a:gradFill>
              <a:gsLst>
                <a:gs pos="0">
                  <a:srgbClr val="E7F4FC"/>
                </a:gs>
                <a:gs pos="100000">
                  <a:srgbClr val="CCECFF"/>
                </a:gs>
              </a:gsLst>
              <a:lin ang="16200038"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122733"/>
                </a:solidFill>
                <a:latin typeface="Inter"/>
                <a:ea typeface="Inter"/>
                <a:cs typeface="Inter"/>
                <a:sym typeface="Inter"/>
              </a:endParaRPr>
            </a:p>
          </p:txBody>
        </p:sp>
        <p:sp>
          <p:nvSpPr>
            <p:cNvPr id="6" name="Google Shape;642;p92">
              <a:extLst>
                <a:ext uri="{FF2B5EF4-FFF2-40B4-BE49-F238E27FC236}">
                  <a16:creationId xmlns:a16="http://schemas.microsoft.com/office/drawing/2014/main" id="{06430F76-50EF-029F-106D-E9CA9123316D}"/>
                </a:ext>
              </a:extLst>
            </p:cNvPr>
            <p:cNvSpPr txBox="1">
              <a:spLocks noGrp="1" noRot="1" noMove="1" noResize="1" noEditPoints="1" noAdjustHandles="1" noChangeArrowheads="1" noChangeShapeType="1"/>
            </p:cNvSpPr>
            <p:nvPr/>
          </p:nvSpPr>
          <p:spPr>
            <a:xfrm>
              <a:off x="5369804" y="1282040"/>
              <a:ext cx="1260000" cy="492412"/>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IN" sz="1000" b="1" dirty="0">
                  <a:solidFill>
                    <a:srgbClr val="122733"/>
                  </a:solidFill>
                  <a:latin typeface="+mj-lt"/>
                  <a:ea typeface="Montserrat"/>
                  <a:cs typeface="Montserrat"/>
                  <a:sym typeface="Montserrat"/>
                </a:rPr>
                <a:t>Customer Interactions</a:t>
              </a:r>
            </a:p>
          </p:txBody>
        </p:sp>
        <p:grpSp>
          <p:nvGrpSpPr>
            <p:cNvPr id="7" name="Graphic 7">
              <a:extLst>
                <a:ext uri="{FF2B5EF4-FFF2-40B4-BE49-F238E27FC236}">
                  <a16:creationId xmlns:a16="http://schemas.microsoft.com/office/drawing/2014/main" id="{2B8D84A1-4C32-1B7D-6C12-D00C54CA0DD8}"/>
                </a:ext>
              </a:extLst>
            </p:cNvPr>
            <p:cNvGrpSpPr>
              <a:grpSpLocks noGrp="1" noUngrp="1" noRot="1" noChangeAspect="1" noMove="1" noResize="1"/>
            </p:cNvGrpSpPr>
            <p:nvPr/>
          </p:nvGrpSpPr>
          <p:grpSpPr>
            <a:xfrm>
              <a:off x="5813049" y="2358000"/>
              <a:ext cx="373512" cy="360002"/>
              <a:chOff x="7817008" y="1367686"/>
              <a:chExt cx="1354774" cy="1305756"/>
            </a:xfrm>
          </p:grpSpPr>
          <p:sp>
            <p:nvSpPr>
              <p:cNvPr id="902" name="Freeform: Shape 901">
                <a:extLst>
                  <a:ext uri="{FF2B5EF4-FFF2-40B4-BE49-F238E27FC236}">
                    <a16:creationId xmlns:a16="http://schemas.microsoft.com/office/drawing/2014/main" id="{9996A3F7-88C9-FC4E-9CCC-85588497BEB6}"/>
                  </a:ext>
                </a:extLst>
              </p:cNvPr>
              <p:cNvSpPr>
                <a:spLocks noGrp="1" noRot="1" noMove="1" noResize="1" noEditPoints="1" noAdjustHandles="1" noChangeArrowheads="1" noChangeShapeType="1"/>
              </p:cNvSpPr>
              <p:nvPr/>
            </p:nvSpPr>
            <p:spPr>
              <a:xfrm>
                <a:off x="8018046" y="1818357"/>
                <a:ext cx="463564" cy="275205"/>
              </a:xfrm>
              <a:custGeom>
                <a:avLst/>
                <a:gdLst>
                  <a:gd name="connsiteX0" fmla="*/ 463564 w 463564"/>
                  <a:gd name="connsiteY0" fmla="*/ 83872 h 275205"/>
                  <a:gd name="connsiteX1" fmla="*/ 463564 w 463564"/>
                  <a:gd name="connsiteY1" fmla="*/ 211168 h 275205"/>
                  <a:gd name="connsiteX2" fmla="*/ 204226 w 463564"/>
                  <a:gd name="connsiteY2" fmla="*/ 211168 h 275205"/>
                  <a:gd name="connsiteX3" fmla="*/ 204226 w 463564"/>
                  <a:gd name="connsiteY3" fmla="*/ 275206 h 275205"/>
                  <a:gd name="connsiteX4" fmla="*/ 0 w 463564"/>
                  <a:gd name="connsiteY4" fmla="*/ 133317 h 275205"/>
                  <a:gd name="connsiteX5" fmla="*/ 202101 w 463564"/>
                  <a:gd name="connsiteY5" fmla="*/ 0 h 275205"/>
                  <a:gd name="connsiteX6" fmla="*/ 206351 w 463564"/>
                  <a:gd name="connsiteY6" fmla="*/ 73105 h 275205"/>
                  <a:gd name="connsiteX7" fmla="*/ 463564 w 463564"/>
                  <a:gd name="connsiteY7" fmla="*/ 73105 h 275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564" h="275205">
                    <a:moveTo>
                      <a:pt x="463564" y="83872"/>
                    </a:moveTo>
                    <a:lnTo>
                      <a:pt x="463564" y="211168"/>
                    </a:lnTo>
                    <a:lnTo>
                      <a:pt x="204226" y="211168"/>
                    </a:lnTo>
                    <a:lnTo>
                      <a:pt x="204226" y="275206"/>
                    </a:lnTo>
                    <a:lnTo>
                      <a:pt x="0" y="133317"/>
                    </a:lnTo>
                    <a:lnTo>
                      <a:pt x="202101" y="0"/>
                    </a:lnTo>
                    <a:lnTo>
                      <a:pt x="206351" y="73105"/>
                    </a:lnTo>
                    <a:lnTo>
                      <a:pt x="463564" y="73105"/>
                    </a:lnTo>
                  </a:path>
                </a:pathLst>
              </a:custGeom>
              <a:solidFill>
                <a:srgbClr val="5AC0FF"/>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nvGrpSpPr>
              <p:cNvPr id="903" name="Graphic 7">
                <a:extLst>
                  <a:ext uri="{FF2B5EF4-FFF2-40B4-BE49-F238E27FC236}">
                    <a16:creationId xmlns:a16="http://schemas.microsoft.com/office/drawing/2014/main" id="{B2A72A6E-672F-989A-20AA-B1892688E9DB}"/>
                  </a:ext>
                </a:extLst>
              </p:cNvPr>
              <p:cNvGrpSpPr>
                <a:grpSpLocks noGrp="1" noUngrp="1" noRot="1" noMove="1" noResize="1"/>
              </p:cNvGrpSpPr>
              <p:nvPr/>
            </p:nvGrpSpPr>
            <p:grpSpPr>
              <a:xfrm>
                <a:off x="8255141" y="1367686"/>
                <a:ext cx="916641" cy="1305756"/>
                <a:chOff x="8255141" y="1367686"/>
                <a:chExt cx="916641" cy="1305756"/>
              </a:xfrm>
              <a:solidFill>
                <a:srgbClr val="121212"/>
              </a:solidFill>
            </p:grpSpPr>
            <p:sp>
              <p:nvSpPr>
                <p:cNvPr id="921" name="Freeform: Shape 920">
                  <a:extLst>
                    <a:ext uri="{FF2B5EF4-FFF2-40B4-BE49-F238E27FC236}">
                      <a16:creationId xmlns:a16="http://schemas.microsoft.com/office/drawing/2014/main" id="{D987CEF2-A1E2-BC4F-8A43-A6ED858874A7}"/>
                    </a:ext>
                  </a:extLst>
                </p:cNvPr>
                <p:cNvSpPr>
                  <a:spLocks noGrp="1" noRot="1" noMove="1" noResize="1" noEditPoints="1" noAdjustHandles="1" noChangeArrowheads="1" noChangeShapeType="1"/>
                </p:cNvSpPr>
                <p:nvPr/>
              </p:nvSpPr>
              <p:spPr>
                <a:xfrm>
                  <a:off x="8939364" y="2643407"/>
                  <a:ext cx="232418" cy="30035"/>
                </a:xfrm>
                <a:custGeom>
                  <a:avLst/>
                  <a:gdLst>
                    <a:gd name="connsiteX0" fmla="*/ 217401 w 232418"/>
                    <a:gd name="connsiteY0" fmla="*/ 30035 h 30035"/>
                    <a:gd name="connsiteX1" fmla="*/ 15018 w 232418"/>
                    <a:gd name="connsiteY1" fmla="*/ 30035 h 30035"/>
                    <a:gd name="connsiteX2" fmla="*/ 0 w 232418"/>
                    <a:gd name="connsiteY2" fmla="*/ 15018 h 30035"/>
                    <a:gd name="connsiteX3" fmla="*/ 15018 w 232418"/>
                    <a:gd name="connsiteY3" fmla="*/ 0 h 30035"/>
                    <a:gd name="connsiteX4" fmla="*/ 217401 w 232418"/>
                    <a:gd name="connsiteY4" fmla="*/ 0 h 30035"/>
                    <a:gd name="connsiteX5" fmla="*/ 232419 w 232418"/>
                    <a:gd name="connsiteY5" fmla="*/ 15018 h 30035"/>
                    <a:gd name="connsiteX6" fmla="*/ 217401 w 232418"/>
                    <a:gd name="connsiteY6" fmla="*/ 30035 h 30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418" h="30035">
                      <a:moveTo>
                        <a:pt x="217401" y="30035"/>
                      </a:moveTo>
                      <a:lnTo>
                        <a:pt x="15018" y="30035"/>
                      </a:lnTo>
                      <a:cubicBezTo>
                        <a:pt x="6729" y="30035"/>
                        <a:pt x="0" y="23306"/>
                        <a:pt x="0" y="15018"/>
                      </a:cubicBezTo>
                      <a:cubicBezTo>
                        <a:pt x="0" y="6730"/>
                        <a:pt x="6729" y="0"/>
                        <a:pt x="15018" y="0"/>
                      </a:cubicBezTo>
                      <a:lnTo>
                        <a:pt x="217401" y="0"/>
                      </a:lnTo>
                      <a:cubicBezTo>
                        <a:pt x="225690" y="0"/>
                        <a:pt x="232419" y="6730"/>
                        <a:pt x="232419" y="15018"/>
                      </a:cubicBezTo>
                      <a:cubicBezTo>
                        <a:pt x="232419" y="23306"/>
                        <a:pt x="225690" y="30035"/>
                        <a:pt x="217401" y="30035"/>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922" name="Freeform: Shape 921">
                  <a:extLst>
                    <a:ext uri="{FF2B5EF4-FFF2-40B4-BE49-F238E27FC236}">
                      <a16:creationId xmlns:a16="http://schemas.microsoft.com/office/drawing/2014/main" id="{4F83F2FF-496B-C258-5B7A-1E43A59CB5D7}"/>
                    </a:ext>
                  </a:extLst>
                </p:cNvPr>
                <p:cNvSpPr>
                  <a:spLocks noGrp="1" noRot="1" noMove="1" noResize="1" noEditPoints="1" noAdjustHandles="1" noChangeArrowheads="1" noChangeShapeType="1"/>
                </p:cNvSpPr>
                <p:nvPr/>
              </p:nvSpPr>
              <p:spPr>
                <a:xfrm>
                  <a:off x="8255141" y="2643407"/>
                  <a:ext cx="507836" cy="30035"/>
                </a:xfrm>
                <a:custGeom>
                  <a:avLst/>
                  <a:gdLst>
                    <a:gd name="connsiteX0" fmla="*/ 492819 w 507836"/>
                    <a:gd name="connsiteY0" fmla="*/ 30035 h 30035"/>
                    <a:gd name="connsiteX1" fmla="*/ 15018 w 507836"/>
                    <a:gd name="connsiteY1" fmla="*/ 30035 h 30035"/>
                    <a:gd name="connsiteX2" fmla="*/ 0 w 507836"/>
                    <a:gd name="connsiteY2" fmla="*/ 15018 h 30035"/>
                    <a:gd name="connsiteX3" fmla="*/ 15018 w 507836"/>
                    <a:gd name="connsiteY3" fmla="*/ 0 h 30035"/>
                    <a:gd name="connsiteX4" fmla="*/ 492819 w 507836"/>
                    <a:gd name="connsiteY4" fmla="*/ 0 h 30035"/>
                    <a:gd name="connsiteX5" fmla="*/ 507837 w 507836"/>
                    <a:gd name="connsiteY5" fmla="*/ 15018 h 30035"/>
                    <a:gd name="connsiteX6" fmla="*/ 492819 w 507836"/>
                    <a:gd name="connsiteY6" fmla="*/ 30035 h 30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7836" h="30035">
                      <a:moveTo>
                        <a:pt x="492819" y="30035"/>
                      </a:moveTo>
                      <a:lnTo>
                        <a:pt x="15018" y="30035"/>
                      </a:lnTo>
                      <a:cubicBezTo>
                        <a:pt x="6729" y="30035"/>
                        <a:pt x="0" y="23306"/>
                        <a:pt x="0" y="15018"/>
                      </a:cubicBezTo>
                      <a:cubicBezTo>
                        <a:pt x="0" y="6730"/>
                        <a:pt x="6729" y="0"/>
                        <a:pt x="15018" y="0"/>
                      </a:cubicBezTo>
                      <a:lnTo>
                        <a:pt x="492819" y="0"/>
                      </a:lnTo>
                      <a:cubicBezTo>
                        <a:pt x="501108" y="0"/>
                        <a:pt x="507837" y="6730"/>
                        <a:pt x="507837" y="15018"/>
                      </a:cubicBezTo>
                      <a:cubicBezTo>
                        <a:pt x="507837" y="23306"/>
                        <a:pt x="501108" y="30035"/>
                        <a:pt x="492819" y="30035"/>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nvGrpSpPr>
                <p:cNvPr id="923" name="Graphic 7">
                  <a:extLst>
                    <a:ext uri="{FF2B5EF4-FFF2-40B4-BE49-F238E27FC236}">
                      <a16:creationId xmlns:a16="http://schemas.microsoft.com/office/drawing/2014/main" id="{B7C3563D-0627-58AF-B4D8-C28470FE1B44}"/>
                    </a:ext>
                  </a:extLst>
                </p:cNvPr>
                <p:cNvGrpSpPr>
                  <a:grpSpLocks noGrp="1" noUngrp="1" noRot="1" noMove="1" noResize="1"/>
                </p:cNvGrpSpPr>
                <p:nvPr/>
              </p:nvGrpSpPr>
              <p:grpSpPr>
                <a:xfrm>
                  <a:off x="8589000" y="1367686"/>
                  <a:ext cx="523491" cy="1291871"/>
                  <a:chOff x="8589000" y="1367686"/>
                  <a:chExt cx="523491" cy="1291871"/>
                </a:xfrm>
                <a:solidFill>
                  <a:srgbClr val="121212"/>
                </a:solidFill>
              </p:grpSpPr>
              <p:sp>
                <p:nvSpPr>
                  <p:cNvPr id="924" name="Freeform: Shape 923">
                    <a:extLst>
                      <a:ext uri="{FF2B5EF4-FFF2-40B4-BE49-F238E27FC236}">
                        <a16:creationId xmlns:a16="http://schemas.microsoft.com/office/drawing/2014/main" id="{1E7D9400-8CEC-80FE-20DD-025B46163845}"/>
                      </a:ext>
                    </a:extLst>
                  </p:cNvPr>
                  <p:cNvSpPr>
                    <a:spLocks noGrp="1" noRot="1" noMove="1" noResize="1" noEditPoints="1" noAdjustHandles="1" noChangeArrowheads="1" noChangeShapeType="1"/>
                  </p:cNvSpPr>
                  <p:nvPr/>
                </p:nvSpPr>
                <p:spPr>
                  <a:xfrm>
                    <a:off x="8721538" y="1367686"/>
                    <a:ext cx="256362" cy="256362"/>
                  </a:xfrm>
                  <a:custGeom>
                    <a:avLst/>
                    <a:gdLst>
                      <a:gd name="connsiteX0" fmla="*/ 128287 w 256362"/>
                      <a:gd name="connsiteY0" fmla="*/ 256363 h 256362"/>
                      <a:gd name="connsiteX1" fmla="*/ 256362 w 256362"/>
                      <a:gd name="connsiteY1" fmla="*/ 128075 h 256362"/>
                      <a:gd name="connsiteX2" fmla="*/ 128287 w 256362"/>
                      <a:gd name="connsiteY2" fmla="*/ 0 h 256362"/>
                      <a:gd name="connsiteX3" fmla="*/ 0 w 256362"/>
                      <a:gd name="connsiteY3" fmla="*/ 128075 h 256362"/>
                      <a:gd name="connsiteX4" fmla="*/ 128287 w 256362"/>
                      <a:gd name="connsiteY4" fmla="*/ 256363 h 256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362" h="256362">
                        <a:moveTo>
                          <a:pt x="128287" y="256363"/>
                        </a:moveTo>
                        <a:cubicBezTo>
                          <a:pt x="198984" y="256363"/>
                          <a:pt x="256362" y="198771"/>
                          <a:pt x="256362" y="128075"/>
                        </a:cubicBezTo>
                        <a:cubicBezTo>
                          <a:pt x="256362" y="57379"/>
                          <a:pt x="198984" y="0"/>
                          <a:pt x="128287" y="0"/>
                        </a:cubicBezTo>
                        <a:cubicBezTo>
                          <a:pt x="57591" y="0"/>
                          <a:pt x="0" y="57379"/>
                          <a:pt x="0" y="128075"/>
                        </a:cubicBezTo>
                        <a:cubicBezTo>
                          <a:pt x="0" y="198771"/>
                          <a:pt x="57591" y="256363"/>
                          <a:pt x="128287" y="256363"/>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925" name="Freeform: Shape 924">
                    <a:extLst>
                      <a:ext uri="{FF2B5EF4-FFF2-40B4-BE49-F238E27FC236}">
                        <a16:creationId xmlns:a16="http://schemas.microsoft.com/office/drawing/2014/main" id="{E9783F53-F6EF-8FCF-986D-516E6981403E}"/>
                      </a:ext>
                    </a:extLst>
                  </p:cNvPr>
                  <p:cNvSpPr>
                    <a:spLocks noGrp="1" noRot="1" noMove="1" noResize="1" noEditPoints="1" noAdjustHandles="1" noChangeArrowheads="1" noChangeShapeType="1"/>
                  </p:cNvSpPr>
                  <p:nvPr/>
                </p:nvSpPr>
                <p:spPr>
                  <a:xfrm>
                    <a:off x="8589000" y="1688015"/>
                    <a:ext cx="523491" cy="971542"/>
                  </a:xfrm>
                  <a:custGeom>
                    <a:avLst/>
                    <a:gdLst>
                      <a:gd name="connsiteX0" fmla="*/ 523492 w 523491"/>
                      <a:gd name="connsiteY0" fmla="*/ 106399 h 971542"/>
                      <a:gd name="connsiteX1" fmla="*/ 523492 w 523491"/>
                      <a:gd name="connsiteY1" fmla="*/ 411073 h 971542"/>
                      <a:gd name="connsiteX2" fmla="*/ 412631 w 523491"/>
                      <a:gd name="connsiteY2" fmla="*/ 535181 h 971542"/>
                      <a:gd name="connsiteX3" fmla="*/ 381533 w 523491"/>
                      <a:gd name="connsiteY3" fmla="*/ 955392 h 971542"/>
                      <a:gd name="connsiteX4" fmla="*/ 380329 w 523491"/>
                      <a:gd name="connsiteY4" fmla="*/ 971543 h 971542"/>
                      <a:gd name="connsiteX5" fmla="*/ 365453 w 523491"/>
                      <a:gd name="connsiteY5" fmla="*/ 970409 h 971542"/>
                      <a:gd name="connsiteX6" fmla="*/ 159031 w 523491"/>
                      <a:gd name="connsiteY6" fmla="*/ 970409 h 971542"/>
                      <a:gd name="connsiteX7" fmla="*/ 144580 w 523491"/>
                      <a:gd name="connsiteY7" fmla="*/ 971472 h 971542"/>
                      <a:gd name="connsiteX8" fmla="*/ 143942 w 523491"/>
                      <a:gd name="connsiteY8" fmla="*/ 971472 h 971542"/>
                      <a:gd name="connsiteX9" fmla="*/ 143871 w 523491"/>
                      <a:gd name="connsiteY9" fmla="*/ 970409 h 971542"/>
                      <a:gd name="connsiteX10" fmla="*/ 143871 w 523491"/>
                      <a:gd name="connsiteY10" fmla="*/ 969347 h 971542"/>
                      <a:gd name="connsiteX11" fmla="*/ 143447 w 523491"/>
                      <a:gd name="connsiteY11" fmla="*/ 964530 h 971542"/>
                      <a:gd name="connsiteX12" fmla="*/ 143447 w 523491"/>
                      <a:gd name="connsiteY12" fmla="*/ 964530 h 971542"/>
                      <a:gd name="connsiteX13" fmla="*/ 142738 w 523491"/>
                      <a:gd name="connsiteY13" fmla="*/ 955392 h 971542"/>
                      <a:gd name="connsiteX14" fmla="*/ 111640 w 523491"/>
                      <a:gd name="connsiteY14" fmla="*/ 535252 h 971542"/>
                      <a:gd name="connsiteX15" fmla="*/ 97260 w 523491"/>
                      <a:gd name="connsiteY15" fmla="*/ 532772 h 971542"/>
                      <a:gd name="connsiteX16" fmla="*/ 50578 w 523491"/>
                      <a:gd name="connsiteY16" fmla="*/ 511238 h 971542"/>
                      <a:gd name="connsiteX17" fmla="*/ 70 w 523491"/>
                      <a:gd name="connsiteY17" fmla="*/ 411073 h 971542"/>
                      <a:gd name="connsiteX18" fmla="*/ 70 w 523491"/>
                      <a:gd name="connsiteY18" fmla="*/ 405547 h 971542"/>
                      <a:gd name="connsiteX19" fmla="*/ 15018 w 523491"/>
                      <a:gd name="connsiteY19" fmla="*/ 405547 h 971542"/>
                      <a:gd name="connsiteX20" fmla="*/ 15018 w 523491"/>
                      <a:gd name="connsiteY20" fmla="*/ 311687 h 971542"/>
                      <a:gd name="connsiteX21" fmla="*/ 144013 w 523491"/>
                      <a:gd name="connsiteY21" fmla="*/ 311687 h 971542"/>
                      <a:gd name="connsiteX22" fmla="*/ 159031 w 523491"/>
                      <a:gd name="connsiteY22" fmla="*/ 326705 h 971542"/>
                      <a:gd name="connsiteX23" fmla="*/ 159031 w 523491"/>
                      <a:gd name="connsiteY23" fmla="*/ 385004 h 971542"/>
                      <a:gd name="connsiteX24" fmla="*/ 188287 w 523491"/>
                      <a:gd name="connsiteY24" fmla="*/ 364957 h 971542"/>
                      <a:gd name="connsiteX25" fmla="*/ 188287 w 523491"/>
                      <a:gd name="connsiteY25" fmla="*/ 385004 h 971542"/>
                      <a:gd name="connsiteX26" fmla="*/ 358864 w 523491"/>
                      <a:gd name="connsiteY26" fmla="*/ 267980 h 971542"/>
                      <a:gd name="connsiteX27" fmla="*/ 188287 w 523491"/>
                      <a:gd name="connsiteY27" fmla="*/ 151168 h 971542"/>
                      <a:gd name="connsiteX28" fmla="*/ 188287 w 523491"/>
                      <a:gd name="connsiteY28" fmla="*/ 171215 h 971542"/>
                      <a:gd name="connsiteX29" fmla="*/ 159031 w 523491"/>
                      <a:gd name="connsiteY29" fmla="*/ 151168 h 971542"/>
                      <a:gd name="connsiteX30" fmla="*/ 159031 w 523491"/>
                      <a:gd name="connsiteY30" fmla="*/ 209468 h 971542"/>
                      <a:gd name="connsiteX31" fmla="*/ 144013 w 523491"/>
                      <a:gd name="connsiteY31" fmla="*/ 224485 h 971542"/>
                      <a:gd name="connsiteX32" fmla="*/ 15018 w 523491"/>
                      <a:gd name="connsiteY32" fmla="*/ 224485 h 971542"/>
                      <a:gd name="connsiteX33" fmla="*/ 425 w 523491"/>
                      <a:gd name="connsiteY33" fmla="*/ 212868 h 971542"/>
                      <a:gd name="connsiteX34" fmla="*/ 425 w 523491"/>
                      <a:gd name="connsiteY34" fmla="*/ 212868 h 971542"/>
                      <a:gd name="connsiteX35" fmla="*/ 0 w 523491"/>
                      <a:gd name="connsiteY35" fmla="*/ 209468 h 971542"/>
                      <a:gd name="connsiteX36" fmla="*/ 70 w 523491"/>
                      <a:gd name="connsiteY36" fmla="*/ 208830 h 971542"/>
                      <a:gd name="connsiteX37" fmla="*/ 70 w 523491"/>
                      <a:gd name="connsiteY37" fmla="*/ 106399 h 971542"/>
                      <a:gd name="connsiteX38" fmla="*/ 41156 w 523491"/>
                      <a:gd name="connsiteY38" fmla="*/ 22456 h 971542"/>
                      <a:gd name="connsiteX39" fmla="*/ 106469 w 523491"/>
                      <a:gd name="connsiteY39" fmla="*/ 0 h 971542"/>
                      <a:gd name="connsiteX40" fmla="*/ 417164 w 523491"/>
                      <a:gd name="connsiteY40" fmla="*/ 0 h 971542"/>
                      <a:gd name="connsiteX41" fmla="*/ 523492 w 523491"/>
                      <a:gd name="connsiteY41" fmla="*/ 106399 h 971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23491" h="971542">
                        <a:moveTo>
                          <a:pt x="523492" y="106399"/>
                        </a:moveTo>
                        <a:lnTo>
                          <a:pt x="523492" y="411073"/>
                        </a:lnTo>
                        <a:cubicBezTo>
                          <a:pt x="523492" y="475252"/>
                          <a:pt x="474968" y="528239"/>
                          <a:pt x="412631" y="535181"/>
                        </a:cubicBezTo>
                        <a:lnTo>
                          <a:pt x="381533" y="955392"/>
                        </a:lnTo>
                        <a:lnTo>
                          <a:pt x="380329" y="971543"/>
                        </a:lnTo>
                        <a:lnTo>
                          <a:pt x="365453" y="970409"/>
                        </a:lnTo>
                        <a:lnTo>
                          <a:pt x="159031" y="970409"/>
                        </a:lnTo>
                        <a:lnTo>
                          <a:pt x="144580" y="971472"/>
                        </a:lnTo>
                        <a:lnTo>
                          <a:pt x="143942" y="971472"/>
                        </a:lnTo>
                        <a:cubicBezTo>
                          <a:pt x="143942" y="971472"/>
                          <a:pt x="143871" y="970409"/>
                          <a:pt x="143871" y="970409"/>
                        </a:cubicBezTo>
                        <a:lnTo>
                          <a:pt x="143871" y="969347"/>
                        </a:lnTo>
                        <a:cubicBezTo>
                          <a:pt x="143871" y="969347"/>
                          <a:pt x="143447" y="964530"/>
                          <a:pt x="143447" y="964530"/>
                        </a:cubicBezTo>
                        <a:lnTo>
                          <a:pt x="143447" y="964530"/>
                        </a:lnTo>
                        <a:cubicBezTo>
                          <a:pt x="143447" y="964530"/>
                          <a:pt x="142738" y="955392"/>
                          <a:pt x="142738" y="955392"/>
                        </a:cubicBezTo>
                        <a:lnTo>
                          <a:pt x="111640" y="535252"/>
                        </a:lnTo>
                        <a:cubicBezTo>
                          <a:pt x="106752" y="534756"/>
                          <a:pt x="101935" y="533906"/>
                          <a:pt x="97260" y="532772"/>
                        </a:cubicBezTo>
                        <a:cubicBezTo>
                          <a:pt x="80046" y="528876"/>
                          <a:pt x="64250" y="521438"/>
                          <a:pt x="50578" y="511238"/>
                        </a:cubicBezTo>
                        <a:cubicBezTo>
                          <a:pt x="19905" y="488499"/>
                          <a:pt x="70" y="452017"/>
                          <a:pt x="70" y="411073"/>
                        </a:cubicBezTo>
                        <a:lnTo>
                          <a:pt x="70" y="405547"/>
                        </a:lnTo>
                        <a:lnTo>
                          <a:pt x="15018" y="405547"/>
                        </a:lnTo>
                        <a:lnTo>
                          <a:pt x="15018" y="311687"/>
                        </a:lnTo>
                        <a:lnTo>
                          <a:pt x="144013" y="311687"/>
                        </a:lnTo>
                        <a:cubicBezTo>
                          <a:pt x="152302" y="311687"/>
                          <a:pt x="159031" y="318204"/>
                          <a:pt x="159031" y="326705"/>
                        </a:cubicBezTo>
                        <a:lnTo>
                          <a:pt x="159031" y="385004"/>
                        </a:lnTo>
                        <a:lnTo>
                          <a:pt x="188287" y="364957"/>
                        </a:lnTo>
                        <a:lnTo>
                          <a:pt x="188287" y="385004"/>
                        </a:lnTo>
                        <a:lnTo>
                          <a:pt x="358864" y="267980"/>
                        </a:lnTo>
                        <a:lnTo>
                          <a:pt x="188287" y="151168"/>
                        </a:lnTo>
                        <a:lnTo>
                          <a:pt x="188287" y="171215"/>
                        </a:lnTo>
                        <a:lnTo>
                          <a:pt x="159031" y="151168"/>
                        </a:lnTo>
                        <a:lnTo>
                          <a:pt x="159031" y="209468"/>
                        </a:lnTo>
                        <a:cubicBezTo>
                          <a:pt x="159031" y="217756"/>
                          <a:pt x="152302" y="224485"/>
                          <a:pt x="144013" y="224485"/>
                        </a:cubicBezTo>
                        <a:lnTo>
                          <a:pt x="15018" y="224485"/>
                        </a:lnTo>
                        <a:cubicBezTo>
                          <a:pt x="7863" y="224485"/>
                          <a:pt x="1912" y="219527"/>
                          <a:pt x="425" y="212868"/>
                        </a:cubicBezTo>
                        <a:lnTo>
                          <a:pt x="425" y="212868"/>
                        </a:lnTo>
                        <a:cubicBezTo>
                          <a:pt x="141" y="211735"/>
                          <a:pt x="0" y="210672"/>
                          <a:pt x="0" y="209468"/>
                        </a:cubicBezTo>
                        <a:cubicBezTo>
                          <a:pt x="0" y="209255"/>
                          <a:pt x="70" y="209043"/>
                          <a:pt x="70" y="208830"/>
                        </a:cubicBezTo>
                        <a:lnTo>
                          <a:pt x="70" y="106399"/>
                        </a:lnTo>
                        <a:cubicBezTo>
                          <a:pt x="70" y="72326"/>
                          <a:pt x="16150" y="41936"/>
                          <a:pt x="41156" y="22456"/>
                        </a:cubicBezTo>
                        <a:cubicBezTo>
                          <a:pt x="59150" y="8359"/>
                          <a:pt x="81817" y="0"/>
                          <a:pt x="106469" y="0"/>
                        </a:cubicBezTo>
                        <a:lnTo>
                          <a:pt x="417164" y="0"/>
                        </a:lnTo>
                        <a:cubicBezTo>
                          <a:pt x="475818" y="0"/>
                          <a:pt x="523492" y="47745"/>
                          <a:pt x="523492" y="106399"/>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grpSp>
          <p:grpSp>
            <p:nvGrpSpPr>
              <p:cNvPr id="904" name="Graphic 7">
                <a:extLst>
                  <a:ext uri="{FF2B5EF4-FFF2-40B4-BE49-F238E27FC236}">
                    <a16:creationId xmlns:a16="http://schemas.microsoft.com/office/drawing/2014/main" id="{6408D59D-C0DF-8EDA-4E44-B80055716927}"/>
                  </a:ext>
                </a:extLst>
              </p:cNvPr>
              <p:cNvGrpSpPr>
                <a:grpSpLocks noGrp="1" noUngrp="1" noRot="1" noMove="1" noResize="1"/>
              </p:cNvGrpSpPr>
              <p:nvPr/>
            </p:nvGrpSpPr>
            <p:grpSpPr>
              <a:xfrm>
                <a:off x="7817008" y="1367757"/>
                <a:ext cx="1325518" cy="1305685"/>
                <a:chOff x="7817008" y="1367757"/>
                <a:chExt cx="1325518" cy="1305685"/>
              </a:xfrm>
            </p:grpSpPr>
            <p:sp>
              <p:nvSpPr>
                <p:cNvPr id="905" name="Freeform: Shape 904">
                  <a:extLst>
                    <a:ext uri="{FF2B5EF4-FFF2-40B4-BE49-F238E27FC236}">
                      <a16:creationId xmlns:a16="http://schemas.microsoft.com/office/drawing/2014/main" id="{71CD51AC-31F9-7E7D-3FDC-B0029FAD7EC4}"/>
                    </a:ext>
                  </a:extLst>
                </p:cNvPr>
                <p:cNvSpPr>
                  <a:spLocks noGrp="1" noRot="1" noMove="1" noResize="1" noEditPoints="1" noAdjustHandles="1" noChangeArrowheads="1" noChangeShapeType="1"/>
                </p:cNvSpPr>
                <p:nvPr/>
              </p:nvSpPr>
              <p:spPr>
                <a:xfrm>
                  <a:off x="8574762" y="1703033"/>
                  <a:ext cx="493527" cy="955391"/>
                </a:xfrm>
                <a:custGeom>
                  <a:avLst/>
                  <a:gdLst>
                    <a:gd name="connsiteX0" fmla="*/ 493528 w 493527"/>
                    <a:gd name="connsiteY0" fmla="*/ 91310 h 955391"/>
                    <a:gd name="connsiteX1" fmla="*/ 493528 w 493527"/>
                    <a:gd name="connsiteY1" fmla="*/ 396055 h 955391"/>
                    <a:gd name="connsiteX2" fmla="*/ 461509 w 493527"/>
                    <a:gd name="connsiteY2" fmla="*/ 473693 h 955391"/>
                    <a:gd name="connsiteX3" fmla="*/ 383658 w 493527"/>
                    <a:gd name="connsiteY3" fmla="*/ 505925 h 955391"/>
                    <a:gd name="connsiteX4" fmla="*/ 351569 w 493527"/>
                    <a:gd name="connsiteY4" fmla="*/ 940374 h 955391"/>
                    <a:gd name="connsiteX5" fmla="*/ 351569 w 493527"/>
                    <a:gd name="connsiteY5" fmla="*/ 940374 h 955391"/>
                    <a:gd name="connsiteX6" fmla="*/ 350435 w 493527"/>
                    <a:gd name="connsiteY6" fmla="*/ 955392 h 955391"/>
                    <a:gd name="connsiteX7" fmla="*/ 144013 w 493527"/>
                    <a:gd name="connsiteY7" fmla="*/ 955392 h 955391"/>
                    <a:gd name="connsiteX8" fmla="*/ 142880 w 493527"/>
                    <a:gd name="connsiteY8" fmla="*/ 940445 h 955391"/>
                    <a:gd name="connsiteX9" fmla="*/ 142880 w 493527"/>
                    <a:gd name="connsiteY9" fmla="*/ 940445 h 955391"/>
                    <a:gd name="connsiteX10" fmla="*/ 111499 w 493527"/>
                    <a:gd name="connsiteY10" fmla="*/ 517755 h 955391"/>
                    <a:gd name="connsiteX11" fmla="*/ 110649 w 493527"/>
                    <a:gd name="connsiteY11" fmla="*/ 505925 h 955391"/>
                    <a:gd name="connsiteX12" fmla="*/ 109870 w 493527"/>
                    <a:gd name="connsiteY12" fmla="*/ 505925 h 955391"/>
                    <a:gd name="connsiteX13" fmla="*/ 64816 w 493527"/>
                    <a:gd name="connsiteY13" fmla="*/ 496220 h 955391"/>
                    <a:gd name="connsiteX14" fmla="*/ 0 w 493527"/>
                    <a:gd name="connsiteY14" fmla="*/ 396055 h 955391"/>
                    <a:gd name="connsiteX15" fmla="*/ 0 w 493527"/>
                    <a:gd name="connsiteY15" fmla="*/ 296669 h 955391"/>
                    <a:gd name="connsiteX16" fmla="*/ 158252 w 493527"/>
                    <a:gd name="connsiteY16" fmla="*/ 296669 h 955391"/>
                    <a:gd name="connsiteX17" fmla="*/ 173269 w 493527"/>
                    <a:gd name="connsiteY17" fmla="*/ 311687 h 955391"/>
                    <a:gd name="connsiteX18" fmla="*/ 173269 w 493527"/>
                    <a:gd name="connsiteY18" fmla="*/ 369987 h 955391"/>
                    <a:gd name="connsiteX19" fmla="*/ 202525 w 493527"/>
                    <a:gd name="connsiteY19" fmla="*/ 349940 h 955391"/>
                    <a:gd name="connsiteX20" fmla="*/ 343918 w 493527"/>
                    <a:gd name="connsiteY20" fmla="*/ 252962 h 955391"/>
                    <a:gd name="connsiteX21" fmla="*/ 202525 w 493527"/>
                    <a:gd name="connsiteY21" fmla="*/ 156198 h 955391"/>
                    <a:gd name="connsiteX22" fmla="*/ 173269 w 493527"/>
                    <a:gd name="connsiteY22" fmla="*/ 136151 h 955391"/>
                    <a:gd name="connsiteX23" fmla="*/ 173269 w 493527"/>
                    <a:gd name="connsiteY23" fmla="*/ 194450 h 955391"/>
                    <a:gd name="connsiteX24" fmla="*/ 158252 w 493527"/>
                    <a:gd name="connsiteY24" fmla="*/ 209468 h 955391"/>
                    <a:gd name="connsiteX25" fmla="*/ 0 w 493527"/>
                    <a:gd name="connsiteY25" fmla="*/ 209468 h 955391"/>
                    <a:gd name="connsiteX26" fmla="*/ 0 w 493527"/>
                    <a:gd name="connsiteY26" fmla="*/ 91310 h 955391"/>
                    <a:gd name="connsiteX27" fmla="*/ 55395 w 493527"/>
                    <a:gd name="connsiteY27" fmla="*/ 7438 h 955391"/>
                    <a:gd name="connsiteX28" fmla="*/ 91522 w 493527"/>
                    <a:gd name="connsiteY28" fmla="*/ 0 h 955391"/>
                    <a:gd name="connsiteX29" fmla="*/ 402217 w 493527"/>
                    <a:gd name="connsiteY29" fmla="*/ 0 h 955391"/>
                    <a:gd name="connsiteX30" fmla="*/ 493528 w 493527"/>
                    <a:gd name="connsiteY30" fmla="*/ 91310 h 955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93527" h="955391">
                      <a:moveTo>
                        <a:pt x="493528" y="91310"/>
                      </a:moveTo>
                      <a:lnTo>
                        <a:pt x="493528" y="396055"/>
                      </a:lnTo>
                      <a:cubicBezTo>
                        <a:pt x="493528" y="426445"/>
                        <a:pt x="481344" y="453788"/>
                        <a:pt x="461509" y="473693"/>
                      </a:cubicBezTo>
                      <a:cubicBezTo>
                        <a:pt x="441604" y="493528"/>
                        <a:pt x="414048" y="505925"/>
                        <a:pt x="383658" y="505925"/>
                      </a:cubicBezTo>
                      <a:lnTo>
                        <a:pt x="351569" y="940374"/>
                      </a:lnTo>
                      <a:lnTo>
                        <a:pt x="351569" y="940374"/>
                      </a:lnTo>
                      <a:cubicBezTo>
                        <a:pt x="351569" y="940374"/>
                        <a:pt x="350435" y="955392"/>
                        <a:pt x="350435" y="955392"/>
                      </a:cubicBezTo>
                      <a:lnTo>
                        <a:pt x="144013" y="955392"/>
                      </a:lnTo>
                      <a:lnTo>
                        <a:pt x="142880" y="940445"/>
                      </a:lnTo>
                      <a:lnTo>
                        <a:pt x="142880" y="940445"/>
                      </a:lnTo>
                      <a:cubicBezTo>
                        <a:pt x="142880" y="940445"/>
                        <a:pt x="111499" y="517755"/>
                        <a:pt x="111499" y="517755"/>
                      </a:cubicBezTo>
                      <a:lnTo>
                        <a:pt x="110649" y="505925"/>
                      </a:lnTo>
                      <a:lnTo>
                        <a:pt x="109870" y="505925"/>
                      </a:lnTo>
                      <a:cubicBezTo>
                        <a:pt x="93789" y="505925"/>
                        <a:pt x="78559" y="502454"/>
                        <a:pt x="64816" y="496220"/>
                      </a:cubicBezTo>
                      <a:cubicBezTo>
                        <a:pt x="26635" y="479077"/>
                        <a:pt x="0" y="440683"/>
                        <a:pt x="0" y="396055"/>
                      </a:cubicBezTo>
                      <a:lnTo>
                        <a:pt x="0" y="296669"/>
                      </a:lnTo>
                      <a:lnTo>
                        <a:pt x="158252" y="296669"/>
                      </a:lnTo>
                      <a:cubicBezTo>
                        <a:pt x="166540" y="296669"/>
                        <a:pt x="173269" y="303187"/>
                        <a:pt x="173269" y="311687"/>
                      </a:cubicBezTo>
                      <a:lnTo>
                        <a:pt x="173269" y="369987"/>
                      </a:lnTo>
                      <a:lnTo>
                        <a:pt x="202525" y="349940"/>
                      </a:lnTo>
                      <a:lnTo>
                        <a:pt x="343918" y="252962"/>
                      </a:lnTo>
                      <a:lnTo>
                        <a:pt x="202525" y="156198"/>
                      </a:lnTo>
                      <a:lnTo>
                        <a:pt x="173269" y="136151"/>
                      </a:lnTo>
                      <a:lnTo>
                        <a:pt x="173269" y="194450"/>
                      </a:lnTo>
                      <a:cubicBezTo>
                        <a:pt x="173269" y="202738"/>
                        <a:pt x="166540" y="209468"/>
                        <a:pt x="158252" y="209468"/>
                      </a:cubicBezTo>
                      <a:lnTo>
                        <a:pt x="0" y="209468"/>
                      </a:lnTo>
                      <a:lnTo>
                        <a:pt x="0" y="91310"/>
                      </a:lnTo>
                      <a:cubicBezTo>
                        <a:pt x="0" y="53695"/>
                        <a:pt x="22810" y="21393"/>
                        <a:pt x="55395" y="7438"/>
                      </a:cubicBezTo>
                      <a:cubicBezTo>
                        <a:pt x="66446" y="2621"/>
                        <a:pt x="78701" y="0"/>
                        <a:pt x="91522" y="0"/>
                      </a:cubicBezTo>
                      <a:lnTo>
                        <a:pt x="402217" y="0"/>
                      </a:lnTo>
                      <a:cubicBezTo>
                        <a:pt x="452654" y="0"/>
                        <a:pt x="493528" y="40874"/>
                        <a:pt x="493528" y="91310"/>
                      </a:cubicBezTo>
                      <a:close/>
                    </a:path>
                  </a:pathLst>
                </a:custGeom>
                <a:solidFill>
                  <a:srgbClr val="5AC0FF"/>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906" name="Freeform: Shape 905">
                  <a:extLst>
                    <a:ext uri="{FF2B5EF4-FFF2-40B4-BE49-F238E27FC236}">
                      <a16:creationId xmlns:a16="http://schemas.microsoft.com/office/drawing/2014/main" id="{27B68966-1A94-5A01-B63B-4BEFEB27616E}"/>
                    </a:ext>
                  </a:extLst>
                </p:cNvPr>
                <p:cNvSpPr>
                  <a:spLocks noGrp="1" noRot="1" noMove="1" noResize="1" noEditPoints="1" noAdjustHandles="1" noChangeArrowheads="1" noChangeShapeType="1"/>
                </p:cNvSpPr>
                <p:nvPr/>
              </p:nvSpPr>
              <p:spPr>
                <a:xfrm>
                  <a:off x="8559744" y="1882466"/>
                  <a:ext cx="188286" cy="30035"/>
                </a:xfrm>
                <a:custGeom>
                  <a:avLst/>
                  <a:gdLst>
                    <a:gd name="connsiteX0" fmla="*/ 188287 w 188286"/>
                    <a:gd name="connsiteY0" fmla="*/ 15018 h 30035"/>
                    <a:gd name="connsiteX1" fmla="*/ 173269 w 188286"/>
                    <a:gd name="connsiteY1" fmla="*/ 30035 h 30035"/>
                    <a:gd name="connsiteX2" fmla="*/ 15018 w 188286"/>
                    <a:gd name="connsiteY2" fmla="*/ 30035 h 30035"/>
                    <a:gd name="connsiteX3" fmla="*/ 13459 w 188286"/>
                    <a:gd name="connsiteY3" fmla="*/ 29964 h 30035"/>
                    <a:gd name="connsiteX4" fmla="*/ 0 w 188286"/>
                    <a:gd name="connsiteY4" fmla="*/ 15018 h 30035"/>
                    <a:gd name="connsiteX5" fmla="*/ 71 w 188286"/>
                    <a:gd name="connsiteY5" fmla="*/ 13530 h 30035"/>
                    <a:gd name="connsiteX6" fmla="*/ 15018 w 188286"/>
                    <a:gd name="connsiteY6" fmla="*/ 0 h 30035"/>
                    <a:gd name="connsiteX7" fmla="*/ 173269 w 188286"/>
                    <a:gd name="connsiteY7" fmla="*/ 0 h 30035"/>
                    <a:gd name="connsiteX8" fmla="*/ 188287 w 188286"/>
                    <a:gd name="connsiteY8" fmla="*/ 15018 h 30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286" h="30035">
                      <a:moveTo>
                        <a:pt x="188287" y="15018"/>
                      </a:moveTo>
                      <a:cubicBezTo>
                        <a:pt x="188287" y="23306"/>
                        <a:pt x="181558" y="30035"/>
                        <a:pt x="173269" y="30035"/>
                      </a:cubicBezTo>
                      <a:lnTo>
                        <a:pt x="15018" y="30035"/>
                      </a:lnTo>
                      <a:cubicBezTo>
                        <a:pt x="14521" y="30035"/>
                        <a:pt x="13955" y="30035"/>
                        <a:pt x="13459" y="29964"/>
                      </a:cubicBezTo>
                      <a:cubicBezTo>
                        <a:pt x="5879" y="29185"/>
                        <a:pt x="0" y="22810"/>
                        <a:pt x="0" y="15018"/>
                      </a:cubicBezTo>
                      <a:cubicBezTo>
                        <a:pt x="0" y="14522"/>
                        <a:pt x="0" y="14026"/>
                        <a:pt x="71" y="13530"/>
                      </a:cubicBezTo>
                      <a:cubicBezTo>
                        <a:pt x="850" y="5950"/>
                        <a:pt x="7225" y="0"/>
                        <a:pt x="15018" y="0"/>
                      </a:cubicBezTo>
                      <a:lnTo>
                        <a:pt x="173269" y="0"/>
                      </a:lnTo>
                      <a:cubicBezTo>
                        <a:pt x="181558" y="0"/>
                        <a:pt x="188287" y="6800"/>
                        <a:pt x="188287" y="15018"/>
                      </a:cubicBezTo>
                      <a:close/>
                    </a:path>
                  </a:pathLst>
                </a:custGeom>
                <a:solidFill>
                  <a:srgbClr val="5AC0FF"/>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nvGrpSpPr>
                <p:cNvPr id="907" name="Graphic 7">
                  <a:extLst>
                    <a:ext uri="{FF2B5EF4-FFF2-40B4-BE49-F238E27FC236}">
                      <a16:creationId xmlns:a16="http://schemas.microsoft.com/office/drawing/2014/main" id="{8E7ED1FC-D1BD-6473-F6AE-E1D27E5C2515}"/>
                    </a:ext>
                  </a:extLst>
                </p:cNvPr>
                <p:cNvGrpSpPr>
                  <a:grpSpLocks noGrp="1" noUngrp="1" noRot="1" noMove="1" noResize="1"/>
                </p:cNvGrpSpPr>
                <p:nvPr/>
              </p:nvGrpSpPr>
              <p:grpSpPr>
                <a:xfrm>
                  <a:off x="8692353" y="1367757"/>
                  <a:ext cx="256291" cy="256362"/>
                  <a:chOff x="8692353" y="1367757"/>
                  <a:chExt cx="256291" cy="256362"/>
                </a:xfrm>
              </p:grpSpPr>
              <p:sp>
                <p:nvSpPr>
                  <p:cNvPr id="919" name="Freeform: Shape 918">
                    <a:extLst>
                      <a:ext uri="{FF2B5EF4-FFF2-40B4-BE49-F238E27FC236}">
                        <a16:creationId xmlns:a16="http://schemas.microsoft.com/office/drawing/2014/main" id="{C26F9104-28AC-62CB-58D7-81656AA032E9}"/>
                      </a:ext>
                    </a:extLst>
                  </p:cNvPr>
                  <p:cNvSpPr>
                    <a:spLocks noGrp="1" noRot="1" noMove="1" noResize="1" noEditPoints="1" noAdjustHandles="1" noChangeArrowheads="1" noChangeShapeType="1"/>
                  </p:cNvSpPr>
                  <p:nvPr/>
                </p:nvSpPr>
                <p:spPr>
                  <a:xfrm>
                    <a:off x="8707370" y="1382633"/>
                    <a:ext cx="226397" cy="226398"/>
                  </a:xfrm>
                  <a:custGeom>
                    <a:avLst/>
                    <a:gdLst>
                      <a:gd name="connsiteX0" fmla="*/ 113199 w 226397"/>
                      <a:gd name="connsiteY0" fmla="*/ 226398 h 226398"/>
                      <a:gd name="connsiteX1" fmla="*/ 226398 w 226397"/>
                      <a:gd name="connsiteY1" fmla="*/ 113199 h 226398"/>
                      <a:gd name="connsiteX2" fmla="*/ 113199 w 226397"/>
                      <a:gd name="connsiteY2" fmla="*/ 0 h 226398"/>
                      <a:gd name="connsiteX3" fmla="*/ 0 w 226397"/>
                      <a:gd name="connsiteY3" fmla="*/ 113199 h 226398"/>
                      <a:gd name="connsiteX4" fmla="*/ 113199 w 226397"/>
                      <a:gd name="connsiteY4" fmla="*/ 226398 h 226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97" h="226398">
                        <a:moveTo>
                          <a:pt x="113199" y="226398"/>
                        </a:moveTo>
                        <a:cubicBezTo>
                          <a:pt x="175608" y="226398"/>
                          <a:pt x="226398" y="175607"/>
                          <a:pt x="226398" y="113199"/>
                        </a:cubicBezTo>
                        <a:cubicBezTo>
                          <a:pt x="226398" y="50791"/>
                          <a:pt x="175608" y="0"/>
                          <a:pt x="113199" y="0"/>
                        </a:cubicBezTo>
                        <a:cubicBezTo>
                          <a:pt x="50791" y="0"/>
                          <a:pt x="0" y="50791"/>
                          <a:pt x="0" y="113199"/>
                        </a:cubicBezTo>
                        <a:cubicBezTo>
                          <a:pt x="0" y="175607"/>
                          <a:pt x="50791" y="226398"/>
                          <a:pt x="113199" y="226398"/>
                        </a:cubicBezTo>
                        <a:close/>
                      </a:path>
                    </a:pathLst>
                  </a:custGeom>
                  <a:solidFill>
                    <a:srgbClr val="5AC0FF"/>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920" name="Freeform: Shape 919">
                    <a:extLst>
                      <a:ext uri="{FF2B5EF4-FFF2-40B4-BE49-F238E27FC236}">
                        <a16:creationId xmlns:a16="http://schemas.microsoft.com/office/drawing/2014/main" id="{5E3054DE-4E19-3535-14CA-D7416026E5EF}"/>
                      </a:ext>
                    </a:extLst>
                  </p:cNvPr>
                  <p:cNvSpPr>
                    <a:spLocks noGrp="1" noRot="1" noMove="1" noResize="1" noEditPoints="1" noAdjustHandles="1" noChangeArrowheads="1" noChangeShapeType="1"/>
                  </p:cNvSpPr>
                  <p:nvPr/>
                </p:nvSpPr>
                <p:spPr>
                  <a:xfrm>
                    <a:off x="8692353" y="1367757"/>
                    <a:ext cx="256291" cy="256362"/>
                  </a:xfrm>
                  <a:custGeom>
                    <a:avLst/>
                    <a:gdLst>
                      <a:gd name="connsiteX0" fmla="*/ 142880 w 256291"/>
                      <a:gd name="connsiteY0" fmla="*/ 850 h 256362"/>
                      <a:gd name="connsiteX1" fmla="*/ 142810 w 256291"/>
                      <a:gd name="connsiteY1" fmla="*/ 850 h 256362"/>
                      <a:gd name="connsiteX2" fmla="*/ 128217 w 256291"/>
                      <a:gd name="connsiteY2" fmla="*/ 0 h 256362"/>
                      <a:gd name="connsiteX3" fmla="*/ 0 w 256291"/>
                      <a:gd name="connsiteY3" fmla="*/ 128075 h 256362"/>
                      <a:gd name="connsiteX4" fmla="*/ 128217 w 256291"/>
                      <a:gd name="connsiteY4" fmla="*/ 256363 h 256362"/>
                      <a:gd name="connsiteX5" fmla="*/ 142810 w 256291"/>
                      <a:gd name="connsiteY5" fmla="*/ 255513 h 256362"/>
                      <a:gd name="connsiteX6" fmla="*/ 142880 w 256291"/>
                      <a:gd name="connsiteY6" fmla="*/ 255513 h 256362"/>
                      <a:gd name="connsiteX7" fmla="*/ 256291 w 256291"/>
                      <a:gd name="connsiteY7" fmla="*/ 128075 h 256362"/>
                      <a:gd name="connsiteX8" fmla="*/ 142880 w 256291"/>
                      <a:gd name="connsiteY8" fmla="*/ 850 h 256362"/>
                      <a:gd name="connsiteX9" fmla="*/ 128217 w 256291"/>
                      <a:gd name="connsiteY9" fmla="*/ 226327 h 256362"/>
                      <a:gd name="connsiteX10" fmla="*/ 29964 w 256291"/>
                      <a:gd name="connsiteY10" fmla="*/ 128075 h 256362"/>
                      <a:gd name="connsiteX11" fmla="*/ 128217 w 256291"/>
                      <a:gd name="connsiteY11" fmla="*/ 29964 h 256362"/>
                      <a:gd name="connsiteX12" fmla="*/ 226327 w 256291"/>
                      <a:gd name="connsiteY12" fmla="*/ 128075 h 256362"/>
                      <a:gd name="connsiteX13" fmla="*/ 128217 w 256291"/>
                      <a:gd name="connsiteY13" fmla="*/ 226327 h 256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6291" h="256362">
                        <a:moveTo>
                          <a:pt x="142880" y="850"/>
                        </a:moveTo>
                        <a:lnTo>
                          <a:pt x="142810" y="850"/>
                        </a:lnTo>
                        <a:cubicBezTo>
                          <a:pt x="137992" y="283"/>
                          <a:pt x="133175" y="0"/>
                          <a:pt x="128217" y="0"/>
                        </a:cubicBezTo>
                        <a:cubicBezTo>
                          <a:pt x="57520" y="0"/>
                          <a:pt x="0" y="57379"/>
                          <a:pt x="0" y="128075"/>
                        </a:cubicBezTo>
                        <a:cubicBezTo>
                          <a:pt x="0" y="198771"/>
                          <a:pt x="57520" y="256363"/>
                          <a:pt x="128217" y="256363"/>
                        </a:cubicBezTo>
                        <a:cubicBezTo>
                          <a:pt x="133175" y="256363"/>
                          <a:pt x="137992" y="256079"/>
                          <a:pt x="142810" y="255513"/>
                        </a:cubicBezTo>
                        <a:lnTo>
                          <a:pt x="142880" y="255513"/>
                        </a:lnTo>
                        <a:cubicBezTo>
                          <a:pt x="206705" y="248216"/>
                          <a:pt x="256291" y="193813"/>
                          <a:pt x="256291" y="128075"/>
                        </a:cubicBezTo>
                        <a:cubicBezTo>
                          <a:pt x="256291" y="62337"/>
                          <a:pt x="206705" y="8146"/>
                          <a:pt x="142880" y="850"/>
                        </a:cubicBezTo>
                        <a:close/>
                        <a:moveTo>
                          <a:pt x="128217" y="226327"/>
                        </a:moveTo>
                        <a:cubicBezTo>
                          <a:pt x="74025" y="226327"/>
                          <a:pt x="29964" y="182266"/>
                          <a:pt x="29964" y="128075"/>
                        </a:cubicBezTo>
                        <a:cubicBezTo>
                          <a:pt x="29964" y="73884"/>
                          <a:pt x="74025" y="29964"/>
                          <a:pt x="128217" y="29964"/>
                        </a:cubicBezTo>
                        <a:cubicBezTo>
                          <a:pt x="182408" y="29964"/>
                          <a:pt x="226327" y="74026"/>
                          <a:pt x="226327" y="128075"/>
                        </a:cubicBezTo>
                        <a:cubicBezTo>
                          <a:pt x="226327" y="182124"/>
                          <a:pt x="182408" y="226327"/>
                          <a:pt x="128217" y="226327"/>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sp>
              <p:nvSpPr>
                <p:cNvPr id="908" name="Freeform: Shape 907">
                  <a:extLst>
                    <a:ext uri="{FF2B5EF4-FFF2-40B4-BE49-F238E27FC236}">
                      <a16:creationId xmlns:a16="http://schemas.microsoft.com/office/drawing/2014/main" id="{850B02A6-29F5-2867-1E1A-0D15791B9B6A}"/>
                    </a:ext>
                  </a:extLst>
                </p:cNvPr>
                <p:cNvSpPr>
                  <a:spLocks noGrp="1" noRot="1" noMove="1" noResize="1" noEditPoints="1" noAdjustHandles="1" noChangeArrowheads="1" noChangeShapeType="1"/>
                </p:cNvSpPr>
                <p:nvPr/>
              </p:nvSpPr>
              <p:spPr>
                <a:xfrm>
                  <a:off x="8910108" y="2643407"/>
                  <a:ext cx="232418" cy="30035"/>
                </a:xfrm>
                <a:custGeom>
                  <a:avLst/>
                  <a:gdLst>
                    <a:gd name="connsiteX0" fmla="*/ 217401 w 232418"/>
                    <a:gd name="connsiteY0" fmla="*/ 30035 h 30035"/>
                    <a:gd name="connsiteX1" fmla="*/ 15018 w 232418"/>
                    <a:gd name="connsiteY1" fmla="*/ 30035 h 30035"/>
                    <a:gd name="connsiteX2" fmla="*/ 0 w 232418"/>
                    <a:gd name="connsiteY2" fmla="*/ 15018 h 30035"/>
                    <a:gd name="connsiteX3" fmla="*/ 15018 w 232418"/>
                    <a:gd name="connsiteY3" fmla="*/ 0 h 30035"/>
                    <a:gd name="connsiteX4" fmla="*/ 217401 w 232418"/>
                    <a:gd name="connsiteY4" fmla="*/ 0 h 30035"/>
                    <a:gd name="connsiteX5" fmla="*/ 232419 w 232418"/>
                    <a:gd name="connsiteY5" fmla="*/ 15018 h 30035"/>
                    <a:gd name="connsiteX6" fmla="*/ 217401 w 232418"/>
                    <a:gd name="connsiteY6" fmla="*/ 30035 h 30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418" h="30035">
                      <a:moveTo>
                        <a:pt x="217401" y="30035"/>
                      </a:moveTo>
                      <a:lnTo>
                        <a:pt x="15018" y="30035"/>
                      </a:lnTo>
                      <a:cubicBezTo>
                        <a:pt x="6729" y="30035"/>
                        <a:pt x="0" y="23306"/>
                        <a:pt x="0" y="15018"/>
                      </a:cubicBezTo>
                      <a:cubicBezTo>
                        <a:pt x="0" y="6730"/>
                        <a:pt x="6729" y="0"/>
                        <a:pt x="15018" y="0"/>
                      </a:cubicBezTo>
                      <a:lnTo>
                        <a:pt x="217401" y="0"/>
                      </a:lnTo>
                      <a:cubicBezTo>
                        <a:pt x="225690" y="0"/>
                        <a:pt x="232419" y="6730"/>
                        <a:pt x="232419" y="15018"/>
                      </a:cubicBezTo>
                      <a:cubicBezTo>
                        <a:pt x="232419" y="23306"/>
                        <a:pt x="225690" y="30035"/>
                        <a:pt x="217401" y="30035"/>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nvGrpSpPr>
                <p:cNvPr id="909" name="Graphic 7">
                  <a:extLst>
                    <a:ext uri="{FF2B5EF4-FFF2-40B4-BE49-F238E27FC236}">
                      <a16:creationId xmlns:a16="http://schemas.microsoft.com/office/drawing/2014/main" id="{AEB7E0AA-4651-BA65-3512-04C2B2D24111}"/>
                    </a:ext>
                  </a:extLst>
                </p:cNvPr>
                <p:cNvGrpSpPr>
                  <a:grpSpLocks noGrp="1" noUngrp="1" noRot="1" noMove="1" noResize="1"/>
                </p:cNvGrpSpPr>
                <p:nvPr/>
              </p:nvGrpSpPr>
              <p:grpSpPr>
                <a:xfrm>
                  <a:off x="7817008" y="1367757"/>
                  <a:ext cx="450175" cy="1305685"/>
                  <a:chOff x="7817008" y="1367757"/>
                  <a:chExt cx="450175" cy="1305685"/>
                </a:xfrm>
                <a:solidFill>
                  <a:srgbClr val="121212"/>
                </a:solidFill>
              </p:grpSpPr>
              <p:sp>
                <p:nvSpPr>
                  <p:cNvPr id="917" name="Freeform: Shape 916">
                    <a:extLst>
                      <a:ext uri="{FF2B5EF4-FFF2-40B4-BE49-F238E27FC236}">
                        <a16:creationId xmlns:a16="http://schemas.microsoft.com/office/drawing/2014/main" id="{7A4A2F54-481D-F701-45D2-B5D00E726A5A}"/>
                      </a:ext>
                    </a:extLst>
                  </p:cNvPr>
                  <p:cNvSpPr>
                    <a:spLocks noGrp="1" noRot="1" noMove="1" noResize="1" noEditPoints="1" noAdjustHandles="1" noChangeArrowheads="1" noChangeShapeType="1"/>
                  </p:cNvSpPr>
                  <p:nvPr/>
                </p:nvSpPr>
                <p:spPr>
                  <a:xfrm>
                    <a:off x="8010891" y="1367757"/>
                    <a:ext cx="256292" cy="256362"/>
                  </a:xfrm>
                  <a:custGeom>
                    <a:avLst/>
                    <a:gdLst>
                      <a:gd name="connsiteX0" fmla="*/ 128076 w 256292"/>
                      <a:gd name="connsiteY0" fmla="*/ 0 h 256362"/>
                      <a:gd name="connsiteX1" fmla="*/ 0 w 256292"/>
                      <a:gd name="connsiteY1" fmla="*/ 128075 h 256362"/>
                      <a:gd name="connsiteX2" fmla="*/ 128076 w 256292"/>
                      <a:gd name="connsiteY2" fmla="*/ 256363 h 256362"/>
                      <a:gd name="connsiteX3" fmla="*/ 256292 w 256292"/>
                      <a:gd name="connsiteY3" fmla="*/ 128075 h 256362"/>
                      <a:gd name="connsiteX4" fmla="*/ 128076 w 256292"/>
                      <a:gd name="connsiteY4" fmla="*/ 0 h 256362"/>
                      <a:gd name="connsiteX5" fmla="*/ 128076 w 256292"/>
                      <a:gd name="connsiteY5" fmla="*/ 226327 h 256362"/>
                      <a:gd name="connsiteX6" fmla="*/ 29965 w 256292"/>
                      <a:gd name="connsiteY6" fmla="*/ 128075 h 256362"/>
                      <a:gd name="connsiteX7" fmla="*/ 128076 w 256292"/>
                      <a:gd name="connsiteY7" fmla="*/ 29964 h 256362"/>
                      <a:gd name="connsiteX8" fmla="*/ 226328 w 256292"/>
                      <a:gd name="connsiteY8" fmla="*/ 128075 h 256362"/>
                      <a:gd name="connsiteX9" fmla="*/ 128076 w 256292"/>
                      <a:gd name="connsiteY9" fmla="*/ 226327 h 256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6292" h="256362">
                        <a:moveTo>
                          <a:pt x="128076" y="0"/>
                        </a:moveTo>
                        <a:cubicBezTo>
                          <a:pt x="57379" y="0"/>
                          <a:pt x="0" y="57379"/>
                          <a:pt x="0" y="128075"/>
                        </a:cubicBezTo>
                        <a:cubicBezTo>
                          <a:pt x="0" y="198771"/>
                          <a:pt x="57379" y="256363"/>
                          <a:pt x="128076" y="256363"/>
                        </a:cubicBezTo>
                        <a:cubicBezTo>
                          <a:pt x="198772" y="256363"/>
                          <a:pt x="256292" y="198771"/>
                          <a:pt x="256292" y="128075"/>
                        </a:cubicBezTo>
                        <a:cubicBezTo>
                          <a:pt x="256292" y="57379"/>
                          <a:pt x="198772" y="0"/>
                          <a:pt x="128076" y="0"/>
                        </a:cubicBezTo>
                        <a:close/>
                        <a:moveTo>
                          <a:pt x="128076" y="226327"/>
                        </a:moveTo>
                        <a:cubicBezTo>
                          <a:pt x="73884" y="226327"/>
                          <a:pt x="29965" y="182266"/>
                          <a:pt x="29965" y="128075"/>
                        </a:cubicBezTo>
                        <a:cubicBezTo>
                          <a:pt x="29965" y="73884"/>
                          <a:pt x="73884" y="29964"/>
                          <a:pt x="128076" y="29964"/>
                        </a:cubicBezTo>
                        <a:cubicBezTo>
                          <a:pt x="182267" y="29964"/>
                          <a:pt x="226328" y="74026"/>
                          <a:pt x="226328" y="128075"/>
                        </a:cubicBezTo>
                        <a:cubicBezTo>
                          <a:pt x="226328" y="182124"/>
                          <a:pt x="182267" y="226327"/>
                          <a:pt x="128076" y="226327"/>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918" name="Freeform: Shape 917">
                    <a:extLst>
                      <a:ext uri="{FF2B5EF4-FFF2-40B4-BE49-F238E27FC236}">
                        <a16:creationId xmlns:a16="http://schemas.microsoft.com/office/drawing/2014/main" id="{FEF6AF35-6E67-46AB-63F3-0A9DE151CA9A}"/>
                      </a:ext>
                    </a:extLst>
                  </p:cNvPr>
                  <p:cNvSpPr>
                    <a:spLocks noGrp="1" noRot="1" noMove="1" noResize="1" noEditPoints="1" noAdjustHandles="1" noChangeArrowheads="1" noChangeShapeType="1"/>
                  </p:cNvSpPr>
                  <p:nvPr/>
                </p:nvSpPr>
                <p:spPr>
                  <a:xfrm>
                    <a:off x="7817008" y="2643407"/>
                    <a:ext cx="232419" cy="30035"/>
                  </a:xfrm>
                  <a:custGeom>
                    <a:avLst/>
                    <a:gdLst>
                      <a:gd name="connsiteX0" fmla="*/ 217402 w 232419"/>
                      <a:gd name="connsiteY0" fmla="*/ 30035 h 30035"/>
                      <a:gd name="connsiteX1" fmla="*/ 15018 w 232419"/>
                      <a:gd name="connsiteY1" fmla="*/ 30035 h 30035"/>
                      <a:gd name="connsiteX2" fmla="*/ 0 w 232419"/>
                      <a:gd name="connsiteY2" fmla="*/ 15018 h 30035"/>
                      <a:gd name="connsiteX3" fmla="*/ 15018 w 232419"/>
                      <a:gd name="connsiteY3" fmla="*/ 0 h 30035"/>
                      <a:gd name="connsiteX4" fmla="*/ 217402 w 232419"/>
                      <a:gd name="connsiteY4" fmla="*/ 0 h 30035"/>
                      <a:gd name="connsiteX5" fmla="*/ 232419 w 232419"/>
                      <a:gd name="connsiteY5" fmla="*/ 15018 h 30035"/>
                      <a:gd name="connsiteX6" fmla="*/ 217402 w 232419"/>
                      <a:gd name="connsiteY6" fmla="*/ 30035 h 30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419" h="30035">
                        <a:moveTo>
                          <a:pt x="217402" y="30035"/>
                        </a:moveTo>
                        <a:lnTo>
                          <a:pt x="15018" y="30035"/>
                        </a:lnTo>
                        <a:cubicBezTo>
                          <a:pt x="6730" y="30035"/>
                          <a:pt x="0" y="23306"/>
                          <a:pt x="0" y="15018"/>
                        </a:cubicBezTo>
                        <a:cubicBezTo>
                          <a:pt x="0" y="6730"/>
                          <a:pt x="6730" y="0"/>
                          <a:pt x="15018" y="0"/>
                        </a:cubicBezTo>
                        <a:lnTo>
                          <a:pt x="217402" y="0"/>
                        </a:lnTo>
                        <a:cubicBezTo>
                          <a:pt x="225690" y="0"/>
                          <a:pt x="232419" y="6730"/>
                          <a:pt x="232419" y="15018"/>
                        </a:cubicBezTo>
                        <a:cubicBezTo>
                          <a:pt x="232419" y="23306"/>
                          <a:pt x="225690" y="30035"/>
                          <a:pt x="217402" y="30035"/>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sp>
              <p:nvSpPr>
                <p:cNvPr id="910" name="Freeform: Shape 909">
                  <a:extLst>
                    <a:ext uri="{FF2B5EF4-FFF2-40B4-BE49-F238E27FC236}">
                      <a16:creationId xmlns:a16="http://schemas.microsoft.com/office/drawing/2014/main" id="{6F22FC10-EB84-7760-D7FD-C73544A17019}"/>
                    </a:ext>
                  </a:extLst>
                </p:cNvPr>
                <p:cNvSpPr>
                  <a:spLocks noGrp="1" noRot="1" noMove="1" noResize="1" noEditPoints="1" noAdjustHandles="1" noChangeArrowheads="1" noChangeShapeType="1"/>
                </p:cNvSpPr>
                <p:nvPr/>
              </p:nvSpPr>
              <p:spPr>
                <a:xfrm>
                  <a:off x="8225885" y="2643407"/>
                  <a:ext cx="507836" cy="30035"/>
                </a:xfrm>
                <a:custGeom>
                  <a:avLst/>
                  <a:gdLst>
                    <a:gd name="connsiteX0" fmla="*/ 492819 w 507836"/>
                    <a:gd name="connsiteY0" fmla="*/ 30035 h 30035"/>
                    <a:gd name="connsiteX1" fmla="*/ 15018 w 507836"/>
                    <a:gd name="connsiteY1" fmla="*/ 30035 h 30035"/>
                    <a:gd name="connsiteX2" fmla="*/ 0 w 507836"/>
                    <a:gd name="connsiteY2" fmla="*/ 15018 h 30035"/>
                    <a:gd name="connsiteX3" fmla="*/ 15018 w 507836"/>
                    <a:gd name="connsiteY3" fmla="*/ 0 h 30035"/>
                    <a:gd name="connsiteX4" fmla="*/ 492819 w 507836"/>
                    <a:gd name="connsiteY4" fmla="*/ 0 h 30035"/>
                    <a:gd name="connsiteX5" fmla="*/ 507837 w 507836"/>
                    <a:gd name="connsiteY5" fmla="*/ 15018 h 30035"/>
                    <a:gd name="connsiteX6" fmla="*/ 492819 w 507836"/>
                    <a:gd name="connsiteY6" fmla="*/ 30035 h 30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7836" h="30035">
                      <a:moveTo>
                        <a:pt x="492819" y="30035"/>
                      </a:moveTo>
                      <a:lnTo>
                        <a:pt x="15018" y="30035"/>
                      </a:lnTo>
                      <a:cubicBezTo>
                        <a:pt x="6729" y="30035"/>
                        <a:pt x="0" y="23306"/>
                        <a:pt x="0" y="15018"/>
                      </a:cubicBezTo>
                      <a:cubicBezTo>
                        <a:pt x="0" y="6730"/>
                        <a:pt x="6729" y="0"/>
                        <a:pt x="15018" y="0"/>
                      </a:cubicBezTo>
                      <a:lnTo>
                        <a:pt x="492819" y="0"/>
                      </a:lnTo>
                      <a:cubicBezTo>
                        <a:pt x="501108" y="0"/>
                        <a:pt x="507837" y="6730"/>
                        <a:pt x="507837" y="15018"/>
                      </a:cubicBezTo>
                      <a:cubicBezTo>
                        <a:pt x="507837" y="23306"/>
                        <a:pt x="501108" y="30035"/>
                        <a:pt x="492819" y="30035"/>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911" name="Freeform: Shape 910">
                  <a:extLst>
                    <a:ext uri="{FF2B5EF4-FFF2-40B4-BE49-F238E27FC236}">
                      <a16:creationId xmlns:a16="http://schemas.microsoft.com/office/drawing/2014/main" id="{B0EC76F2-4548-8AD9-8BAA-79CAEF1F8CC1}"/>
                    </a:ext>
                  </a:extLst>
                </p:cNvPr>
                <p:cNvSpPr>
                  <a:spLocks noGrp="1" noRot="1" noMove="1" noResize="1" noEditPoints="1" noAdjustHandles="1" noChangeArrowheads="1" noChangeShapeType="1"/>
                </p:cNvSpPr>
                <p:nvPr/>
              </p:nvSpPr>
              <p:spPr>
                <a:xfrm>
                  <a:off x="7999344" y="1795627"/>
                  <a:ext cx="590435" cy="320745"/>
                </a:xfrm>
                <a:custGeom>
                  <a:avLst/>
                  <a:gdLst>
                    <a:gd name="connsiteX0" fmla="*/ 227178 w 590435"/>
                    <a:gd name="connsiteY0" fmla="*/ 320746 h 320745"/>
                    <a:gd name="connsiteX1" fmla="*/ 218678 w 590435"/>
                    <a:gd name="connsiteY1" fmla="*/ 318125 h 320745"/>
                    <a:gd name="connsiteX2" fmla="*/ 6517 w 590435"/>
                    <a:gd name="connsiteY2" fmla="*/ 172765 h 320745"/>
                    <a:gd name="connsiteX3" fmla="*/ 0 w 590435"/>
                    <a:gd name="connsiteY3" fmla="*/ 160369 h 320745"/>
                    <a:gd name="connsiteX4" fmla="*/ 6517 w 590435"/>
                    <a:gd name="connsiteY4" fmla="*/ 147972 h 320745"/>
                    <a:gd name="connsiteX5" fmla="*/ 218678 w 590435"/>
                    <a:gd name="connsiteY5" fmla="*/ 2612 h 320745"/>
                    <a:gd name="connsiteX6" fmla="*/ 234120 w 590435"/>
                    <a:gd name="connsiteY6" fmla="*/ 1692 h 320745"/>
                    <a:gd name="connsiteX7" fmla="*/ 242125 w 590435"/>
                    <a:gd name="connsiteY7" fmla="*/ 14938 h 320745"/>
                    <a:gd name="connsiteX8" fmla="*/ 242125 w 590435"/>
                    <a:gd name="connsiteY8" fmla="*/ 86768 h 320745"/>
                    <a:gd name="connsiteX9" fmla="*/ 575418 w 590435"/>
                    <a:gd name="connsiteY9" fmla="*/ 86768 h 320745"/>
                    <a:gd name="connsiteX10" fmla="*/ 590435 w 590435"/>
                    <a:gd name="connsiteY10" fmla="*/ 101786 h 320745"/>
                    <a:gd name="connsiteX11" fmla="*/ 575418 w 590435"/>
                    <a:gd name="connsiteY11" fmla="*/ 116803 h 320745"/>
                    <a:gd name="connsiteX12" fmla="*/ 227107 w 590435"/>
                    <a:gd name="connsiteY12" fmla="*/ 116803 h 320745"/>
                    <a:gd name="connsiteX13" fmla="*/ 212089 w 590435"/>
                    <a:gd name="connsiteY13" fmla="*/ 101786 h 320745"/>
                    <a:gd name="connsiteX14" fmla="*/ 212089 w 590435"/>
                    <a:gd name="connsiteY14" fmla="*/ 43486 h 320745"/>
                    <a:gd name="connsiteX15" fmla="*/ 41441 w 590435"/>
                    <a:gd name="connsiteY15" fmla="*/ 160369 h 320745"/>
                    <a:gd name="connsiteX16" fmla="*/ 212089 w 590435"/>
                    <a:gd name="connsiteY16" fmla="*/ 277251 h 320745"/>
                    <a:gd name="connsiteX17" fmla="*/ 212089 w 590435"/>
                    <a:gd name="connsiteY17" fmla="*/ 218952 h 320745"/>
                    <a:gd name="connsiteX18" fmla="*/ 227107 w 590435"/>
                    <a:gd name="connsiteY18" fmla="*/ 203934 h 320745"/>
                    <a:gd name="connsiteX19" fmla="*/ 242125 w 590435"/>
                    <a:gd name="connsiteY19" fmla="*/ 218952 h 320745"/>
                    <a:gd name="connsiteX20" fmla="*/ 242125 w 590435"/>
                    <a:gd name="connsiteY20" fmla="*/ 305728 h 320745"/>
                    <a:gd name="connsiteX21" fmla="*/ 234120 w 590435"/>
                    <a:gd name="connsiteY21" fmla="*/ 318975 h 320745"/>
                    <a:gd name="connsiteX22" fmla="*/ 227107 w 590435"/>
                    <a:gd name="connsiteY22" fmla="*/ 320675 h 320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90435" h="320745">
                      <a:moveTo>
                        <a:pt x="227178" y="320746"/>
                      </a:moveTo>
                      <a:cubicBezTo>
                        <a:pt x="224202" y="320746"/>
                        <a:pt x="221228" y="319896"/>
                        <a:pt x="218678" y="318125"/>
                      </a:cubicBezTo>
                      <a:lnTo>
                        <a:pt x="6517" y="172765"/>
                      </a:lnTo>
                      <a:cubicBezTo>
                        <a:pt x="2409" y="169932"/>
                        <a:pt x="0" y="165327"/>
                        <a:pt x="0" y="160369"/>
                      </a:cubicBezTo>
                      <a:cubicBezTo>
                        <a:pt x="0" y="155410"/>
                        <a:pt x="2409" y="150805"/>
                        <a:pt x="6517" y="147972"/>
                      </a:cubicBezTo>
                      <a:lnTo>
                        <a:pt x="218678" y="2612"/>
                      </a:lnTo>
                      <a:cubicBezTo>
                        <a:pt x="223281" y="-504"/>
                        <a:pt x="229232" y="-859"/>
                        <a:pt x="234120" y="1692"/>
                      </a:cubicBezTo>
                      <a:cubicBezTo>
                        <a:pt x="239078" y="4313"/>
                        <a:pt x="242125" y="9413"/>
                        <a:pt x="242125" y="14938"/>
                      </a:cubicBezTo>
                      <a:lnTo>
                        <a:pt x="242125" y="86768"/>
                      </a:lnTo>
                      <a:lnTo>
                        <a:pt x="575418" y="86768"/>
                      </a:lnTo>
                      <a:cubicBezTo>
                        <a:pt x="583705" y="86768"/>
                        <a:pt x="590435" y="93498"/>
                        <a:pt x="590435" y="101786"/>
                      </a:cubicBezTo>
                      <a:cubicBezTo>
                        <a:pt x="590435" y="110074"/>
                        <a:pt x="583705" y="116803"/>
                        <a:pt x="575418" y="116803"/>
                      </a:cubicBezTo>
                      <a:lnTo>
                        <a:pt x="227107" y="116803"/>
                      </a:lnTo>
                      <a:cubicBezTo>
                        <a:pt x="218819" y="116803"/>
                        <a:pt x="212089" y="110074"/>
                        <a:pt x="212089" y="101786"/>
                      </a:cubicBezTo>
                      <a:lnTo>
                        <a:pt x="212089" y="43486"/>
                      </a:lnTo>
                      <a:lnTo>
                        <a:pt x="41441" y="160369"/>
                      </a:lnTo>
                      <a:lnTo>
                        <a:pt x="212089" y="277251"/>
                      </a:lnTo>
                      <a:lnTo>
                        <a:pt x="212089" y="218952"/>
                      </a:lnTo>
                      <a:cubicBezTo>
                        <a:pt x="212089" y="210664"/>
                        <a:pt x="218819" y="203934"/>
                        <a:pt x="227107" y="203934"/>
                      </a:cubicBezTo>
                      <a:cubicBezTo>
                        <a:pt x="235395" y="203934"/>
                        <a:pt x="242125" y="210664"/>
                        <a:pt x="242125" y="218952"/>
                      </a:cubicBezTo>
                      <a:lnTo>
                        <a:pt x="242125" y="305728"/>
                      </a:lnTo>
                      <a:cubicBezTo>
                        <a:pt x="242125" y="311324"/>
                        <a:pt x="239078" y="316425"/>
                        <a:pt x="234120" y="318975"/>
                      </a:cubicBezTo>
                      <a:cubicBezTo>
                        <a:pt x="231924" y="320108"/>
                        <a:pt x="229515" y="320675"/>
                        <a:pt x="227107" y="320675"/>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912" name="Freeform: Shape 911">
                  <a:extLst>
                    <a:ext uri="{FF2B5EF4-FFF2-40B4-BE49-F238E27FC236}">
                      <a16:creationId xmlns:a16="http://schemas.microsoft.com/office/drawing/2014/main" id="{90AF9D85-7CAF-5E96-DEE3-A775D40235D7}"/>
                    </a:ext>
                  </a:extLst>
                </p:cNvPr>
                <p:cNvSpPr>
                  <a:spLocks noGrp="1" noRot="1" noMove="1" noResize="1" noEditPoints="1" noAdjustHandles="1" noChangeArrowheads="1" noChangeShapeType="1"/>
                </p:cNvSpPr>
                <p:nvPr/>
              </p:nvSpPr>
              <p:spPr>
                <a:xfrm>
                  <a:off x="8369756" y="1795616"/>
                  <a:ext cx="590363" cy="320685"/>
                </a:xfrm>
                <a:custGeom>
                  <a:avLst/>
                  <a:gdLst>
                    <a:gd name="connsiteX0" fmla="*/ 590363 w 590363"/>
                    <a:gd name="connsiteY0" fmla="*/ 160379 h 320685"/>
                    <a:gd name="connsiteX1" fmla="*/ 583989 w 590363"/>
                    <a:gd name="connsiteY1" fmla="*/ 172776 h 320685"/>
                    <a:gd name="connsiteX2" fmla="*/ 371687 w 590363"/>
                    <a:gd name="connsiteY2" fmla="*/ 318065 h 320685"/>
                    <a:gd name="connsiteX3" fmla="*/ 363257 w 590363"/>
                    <a:gd name="connsiteY3" fmla="*/ 320686 h 320685"/>
                    <a:gd name="connsiteX4" fmla="*/ 356315 w 590363"/>
                    <a:gd name="connsiteY4" fmla="*/ 319056 h 320685"/>
                    <a:gd name="connsiteX5" fmla="*/ 348240 w 590363"/>
                    <a:gd name="connsiteY5" fmla="*/ 305739 h 320685"/>
                    <a:gd name="connsiteX6" fmla="*/ 348240 w 590363"/>
                    <a:gd name="connsiteY6" fmla="*/ 233909 h 320685"/>
                    <a:gd name="connsiteX7" fmla="*/ 15018 w 590363"/>
                    <a:gd name="connsiteY7" fmla="*/ 233909 h 320685"/>
                    <a:gd name="connsiteX8" fmla="*/ 0 w 590363"/>
                    <a:gd name="connsiteY8" fmla="*/ 219104 h 320685"/>
                    <a:gd name="connsiteX9" fmla="*/ 142 w 590363"/>
                    <a:gd name="connsiteY9" fmla="*/ 216766 h 320685"/>
                    <a:gd name="connsiteX10" fmla="*/ 637 w 590363"/>
                    <a:gd name="connsiteY10" fmla="*/ 214570 h 320685"/>
                    <a:gd name="connsiteX11" fmla="*/ 1346 w 590363"/>
                    <a:gd name="connsiteY11" fmla="*/ 212799 h 320685"/>
                    <a:gd name="connsiteX12" fmla="*/ 1771 w 590363"/>
                    <a:gd name="connsiteY12" fmla="*/ 211879 h 320685"/>
                    <a:gd name="connsiteX13" fmla="*/ 1984 w 590363"/>
                    <a:gd name="connsiteY13" fmla="*/ 211454 h 320685"/>
                    <a:gd name="connsiteX14" fmla="*/ 2905 w 590363"/>
                    <a:gd name="connsiteY14" fmla="*/ 210037 h 320685"/>
                    <a:gd name="connsiteX15" fmla="*/ 4321 w 590363"/>
                    <a:gd name="connsiteY15" fmla="*/ 208408 h 320685"/>
                    <a:gd name="connsiteX16" fmla="*/ 4746 w 590363"/>
                    <a:gd name="connsiteY16" fmla="*/ 207983 h 320685"/>
                    <a:gd name="connsiteX17" fmla="*/ 6517 w 590363"/>
                    <a:gd name="connsiteY17" fmla="*/ 206566 h 320685"/>
                    <a:gd name="connsiteX18" fmla="*/ 8430 w 590363"/>
                    <a:gd name="connsiteY18" fmla="*/ 205503 h 320685"/>
                    <a:gd name="connsiteX19" fmla="*/ 12680 w 590363"/>
                    <a:gd name="connsiteY19" fmla="*/ 204228 h 320685"/>
                    <a:gd name="connsiteX20" fmla="*/ 15018 w 590363"/>
                    <a:gd name="connsiteY20" fmla="*/ 204086 h 320685"/>
                    <a:gd name="connsiteX21" fmla="*/ 363257 w 590363"/>
                    <a:gd name="connsiteY21" fmla="*/ 204086 h 320685"/>
                    <a:gd name="connsiteX22" fmla="*/ 378275 w 590363"/>
                    <a:gd name="connsiteY22" fmla="*/ 219104 h 320685"/>
                    <a:gd name="connsiteX23" fmla="*/ 378275 w 590363"/>
                    <a:gd name="connsiteY23" fmla="*/ 277404 h 320685"/>
                    <a:gd name="connsiteX24" fmla="*/ 407531 w 590363"/>
                    <a:gd name="connsiteY24" fmla="*/ 257357 h 320685"/>
                    <a:gd name="connsiteX25" fmla="*/ 548923 w 590363"/>
                    <a:gd name="connsiteY25" fmla="*/ 160379 h 320685"/>
                    <a:gd name="connsiteX26" fmla="*/ 407531 w 590363"/>
                    <a:gd name="connsiteY26" fmla="*/ 63615 h 320685"/>
                    <a:gd name="connsiteX27" fmla="*/ 378275 w 590363"/>
                    <a:gd name="connsiteY27" fmla="*/ 43568 h 320685"/>
                    <a:gd name="connsiteX28" fmla="*/ 378275 w 590363"/>
                    <a:gd name="connsiteY28" fmla="*/ 101867 h 320685"/>
                    <a:gd name="connsiteX29" fmla="*/ 363257 w 590363"/>
                    <a:gd name="connsiteY29" fmla="*/ 116885 h 320685"/>
                    <a:gd name="connsiteX30" fmla="*/ 348240 w 590363"/>
                    <a:gd name="connsiteY30" fmla="*/ 101867 h 320685"/>
                    <a:gd name="connsiteX31" fmla="*/ 348240 w 590363"/>
                    <a:gd name="connsiteY31" fmla="*/ 15020 h 320685"/>
                    <a:gd name="connsiteX32" fmla="*/ 356315 w 590363"/>
                    <a:gd name="connsiteY32" fmla="*/ 1773 h 320685"/>
                    <a:gd name="connsiteX33" fmla="*/ 371687 w 590363"/>
                    <a:gd name="connsiteY33" fmla="*/ 2694 h 320685"/>
                    <a:gd name="connsiteX34" fmla="*/ 583989 w 590363"/>
                    <a:gd name="connsiteY34" fmla="*/ 147983 h 320685"/>
                    <a:gd name="connsiteX35" fmla="*/ 590363 w 590363"/>
                    <a:gd name="connsiteY35" fmla="*/ 160379 h 320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363" h="320685">
                      <a:moveTo>
                        <a:pt x="590363" y="160379"/>
                      </a:moveTo>
                      <a:cubicBezTo>
                        <a:pt x="590363" y="165267"/>
                        <a:pt x="587884" y="169943"/>
                        <a:pt x="583989" y="172776"/>
                      </a:cubicBezTo>
                      <a:lnTo>
                        <a:pt x="371687" y="318065"/>
                      </a:lnTo>
                      <a:cubicBezTo>
                        <a:pt x="369278" y="319977"/>
                        <a:pt x="366233" y="320686"/>
                        <a:pt x="363257" y="320686"/>
                      </a:cubicBezTo>
                      <a:cubicBezTo>
                        <a:pt x="360849" y="320686"/>
                        <a:pt x="358369" y="320119"/>
                        <a:pt x="356315" y="319056"/>
                      </a:cubicBezTo>
                      <a:cubicBezTo>
                        <a:pt x="351285" y="316365"/>
                        <a:pt x="348240" y="311335"/>
                        <a:pt x="348240" y="305739"/>
                      </a:cubicBezTo>
                      <a:lnTo>
                        <a:pt x="348240" y="233909"/>
                      </a:lnTo>
                      <a:lnTo>
                        <a:pt x="15018" y="233909"/>
                      </a:lnTo>
                      <a:cubicBezTo>
                        <a:pt x="6588" y="233909"/>
                        <a:pt x="0" y="227321"/>
                        <a:pt x="0" y="219104"/>
                      </a:cubicBezTo>
                      <a:cubicBezTo>
                        <a:pt x="0" y="218325"/>
                        <a:pt x="71" y="217546"/>
                        <a:pt x="142" y="216766"/>
                      </a:cubicBezTo>
                      <a:cubicBezTo>
                        <a:pt x="284" y="215987"/>
                        <a:pt x="425" y="215279"/>
                        <a:pt x="637" y="214570"/>
                      </a:cubicBezTo>
                      <a:cubicBezTo>
                        <a:pt x="779" y="213933"/>
                        <a:pt x="992" y="213366"/>
                        <a:pt x="1346" y="212799"/>
                      </a:cubicBezTo>
                      <a:cubicBezTo>
                        <a:pt x="1417" y="212445"/>
                        <a:pt x="1558" y="212162"/>
                        <a:pt x="1771" y="211879"/>
                      </a:cubicBezTo>
                      <a:cubicBezTo>
                        <a:pt x="1842" y="211737"/>
                        <a:pt x="1913" y="211595"/>
                        <a:pt x="1984" y="211454"/>
                      </a:cubicBezTo>
                      <a:cubicBezTo>
                        <a:pt x="2267" y="210958"/>
                        <a:pt x="2550" y="210462"/>
                        <a:pt x="2905" y="210037"/>
                      </a:cubicBezTo>
                      <a:cubicBezTo>
                        <a:pt x="3329" y="209470"/>
                        <a:pt x="3826" y="208903"/>
                        <a:pt x="4321" y="208408"/>
                      </a:cubicBezTo>
                      <a:cubicBezTo>
                        <a:pt x="4463" y="208266"/>
                        <a:pt x="4605" y="208124"/>
                        <a:pt x="4746" y="207983"/>
                      </a:cubicBezTo>
                      <a:cubicBezTo>
                        <a:pt x="5313" y="207487"/>
                        <a:pt x="5880" y="206991"/>
                        <a:pt x="6517" y="206566"/>
                      </a:cubicBezTo>
                      <a:cubicBezTo>
                        <a:pt x="7155" y="206212"/>
                        <a:pt x="7721" y="205857"/>
                        <a:pt x="8430" y="205503"/>
                      </a:cubicBezTo>
                      <a:cubicBezTo>
                        <a:pt x="9776" y="204936"/>
                        <a:pt x="11193" y="204511"/>
                        <a:pt x="12680" y="204228"/>
                      </a:cubicBezTo>
                      <a:cubicBezTo>
                        <a:pt x="13459" y="204157"/>
                        <a:pt x="14238" y="204086"/>
                        <a:pt x="15018" y="204086"/>
                      </a:cubicBezTo>
                      <a:lnTo>
                        <a:pt x="363257" y="204086"/>
                      </a:lnTo>
                      <a:cubicBezTo>
                        <a:pt x="371546" y="204086"/>
                        <a:pt x="378275" y="210604"/>
                        <a:pt x="378275" y="219104"/>
                      </a:cubicBezTo>
                      <a:lnTo>
                        <a:pt x="378275" y="277404"/>
                      </a:lnTo>
                      <a:lnTo>
                        <a:pt x="407531" y="257357"/>
                      </a:lnTo>
                      <a:lnTo>
                        <a:pt x="548923" y="160379"/>
                      </a:lnTo>
                      <a:lnTo>
                        <a:pt x="407531" y="63615"/>
                      </a:lnTo>
                      <a:lnTo>
                        <a:pt x="378275" y="43568"/>
                      </a:lnTo>
                      <a:lnTo>
                        <a:pt x="378275" y="101867"/>
                      </a:lnTo>
                      <a:cubicBezTo>
                        <a:pt x="378275" y="110155"/>
                        <a:pt x="371546" y="116885"/>
                        <a:pt x="363257" y="116885"/>
                      </a:cubicBezTo>
                      <a:cubicBezTo>
                        <a:pt x="354969" y="116885"/>
                        <a:pt x="348240" y="110155"/>
                        <a:pt x="348240" y="101867"/>
                      </a:cubicBezTo>
                      <a:lnTo>
                        <a:pt x="348240" y="15020"/>
                      </a:lnTo>
                      <a:cubicBezTo>
                        <a:pt x="348240" y="9424"/>
                        <a:pt x="351285" y="4394"/>
                        <a:pt x="356315" y="1773"/>
                      </a:cubicBezTo>
                      <a:cubicBezTo>
                        <a:pt x="361203" y="-919"/>
                        <a:pt x="367224" y="-494"/>
                        <a:pt x="371687" y="2694"/>
                      </a:cubicBezTo>
                      <a:lnTo>
                        <a:pt x="583989" y="147983"/>
                      </a:lnTo>
                      <a:cubicBezTo>
                        <a:pt x="587884" y="150816"/>
                        <a:pt x="590363" y="155492"/>
                        <a:pt x="590363" y="160379"/>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913" name="Freeform: Shape 912">
                  <a:extLst>
                    <a:ext uri="{FF2B5EF4-FFF2-40B4-BE49-F238E27FC236}">
                      <a16:creationId xmlns:a16="http://schemas.microsoft.com/office/drawing/2014/main" id="{4B850235-1554-7FFE-9548-1FC11D19E313}"/>
                    </a:ext>
                  </a:extLst>
                </p:cNvPr>
                <p:cNvSpPr>
                  <a:spLocks noGrp="1" noRot="1" noMove="1" noResize="1" noEditPoints="1" noAdjustHandles="1" noChangeArrowheads="1" noChangeShapeType="1"/>
                </p:cNvSpPr>
                <p:nvPr/>
              </p:nvSpPr>
              <p:spPr>
                <a:xfrm>
                  <a:off x="8559815" y="2093492"/>
                  <a:ext cx="173764" cy="565995"/>
                </a:xfrm>
                <a:custGeom>
                  <a:avLst/>
                  <a:gdLst>
                    <a:gd name="connsiteX0" fmla="*/ 143942 w 173764"/>
                    <a:gd name="connsiteY0" fmla="*/ 565995 h 565995"/>
                    <a:gd name="connsiteX1" fmla="*/ 111640 w 173764"/>
                    <a:gd name="connsiteY1" fmla="*/ 129704 h 565995"/>
                    <a:gd name="connsiteX2" fmla="*/ 0 w 173764"/>
                    <a:gd name="connsiteY2" fmla="*/ 5596 h 565995"/>
                    <a:gd name="connsiteX3" fmla="*/ 0 w 173764"/>
                    <a:gd name="connsiteY3" fmla="*/ 0 h 565995"/>
                    <a:gd name="connsiteX4" fmla="*/ 29964 w 173764"/>
                    <a:gd name="connsiteY4" fmla="*/ 0 h 565995"/>
                    <a:gd name="connsiteX5" fmla="*/ 29964 w 173764"/>
                    <a:gd name="connsiteY5" fmla="*/ 5596 h 565995"/>
                    <a:gd name="connsiteX6" fmla="*/ 124816 w 173764"/>
                    <a:gd name="connsiteY6" fmla="*/ 100448 h 565995"/>
                    <a:gd name="connsiteX7" fmla="*/ 140542 w 173764"/>
                    <a:gd name="connsiteY7" fmla="*/ 114332 h 565995"/>
                    <a:gd name="connsiteX8" fmla="*/ 173765 w 173764"/>
                    <a:gd name="connsiteY8" fmla="*/ 563799 h 565995"/>
                    <a:gd name="connsiteX9" fmla="*/ 143871 w 173764"/>
                    <a:gd name="connsiteY9" fmla="*/ 565995 h 56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764" h="565995">
                      <a:moveTo>
                        <a:pt x="143942" y="565995"/>
                      </a:moveTo>
                      <a:lnTo>
                        <a:pt x="111640" y="129704"/>
                      </a:lnTo>
                      <a:cubicBezTo>
                        <a:pt x="48736" y="122833"/>
                        <a:pt x="0" y="69775"/>
                        <a:pt x="0" y="5596"/>
                      </a:cubicBezTo>
                      <a:lnTo>
                        <a:pt x="0" y="0"/>
                      </a:lnTo>
                      <a:lnTo>
                        <a:pt x="29964" y="0"/>
                      </a:lnTo>
                      <a:lnTo>
                        <a:pt x="29964" y="5596"/>
                      </a:lnTo>
                      <a:cubicBezTo>
                        <a:pt x="29964" y="57875"/>
                        <a:pt x="72538" y="100448"/>
                        <a:pt x="124816" y="100448"/>
                      </a:cubicBezTo>
                      <a:cubicBezTo>
                        <a:pt x="132679" y="100448"/>
                        <a:pt x="139975" y="106540"/>
                        <a:pt x="140542" y="114332"/>
                      </a:cubicBezTo>
                      <a:lnTo>
                        <a:pt x="173765" y="563799"/>
                      </a:lnTo>
                      <a:lnTo>
                        <a:pt x="143871" y="565995"/>
                      </a:ln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914" name="Freeform: Shape 913">
                  <a:extLst>
                    <a:ext uri="{FF2B5EF4-FFF2-40B4-BE49-F238E27FC236}">
                      <a16:creationId xmlns:a16="http://schemas.microsoft.com/office/drawing/2014/main" id="{AE17A995-7B7F-4445-FC3E-0E87DEF0E6A4}"/>
                    </a:ext>
                  </a:extLst>
                </p:cNvPr>
                <p:cNvSpPr>
                  <a:spLocks noGrp="1" noRot="1" noMove="1" noResize="1" noEditPoints="1" noAdjustHandles="1" noChangeArrowheads="1" noChangeShapeType="1"/>
                </p:cNvSpPr>
                <p:nvPr/>
              </p:nvSpPr>
              <p:spPr>
                <a:xfrm>
                  <a:off x="8559744" y="1688086"/>
                  <a:ext cx="523491" cy="971471"/>
                </a:xfrm>
                <a:custGeom>
                  <a:avLst/>
                  <a:gdLst>
                    <a:gd name="connsiteX0" fmla="*/ 380400 w 523491"/>
                    <a:gd name="connsiteY0" fmla="*/ 971401 h 971471"/>
                    <a:gd name="connsiteX1" fmla="*/ 350506 w 523491"/>
                    <a:gd name="connsiteY1" fmla="*/ 969205 h 971471"/>
                    <a:gd name="connsiteX2" fmla="*/ 383729 w 523491"/>
                    <a:gd name="connsiteY2" fmla="*/ 519809 h 971471"/>
                    <a:gd name="connsiteX3" fmla="*/ 398675 w 523491"/>
                    <a:gd name="connsiteY3" fmla="*/ 505925 h 971471"/>
                    <a:gd name="connsiteX4" fmla="*/ 493528 w 523491"/>
                    <a:gd name="connsiteY4" fmla="*/ 411073 h 971471"/>
                    <a:gd name="connsiteX5" fmla="*/ 493528 w 523491"/>
                    <a:gd name="connsiteY5" fmla="*/ 106399 h 971471"/>
                    <a:gd name="connsiteX6" fmla="*/ 417164 w 523491"/>
                    <a:gd name="connsiteY6" fmla="*/ 30035 h 971471"/>
                    <a:gd name="connsiteX7" fmla="*/ 106469 w 523491"/>
                    <a:gd name="connsiteY7" fmla="*/ 30035 h 971471"/>
                    <a:gd name="connsiteX8" fmla="*/ 30035 w 523491"/>
                    <a:gd name="connsiteY8" fmla="*/ 106399 h 971471"/>
                    <a:gd name="connsiteX9" fmla="*/ 30035 w 523491"/>
                    <a:gd name="connsiteY9" fmla="*/ 209397 h 971471"/>
                    <a:gd name="connsiteX10" fmla="*/ 15018 w 523491"/>
                    <a:gd name="connsiteY10" fmla="*/ 224415 h 971471"/>
                    <a:gd name="connsiteX11" fmla="*/ 0 w 523491"/>
                    <a:gd name="connsiteY11" fmla="*/ 209397 h 971471"/>
                    <a:gd name="connsiteX12" fmla="*/ 0 w 523491"/>
                    <a:gd name="connsiteY12" fmla="*/ 106399 h 971471"/>
                    <a:gd name="connsiteX13" fmla="*/ 106398 w 523491"/>
                    <a:gd name="connsiteY13" fmla="*/ 0 h 971471"/>
                    <a:gd name="connsiteX14" fmla="*/ 417094 w 523491"/>
                    <a:gd name="connsiteY14" fmla="*/ 0 h 971471"/>
                    <a:gd name="connsiteX15" fmla="*/ 523492 w 523491"/>
                    <a:gd name="connsiteY15" fmla="*/ 106399 h 971471"/>
                    <a:gd name="connsiteX16" fmla="*/ 523492 w 523491"/>
                    <a:gd name="connsiteY16" fmla="*/ 411073 h 971471"/>
                    <a:gd name="connsiteX17" fmla="*/ 412631 w 523491"/>
                    <a:gd name="connsiteY17" fmla="*/ 535181 h 971471"/>
                    <a:gd name="connsiteX18" fmla="*/ 380329 w 523491"/>
                    <a:gd name="connsiteY18" fmla="*/ 971472 h 97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3491" h="971471">
                      <a:moveTo>
                        <a:pt x="380400" y="971401"/>
                      </a:moveTo>
                      <a:lnTo>
                        <a:pt x="350506" y="969205"/>
                      </a:lnTo>
                      <a:lnTo>
                        <a:pt x="383729" y="519809"/>
                      </a:lnTo>
                      <a:cubicBezTo>
                        <a:pt x="384296" y="511946"/>
                        <a:pt x="390812" y="505925"/>
                        <a:pt x="398675" y="505925"/>
                      </a:cubicBezTo>
                      <a:cubicBezTo>
                        <a:pt x="451025" y="505925"/>
                        <a:pt x="493528" y="463351"/>
                        <a:pt x="493528" y="411073"/>
                      </a:cubicBezTo>
                      <a:lnTo>
                        <a:pt x="493528" y="106399"/>
                      </a:lnTo>
                      <a:cubicBezTo>
                        <a:pt x="493528" y="64250"/>
                        <a:pt x="459242" y="30035"/>
                        <a:pt x="417164" y="30035"/>
                      </a:cubicBezTo>
                      <a:lnTo>
                        <a:pt x="106469" y="30035"/>
                      </a:lnTo>
                      <a:cubicBezTo>
                        <a:pt x="64321" y="30035"/>
                        <a:pt x="30035" y="64321"/>
                        <a:pt x="30035" y="106399"/>
                      </a:cubicBezTo>
                      <a:lnTo>
                        <a:pt x="30035" y="209397"/>
                      </a:lnTo>
                      <a:cubicBezTo>
                        <a:pt x="30035" y="217685"/>
                        <a:pt x="23305" y="224415"/>
                        <a:pt x="15018" y="224415"/>
                      </a:cubicBezTo>
                      <a:cubicBezTo>
                        <a:pt x="6729" y="224415"/>
                        <a:pt x="0" y="217685"/>
                        <a:pt x="0" y="209397"/>
                      </a:cubicBezTo>
                      <a:lnTo>
                        <a:pt x="0" y="106399"/>
                      </a:lnTo>
                      <a:cubicBezTo>
                        <a:pt x="0" y="47745"/>
                        <a:pt x="47745" y="0"/>
                        <a:pt x="106398" y="0"/>
                      </a:cubicBezTo>
                      <a:lnTo>
                        <a:pt x="417094" y="0"/>
                      </a:lnTo>
                      <a:cubicBezTo>
                        <a:pt x="475747" y="0"/>
                        <a:pt x="523492" y="47745"/>
                        <a:pt x="523492" y="106399"/>
                      </a:cubicBezTo>
                      <a:lnTo>
                        <a:pt x="523492" y="411073"/>
                      </a:lnTo>
                      <a:cubicBezTo>
                        <a:pt x="523492" y="475181"/>
                        <a:pt x="474897" y="528168"/>
                        <a:pt x="412631" y="535181"/>
                      </a:cubicBezTo>
                      <a:lnTo>
                        <a:pt x="380329" y="971472"/>
                      </a:ln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915" name="Freeform: Shape 914">
                  <a:extLst>
                    <a:ext uri="{FF2B5EF4-FFF2-40B4-BE49-F238E27FC236}">
                      <a16:creationId xmlns:a16="http://schemas.microsoft.com/office/drawing/2014/main" id="{1AF7C6AC-B6F3-F2BD-D494-24A4768B07CE}"/>
                    </a:ext>
                  </a:extLst>
                </p:cNvPr>
                <p:cNvSpPr>
                  <a:spLocks noGrp="1" noRot="1" noMove="1" noResize="1" noEditPoints="1" noAdjustHandles="1" noChangeArrowheads="1" noChangeShapeType="1"/>
                </p:cNvSpPr>
                <p:nvPr/>
              </p:nvSpPr>
              <p:spPr>
                <a:xfrm>
                  <a:off x="8225956" y="1999632"/>
                  <a:ext cx="173835" cy="659926"/>
                </a:xfrm>
                <a:custGeom>
                  <a:avLst/>
                  <a:gdLst>
                    <a:gd name="connsiteX0" fmla="*/ 29893 w 173835"/>
                    <a:gd name="connsiteY0" fmla="*/ 659856 h 659926"/>
                    <a:gd name="connsiteX1" fmla="*/ 0 w 173835"/>
                    <a:gd name="connsiteY1" fmla="*/ 657660 h 659926"/>
                    <a:gd name="connsiteX2" fmla="*/ 33293 w 173835"/>
                    <a:gd name="connsiteY2" fmla="*/ 208264 h 659926"/>
                    <a:gd name="connsiteX3" fmla="*/ 48027 w 173835"/>
                    <a:gd name="connsiteY3" fmla="*/ 194379 h 659926"/>
                    <a:gd name="connsiteX4" fmla="*/ 143801 w 173835"/>
                    <a:gd name="connsiteY4" fmla="*/ 99527 h 659926"/>
                    <a:gd name="connsiteX5" fmla="*/ 143801 w 173835"/>
                    <a:gd name="connsiteY5" fmla="*/ 15018 h 659926"/>
                    <a:gd name="connsiteX6" fmla="*/ 158818 w 173835"/>
                    <a:gd name="connsiteY6" fmla="*/ 0 h 659926"/>
                    <a:gd name="connsiteX7" fmla="*/ 173836 w 173835"/>
                    <a:gd name="connsiteY7" fmla="*/ 15018 h 659926"/>
                    <a:gd name="connsiteX8" fmla="*/ 173836 w 173835"/>
                    <a:gd name="connsiteY8" fmla="*/ 99527 h 659926"/>
                    <a:gd name="connsiteX9" fmla="*/ 62195 w 173835"/>
                    <a:gd name="connsiteY9" fmla="*/ 223706 h 659926"/>
                    <a:gd name="connsiteX10" fmla="*/ 29893 w 173835"/>
                    <a:gd name="connsiteY10" fmla="*/ 659926 h 659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3835" h="659926">
                      <a:moveTo>
                        <a:pt x="29893" y="659856"/>
                      </a:moveTo>
                      <a:lnTo>
                        <a:pt x="0" y="657660"/>
                      </a:lnTo>
                      <a:lnTo>
                        <a:pt x="33293" y="208264"/>
                      </a:lnTo>
                      <a:cubicBezTo>
                        <a:pt x="33860" y="200471"/>
                        <a:pt x="40306" y="194450"/>
                        <a:pt x="48027" y="194379"/>
                      </a:cubicBezTo>
                      <a:cubicBezTo>
                        <a:pt x="101227" y="194379"/>
                        <a:pt x="143801" y="151806"/>
                        <a:pt x="143801" y="99527"/>
                      </a:cubicBezTo>
                      <a:lnTo>
                        <a:pt x="143801" y="15018"/>
                      </a:lnTo>
                      <a:cubicBezTo>
                        <a:pt x="143801" y="6730"/>
                        <a:pt x="150531" y="0"/>
                        <a:pt x="158818" y="0"/>
                      </a:cubicBezTo>
                      <a:cubicBezTo>
                        <a:pt x="167107" y="0"/>
                        <a:pt x="173836" y="6730"/>
                        <a:pt x="173836" y="15018"/>
                      </a:cubicBezTo>
                      <a:lnTo>
                        <a:pt x="173836" y="99527"/>
                      </a:lnTo>
                      <a:cubicBezTo>
                        <a:pt x="173836" y="163919"/>
                        <a:pt x="124887" y="217048"/>
                        <a:pt x="62195" y="223706"/>
                      </a:cubicBezTo>
                      <a:lnTo>
                        <a:pt x="29893" y="659926"/>
                      </a:ln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916" name="Freeform: Shape 915">
                  <a:extLst>
                    <a:ext uri="{FF2B5EF4-FFF2-40B4-BE49-F238E27FC236}">
                      <a16:creationId xmlns:a16="http://schemas.microsoft.com/office/drawing/2014/main" id="{DAC26361-9CF0-A935-952B-AB3D99DC996B}"/>
                    </a:ext>
                  </a:extLst>
                </p:cNvPr>
                <p:cNvSpPr>
                  <a:spLocks noGrp="1" noRot="1" noMove="1" noResize="1" noEditPoints="1" noAdjustHandles="1" noChangeArrowheads="1" noChangeShapeType="1"/>
                </p:cNvSpPr>
                <p:nvPr/>
              </p:nvSpPr>
              <p:spPr>
                <a:xfrm>
                  <a:off x="7876299" y="1688015"/>
                  <a:ext cx="523492" cy="971471"/>
                </a:xfrm>
                <a:custGeom>
                  <a:avLst/>
                  <a:gdLst>
                    <a:gd name="connsiteX0" fmla="*/ 143164 w 523492"/>
                    <a:gd name="connsiteY0" fmla="*/ 971472 h 971471"/>
                    <a:gd name="connsiteX1" fmla="*/ 110862 w 523492"/>
                    <a:gd name="connsiteY1" fmla="*/ 535181 h 971471"/>
                    <a:gd name="connsiteX2" fmla="*/ 0 w 523492"/>
                    <a:gd name="connsiteY2" fmla="*/ 411073 h 971471"/>
                    <a:gd name="connsiteX3" fmla="*/ 0 w 523492"/>
                    <a:gd name="connsiteY3" fmla="*/ 106399 h 971471"/>
                    <a:gd name="connsiteX4" fmla="*/ 106399 w 523492"/>
                    <a:gd name="connsiteY4" fmla="*/ 0 h 971471"/>
                    <a:gd name="connsiteX5" fmla="*/ 417094 w 523492"/>
                    <a:gd name="connsiteY5" fmla="*/ 0 h 971471"/>
                    <a:gd name="connsiteX6" fmla="*/ 523493 w 523492"/>
                    <a:gd name="connsiteY6" fmla="*/ 106399 h 971471"/>
                    <a:gd name="connsiteX7" fmla="*/ 523493 w 523492"/>
                    <a:gd name="connsiteY7" fmla="*/ 130484 h 971471"/>
                    <a:gd name="connsiteX8" fmla="*/ 493528 w 523492"/>
                    <a:gd name="connsiteY8" fmla="*/ 130484 h 971471"/>
                    <a:gd name="connsiteX9" fmla="*/ 493528 w 523492"/>
                    <a:gd name="connsiteY9" fmla="*/ 106399 h 971471"/>
                    <a:gd name="connsiteX10" fmla="*/ 417165 w 523492"/>
                    <a:gd name="connsiteY10" fmla="*/ 30035 h 971471"/>
                    <a:gd name="connsiteX11" fmla="*/ 106470 w 523492"/>
                    <a:gd name="connsiteY11" fmla="*/ 30035 h 971471"/>
                    <a:gd name="connsiteX12" fmla="*/ 30106 w 523492"/>
                    <a:gd name="connsiteY12" fmla="*/ 106399 h 971471"/>
                    <a:gd name="connsiteX13" fmla="*/ 30106 w 523492"/>
                    <a:gd name="connsiteY13" fmla="*/ 411073 h 971471"/>
                    <a:gd name="connsiteX14" fmla="*/ 124958 w 523492"/>
                    <a:gd name="connsiteY14" fmla="*/ 505925 h 971471"/>
                    <a:gd name="connsiteX15" fmla="*/ 139905 w 523492"/>
                    <a:gd name="connsiteY15" fmla="*/ 519809 h 971471"/>
                    <a:gd name="connsiteX16" fmla="*/ 173199 w 523492"/>
                    <a:gd name="connsiteY16" fmla="*/ 969276 h 971471"/>
                    <a:gd name="connsiteX17" fmla="*/ 143306 w 523492"/>
                    <a:gd name="connsiteY17" fmla="*/ 971472 h 97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3492" h="971471">
                      <a:moveTo>
                        <a:pt x="143164" y="971472"/>
                      </a:moveTo>
                      <a:lnTo>
                        <a:pt x="110862" y="535181"/>
                      </a:lnTo>
                      <a:cubicBezTo>
                        <a:pt x="48596" y="528168"/>
                        <a:pt x="0" y="475181"/>
                        <a:pt x="0" y="411073"/>
                      </a:cubicBezTo>
                      <a:lnTo>
                        <a:pt x="0" y="106399"/>
                      </a:lnTo>
                      <a:cubicBezTo>
                        <a:pt x="0" y="47745"/>
                        <a:pt x="47746" y="0"/>
                        <a:pt x="106399" y="0"/>
                      </a:cubicBezTo>
                      <a:lnTo>
                        <a:pt x="417094" y="0"/>
                      </a:lnTo>
                      <a:cubicBezTo>
                        <a:pt x="475748" y="0"/>
                        <a:pt x="523493" y="47745"/>
                        <a:pt x="523493" y="106399"/>
                      </a:cubicBezTo>
                      <a:lnTo>
                        <a:pt x="523493" y="130484"/>
                      </a:lnTo>
                      <a:lnTo>
                        <a:pt x="493528" y="130484"/>
                      </a:lnTo>
                      <a:lnTo>
                        <a:pt x="493528" y="106399"/>
                      </a:lnTo>
                      <a:cubicBezTo>
                        <a:pt x="493528" y="64250"/>
                        <a:pt x="459243" y="30035"/>
                        <a:pt x="417165" y="30035"/>
                      </a:cubicBezTo>
                      <a:lnTo>
                        <a:pt x="106470" y="30035"/>
                      </a:lnTo>
                      <a:cubicBezTo>
                        <a:pt x="64321" y="30035"/>
                        <a:pt x="30106" y="64321"/>
                        <a:pt x="30106" y="106399"/>
                      </a:cubicBezTo>
                      <a:lnTo>
                        <a:pt x="30106" y="411073"/>
                      </a:lnTo>
                      <a:cubicBezTo>
                        <a:pt x="30106" y="463351"/>
                        <a:pt x="72680" y="505925"/>
                        <a:pt x="124958" y="505925"/>
                      </a:cubicBezTo>
                      <a:cubicBezTo>
                        <a:pt x="132821" y="505925"/>
                        <a:pt x="139339" y="511946"/>
                        <a:pt x="139905" y="519809"/>
                      </a:cubicBezTo>
                      <a:lnTo>
                        <a:pt x="173199" y="969276"/>
                      </a:lnTo>
                      <a:lnTo>
                        <a:pt x="143306" y="971472"/>
                      </a:ln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grpSp>
        <p:sp>
          <p:nvSpPr>
            <p:cNvPr id="10" name="TextBox 9">
              <a:extLst>
                <a:ext uri="{FF2B5EF4-FFF2-40B4-BE49-F238E27FC236}">
                  <a16:creationId xmlns:a16="http://schemas.microsoft.com/office/drawing/2014/main" id="{C280F5BB-13EA-0BD9-CF87-F6063354EF8D}"/>
                </a:ext>
              </a:extLst>
            </p:cNvPr>
            <p:cNvSpPr txBox="1">
              <a:spLocks noGrp="1" noRot="1" noMove="1" noResize="1" noEditPoints="1" noAdjustHandles="1" noChangeArrowheads="1" noChangeShapeType="1"/>
            </p:cNvSpPr>
            <p:nvPr/>
          </p:nvSpPr>
          <p:spPr>
            <a:xfrm>
              <a:off x="5369804" y="1940840"/>
              <a:ext cx="1260000" cy="253916"/>
            </a:xfrm>
            <a:prstGeom prst="rect">
              <a:avLst/>
            </a:prstGeom>
            <a:noFill/>
          </p:spPr>
          <p:txBody>
            <a:bodyPr wrap="square" rtlCol="0">
              <a:spAutoFit/>
            </a:bodyPr>
            <a:lstStyle/>
            <a:p>
              <a:pPr algn="ctr"/>
              <a:r>
                <a:rPr lang="en-US" sz="1000" dirty="0">
                  <a:solidFill>
                    <a:srgbClr val="121212"/>
                  </a:solidFill>
                  <a:latin typeface="+mj-lt"/>
                  <a:ea typeface="Montserrat"/>
                  <a:cs typeface="Montserrat"/>
                  <a:sym typeface="Montserrat"/>
                </a:rPr>
                <a:t>75 mins</a:t>
              </a:r>
            </a:p>
          </p:txBody>
        </p:sp>
        <p:sp>
          <p:nvSpPr>
            <p:cNvPr id="11" name="Google Shape;635;p92">
              <a:extLst>
                <a:ext uri="{FF2B5EF4-FFF2-40B4-BE49-F238E27FC236}">
                  <a16:creationId xmlns:a16="http://schemas.microsoft.com/office/drawing/2014/main" id="{A8EFDDEA-2D23-BF99-9FFF-BA029E977036}"/>
                </a:ext>
              </a:extLst>
            </p:cNvPr>
            <p:cNvSpPr>
              <a:spLocks noGrp="1" noRot="1" noMove="1" noResize="1" noEditPoints="1" noAdjustHandles="1" noChangeArrowheads="1" noChangeShapeType="1"/>
            </p:cNvSpPr>
            <p:nvPr/>
          </p:nvSpPr>
          <p:spPr>
            <a:xfrm>
              <a:off x="3928107" y="3118095"/>
              <a:ext cx="1260000" cy="1620000"/>
            </a:xfrm>
            <a:prstGeom prst="roundRect">
              <a:avLst>
                <a:gd name="adj" fmla="val 5423"/>
              </a:avLst>
            </a:prstGeom>
            <a:gradFill>
              <a:gsLst>
                <a:gs pos="0">
                  <a:srgbClr val="E7F4FC"/>
                </a:gs>
                <a:gs pos="100000">
                  <a:srgbClr val="CCECFF"/>
                </a:gs>
              </a:gsLst>
              <a:lin ang="16200038"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122733"/>
                </a:solidFill>
                <a:latin typeface="Inter"/>
                <a:ea typeface="Inter"/>
                <a:cs typeface="Inter"/>
                <a:sym typeface="Inter"/>
              </a:endParaRPr>
            </a:p>
          </p:txBody>
        </p:sp>
        <p:sp>
          <p:nvSpPr>
            <p:cNvPr id="12" name="Google Shape;640;p92">
              <a:extLst>
                <a:ext uri="{FF2B5EF4-FFF2-40B4-BE49-F238E27FC236}">
                  <a16:creationId xmlns:a16="http://schemas.microsoft.com/office/drawing/2014/main" id="{D0269010-4894-5272-54A6-01B575C7B3D2}"/>
                </a:ext>
              </a:extLst>
            </p:cNvPr>
            <p:cNvSpPr txBox="1">
              <a:spLocks noGrp="1" noRot="1" noMove="1" noResize="1" noEditPoints="1" noAdjustHandles="1" noChangeArrowheads="1" noChangeShapeType="1"/>
            </p:cNvSpPr>
            <p:nvPr/>
          </p:nvSpPr>
          <p:spPr>
            <a:xfrm>
              <a:off x="3928107" y="3118095"/>
              <a:ext cx="1260000" cy="71555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1000" b="1">
                  <a:solidFill>
                    <a:srgbClr val="122733"/>
                  </a:solidFill>
                  <a:latin typeface="+mj-lt"/>
                  <a:ea typeface="Montserrat"/>
                  <a:cs typeface="Montserrat"/>
                  <a:sym typeface="Montserrat"/>
                </a:rPr>
                <a:t>The Five Elements </a:t>
              </a:r>
              <a:r>
                <a:rPr lang="en-US" sz="1000" b="1" dirty="0">
                  <a:solidFill>
                    <a:srgbClr val="122733"/>
                  </a:solidFill>
                  <a:latin typeface="+mj-lt"/>
                  <a:ea typeface="Montserrat"/>
                  <a:cs typeface="Montserrat"/>
                  <a:sym typeface="Montserrat"/>
                </a:rPr>
                <a:t>of a Contact Flow</a:t>
              </a:r>
            </a:p>
          </p:txBody>
        </p:sp>
        <p:grpSp>
          <p:nvGrpSpPr>
            <p:cNvPr id="928" name="Group 927">
              <a:extLst>
                <a:ext uri="{FF2B5EF4-FFF2-40B4-BE49-F238E27FC236}">
                  <a16:creationId xmlns:a16="http://schemas.microsoft.com/office/drawing/2014/main" id="{AF702303-F7AA-2EA3-0F93-9090F68D2F18}"/>
                </a:ext>
              </a:extLst>
            </p:cNvPr>
            <p:cNvGrpSpPr>
              <a:grpSpLocks noGrp="1" noUngrp="1" noRot="1" noMove="1" noResize="1"/>
            </p:cNvGrpSpPr>
            <p:nvPr/>
          </p:nvGrpSpPr>
          <p:grpSpPr>
            <a:xfrm>
              <a:off x="4359199" y="4178176"/>
              <a:ext cx="397820" cy="370617"/>
              <a:chOff x="-2977021" y="1976688"/>
              <a:chExt cx="1803125" cy="1679821"/>
            </a:xfrm>
          </p:grpSpPr>
          <p:sp>
            <p:nvSpPr>
              <p:cNvPr id="819" name="Freeform: Shape 818">
                <a:extLst>
                  <a:ext uri="{FF2B5EF4-FFF2-40B4-BE49-F238E27FC236}">
                    <a16:creationId xmlns:a16="http://schemas.microsoft.com/office/drawing/2014/main" id="{E0375003-3006-F7D0-2B8A-30E261F9932A}"/>
                  </a:ext>
                </a:extLst>
              </p:cNvPr>
              <p:cNvSpPr>
                <a:spLocks noGrp="1" noRot="1" noMove="1" noResize="1" noEditPoints="1" noAdjustHandles="1" noChangeArrowheads="1" noChangeShapeType="1"/>
              </p:cNvSpPr>
              <p:nvPr/>
            </p:nvSpPr>
            <p:spPr>
              <a:xfrm>
                <a:off x="-2478206" y="2500999"/>
                <a:ext cx="798527" cy="798432"/>
              </a:xfrm>
              <a:custGeom>
                <a:avLst/>
                <a:gdLst>
                  <a:gd name="connsiteX0" fmla="*/ 317023 w 593416"/>
                  <a:gd name="connsiteY0" fmla="*/ 773 h 593346"/>
                  <a:gd name="connsiteX1" fmla="*/ 296849 w 593416"/>
                  <a:gd name="connsiteY1" fmla="*/ 0 h 593346"/>
                  <a:gd name="connsiteX2" fmla="*/ 125825 w 593416"/>
                  <a:gd name="connsiteY2" fmla="*/ 54337 h 593346"/>
                  <a:gd name="connsiteX3" fmla="*/ 61507 w 593416"/>
                  <a:gd name="connsiteY3" fmla="*/ 116336 h 593346"/>
                  <a:gd name="connsiteX4" fmla="*/ 0 w 593416"/>
                  <a:gd name="connsiteY4" fmla="*/ 296779 h 593346"/>
                  <a:gd name="connsiteX5" fmla="*/ 22494 w 593416"/>
                  <a:gd name="connsiteY5" fmla="*/ 409319 h 593346"/>
                  <a:gd name="connsiteX6" fmla="*/ 74581 w 593416"/>
                  <a:gd name="connsiteY6" fmla="*/ 492757 h 593346"/>
                  <a:gd name="connsiteX7" fmla="*/ 239419 w 593416"/>
                  <a:gd name="connsiteY7" fmla="*/ 587723 h 593346"/>
                  <a:gd name="connsiteX8" fmla="*/ 296849 w 593416"/>
                  <a:gd name="connsiteY8" fmla="*/ 593347 h 593346"/>
                  <a:gd name="connsiteX9" fmla="*/ 593417 w 593416"/>
                  <a:gd name="connsiteY9" fmla="*/ 296779 h 593346"/>
                  <a:gd name="connsiteX10" fmla="*/ 317023 w 593416"/>
                  <a:gd name="connsiteY10" fmla="*/ 703 h 593346"/>
                  <a:gd name="connsiteX11" fmla="*/ 259594 w 593416"/>
                  <a:gd name="connsiteY11" fmla="*/ 141852 h 593346"/>
                  <a:gd name="connsiteX12" fmla="*/ 285602 w 593416"/>
                  <a:gd name="connsiteY12" fmla="*/ 147686 h 593346"/>
                  <a:gd name="connsiteX13" fmla="*/ 296849 w 593416"/>
                  <a:gd name="connsiteY13" fmla="*/ 146632 h 593346"/>
                  <a:gd name="connsiteX14" fmla="*/ 357583 w 593416"/>
                  <a:gd name="connsiteY14" fmla="*/ 207366 h 593346"/>
                  <a:gd name="connsiteX15" fmla="*/ 296849 w 593416"/>
                  <a:gd name="connsiteY15" fmla="*/ 268099 h 593346"/>
                  <a:gd name="connsiteX16" fmla="*/ 270840 w 593416"/>
                  <a:gd name="connsiteY16" fmla="*/ 262265 h 593346"/>
                  <a:gd name="connsiteX17" fmla="*/ 259594 w 593416"/>
                  <a:gd name="connsiteY17" fmla="*/ 263319 h 593346"/>
                  <a:gd name="connsiteX18" fmla="*/ 199141 w 593416"/>
                  <a:gd name="connsiteY18" fmla="*/ 202586 h 593346"/>
                  <a:gd name="connsiteX19" fmla="*/ 259594 w 593416"/>
                  <a:gd name="connsiteY19" fmla="*/ 141852 h 593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3416" h="593346">
                    <a:moveTo>
                      <a:pt x="317023" y="773"/>
                    </a:moveTo>
                    <a:cubicBezTo>
                      <a:pt x="310416" y="281"/>
                      <a:pt x="303527" y="0"/>
                      <a:pt x="296849" y="0"/>
                    </a:cubicBezTo>
                    <a:cubicBezTo>
                      <a:pt x="233304" y="0"/>
                      <a:pt x="174328" y="20174"/>
                      <a:pt x="125825" y="54337"/>
                    </a:cubicBezTo>
                    <a:cubicBezTo>
                      <a:pt x="101293" y="71699"/>
                      <a:pt x="79643" y="92647"/>
                      <a:pt x="61507" y="116336"/>
                    </a:cubicBezTo>
                    <a:cubicBezTo>
                      <a:pt x="22986" y="166384"/>
                      <a:pt x="0" y="228875"/>
                      <a:pt x="0" y="296779"/>
                    </a:cubicBezTo>
                    <a:cubicBezTo>
                      <a:pt x="0" y="336565"/>
                      <a:pt x="7943" y="374594"/>
                      <a:pt x="22494" y="409319"/>
                    </a:cubicBezTo>
                    <a:cubicBezTo>
                      <a:pt x="35006" y="440177"/>
                      <a:pt x="52580" y="468295"/>
                      <a:pt x="74581" y="492757"/>
                    </a:cubicBezTo>
                    <a:cubicBezTo>
                      <a:pt x="116687" y="540767"/>
                      <a:pt x="174398" y="574930"/>
                      <a:pt x="239419" y="587723"/>
                    </a:cubicBezTo>
                    <a:cubicBezTo>
                      <a:pt x="258047" y="591519"/>
                      <a:pt x="277167" y="593347"/>
                      <a:pt x="296849" y="593347"/>
                    </a:cubicBezTo>
                    <a:cubicBezTo>
                      <a:pt x="460422" y="593347"/>
                      <a:pt x="593417" y="460352"/>
                      <a:pt x="593417" y="296779"/>
                    </a:cubicBezTo>
                    <a:cubicBezTo>
                      <a:pt x="593417" y="133206"/>
                      <a:pt x="471177" y="10966"/>
                      <a:pt x="317023" y="703"/>
                    </a:cubicBezTo>
                    <a:close/>
                    <a:moveTo>
                      <a:pt x="259594" y="141852"/>
                    </a:moveTo>
                    <a:cubicBezTo>
                      <a:pt x="269013" y="141852"/>
                      <a:pt x="277729" y="143891"/>
                      <a:pt x="285602" y="147686"/>
                    </a:cubicBezTo>
                    <a:cubicBezTo>
                      <a:pt x="289187" y="146913"/>
                      <a:pt x="292983" y="146632"/>
                      <a:pt x="296849" y="146632"/>
                    </a:cubicBezTo>
                    <a:cubicBezTo>
                      <a:pt x="330309" y="146632"/>
                      <a:pt x="357583" y="173906"/>
                      <a:pt x="357583" y="207366"/>
                    </a:cubicBezTo>
                    <a:cubicBezTo>
                      <a:pt x="357583" y="240825"/>
                      <a:pt x="330309" y="268099"/>
                      <a:pt x="296849" y="268099"/>
                    </a:cubicBezTo>
                    <a:cubicBezTo>
                      <a:pt x="287430" y="268099"/>
                      <a:pt x="278714" y="266061"/>
                      <a:pt x="270840" y="262265"/>
                    </a:cubicBezTo>
                    <a:cubicBezTo>
                      <a:pt x="267256" y="263038"/>
                      <a:pt x="263460" y="263319"/>
                      <a:pt x="259594" y="263319"/>
                    </a:cubicBezTo>
                    <a:cubicBezTo>
                      <a:pt x="226134" y="263319"/>
                      <a:pt x="199141" y="236045"/>
                      <a:pt x="199141" y="202586"/>
                    </a:cubicBezTo>
                    <a:cubicBezTo>
                      <a:pt x="199141" y="169126"/>
                      <a:pt x="226204" y="141852"/>
                      <a:pt x="259594" y="141852"/>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821" name="Freeform: Shape 820">
                <a:extLst>
                  <a:ext uri="{FF2B5EF4-FFF2-40B4-BE49-F238E27FC236}">
                    <a16:creationId xmlns:a16="http://schemas.microsoft.com/office/drawing/2014/main" id="{F5F8AB35-2BE4-F627-5639-7A6921A5FA76}"/>
                  </a:ext>
                </a:extLst>
              </p:cNvPr>
              <p:cNvSpPr>
                <a:spLocks noGrp="1" noRot="1" noMove="1" noResize="1" noEditPoints="1" noAdjustHandles="1" noChangeArrowheads="1" noChangeShapeType="1"/>
              </p:cNvSpPr>
              <p:nvPr/>
            </p:nvSpPr>
            <p:spPr>
              <a:xfrm>
                <a:off x="-2495611" y="2526728"/>
                <a:ext cx="735908" cy="735908"/>
              </a:xfrm>
              <a:custGeom>
                <a:avLst/>
                <a:gdLst>
                  <a:gd name="connsiteX0" fmla="*/ 273301 w 546882"/>
                  <a:gd name="connsiteY0" fmla="*/ 0 h 546882"/>
                  <a:gd name="connsiteX1" fmla="*/ 138829 w 546882"/>
                  <a:gd name="connsiteY1" fmla="*/ 35217 h 546882"/>
                  <a:gd name="connsiteX2" fmla="*/ 0 w 546882"/>
                  <a:gd name="connsiteY2" fmla="*/ 273582 h 546882"/>
                  <a:gd name="connsiteX3" fmla="*/ 87515 w 546882"/>
                  <a:gd name="connsiteY3" fmla="*/ 473637 h 546882"/>
                  <a:gd name="connsiteX4" fmla="*/ 273301 w 546882"/>
                  <a:gd name="connsiteY4" fmla="*/ 546883 h 546882"/>
                  <a:gd name="connsiteX5" fmla="*/ 546883 w 546882"/>
                  <a:gd name="connsiteY5" fmla="*/ 273582 h 546882"/>
                  <a:gd name="connsiteX6" fmla="*/ 273301 w 546882"/>
                  <a:gd name="connsiteY6" fmla="*/ 0 h 546882"/>
                  <a:gd name="connsiteX7" fmla="*/ 212075 w 546882"/>
                  <a:gd name="connsiteY7" fmla="*/ 183536 h 546882"/>
                  <a:gd name="connsiteX8" fmla="*/ 272528 w 546882"/>
                  <a:gd name="connsiteY8" fmla="*/ 122803 h 546882"/>
                  <a:gd name="connsiteX9" fmla="*/ 298536 w 546882"/>
                  <a:gd name="connsiteY9" fmla="*/ 128637 h 546882"/>
                  <a:gd name="connsiteX10" fmla="*/ 333261 w 546882"/>
                  <a:gd name="connsiteY10" fmla="*/ 183536 h 546882"/>
                  <a:gd name="connsiteX11" fmla="*/ 283774 w 546882"/>
                  <a:gd name="connsiteY11" fmla="*/ 243285 h 546882"/>
                  <a:gd name="connsiteX12" fmla="*/ 272528 w 546882"/>
                  <a:gd name="connsiteY12" fmla="*/ 244340 h 546882"/>
                  <a:gd name="connsiteX13" fmla="*/ 212075 w 546882"/>
                  <a:gd name="connsiteY13" fmla="*/ 183606 h 546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6882" h="546882">
                    <a:moveTo>
                      <a:pt x="273301" y="0"/>
                    </a:moveTo>
                    <a:cubicBezTo>
                      <a:pt x="224306" y="0"/>
                      <a:pt x="178616" y="12793"/>
                      <a:pt x="138829" y="35217"/>
                    </a:cubicBezTo>
                    <a:cubicBezTo>
                      <a:pt x="55883" y="82173"/>
                      <a:pt x="0" y="171516"/>
                      <a:pt x="0" y="273582"/>
                    </a:cubicBezTo>
                    <a:cubicBezTo>
                      <a:pt x="0" y="352662"/>
                      <a:pt x="33671" y="423869"/>
                      <a:pt x="87515" y="473637"/>
                    </a:cubicBezTo>
                    <a:cubicBezTo>
                      <a:pt x="136018" y="519047"/>
                      <a:pt x="201602" y="546883"/>
                      <a:pt x="273301" y="546883"/>
                    </a:cubicBezTo>
                    <a:cubicBezTo>
                      <a:pt x="424150" y="546883"/>
                      <a:pt x="546883" y="424361"/>
                      <a:pt x="546883" y="273582"/>
                    </a:cubicBezTo>
                    <a:cubicBezTo>
                      <a:pt x="546883" y="122803"/>
                      <a:pt x="424150" y="0"/>
                      <a:pt x="273301" y="0"/>
                    </a:cubicBezTo>
                    <a:close/>
                    <a:moveTo>
                      <a:pt x="212075" y="183536"/>
                    </a:moveTo>
                    <a:cubicBezTo>
                      <a:pt x="212075" y="150076"/>
                      <a:pt x="239138" y="122803"/>
                      <a:pt x="272528" y="122803"/>
                    </a:cubicBezTo>
                    <a:cubicBezTo>
                      <a:pt x="281947" y="122803"/>
                      <a:pt x="290663" y="124841"/>
                      <a:pt x="298536" y="128637"/>
                    </a:cubicBezTo>
                    <a:cubicBezTo>
                      <a:pt x="319202" y="138337"/>
                      <a:pt x="333261" y="159285"/>
                      <a:pt x="333261" y="183536"/>
                    </a:cubicBezTo>
                    <a:cubicBezTo>
                      <a:pt x="333261" y="213130"/>
                      <a:pt x="312103" y="237873"/>
                      <a:pt x="283774" y="243285"/>
                    </a:cubicBezTo>
                    <a:cubicBezTo>
                      <a:pt x="280190" y="244059"/>
                      <a:pt x="276394" y="244340"/>
                      <a:pt x="272528" y="244340"/>
                    </a:cubicBezTo>
                    <a:cubicBezTo>
                      <a:pt x="239068" y="244340"/>
                      <a:pt x="212075" y="217066"/>
                      <a:pt x="212075" y="183606"/>
                    </a:cubicBezTo>
                    <a:close/>
                  </a:path>
                </a:pathLst>
              </a:custGeom>
              <a:solidFill>
                <a:srgbClr val="5AC1FF"/>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822" name="Freeform: Shape 821">
                <a:extLst>
                  <a:ext uri="{FF2B5EF4-FFF2-40B4-BE49-F238E27FC236}">
                    <a16:creationId xmlns:a16="http://schemas.microsoft.com/office/drawing/2014/main" id="{5D5EDB10-397E-01CE-BC62-F7720745BE4D}"/>
                  </a:ext>
                </a:extLst>
              </p:cNvPr>
              <p:cNvSpPr>
                <a:spLocks noGrp="1" noRot="1" noMove="1" noResize="1" noEditPoints="1" noAdjustHandles="1" noChangeArrowheads="1" noChangeShapeType="1"/>
              </p:cNvSpPr>
              <p:nvPr/>
            </p:nvSpPr>
            <p:spPr>
              <a:xfrm rot="20597642">
                <a:off x="-1653693" y="2666115"/>
                <a:ext cx="455071" cy="42943"/>
              </a:xfrm>
              <a:custGeom>
                <a:avLst/>
                <a:gdLst>
                  <a:gd name="connsiteX0" fmla="*/ 322225 w 338181"/>
                  <a:gd name="connsiteY0" fmla="*/ 31913 h 31913"/>
                  <a:gd name="connsiteX1" fmla="*/ 15957 w 338181"/>
                  <a:gd name="connsiteY1" fmla="*/ 31913 h 31913"/>
                  <a:gd name="connsiteX2" fmla="*/ 0 w 338181"/>
                  <a:gd name="connsiteY2" fmla="*/ 15957 h 31913"/>
                  <a:gd name="connsiteX3" fmla="*/ 15957 w 338181"/>
                  <a:gd name="connsiteY3" fmla="*/ 0 h 31913"/>
                  <a:gd name="connsiteX4" fmla="*/ 322225 w 338181"/>
                  <a:gd name="connsiteY4" fmla="*/ 0 h 31913"/>
                  <a:gd name="connsiteX5" fmla="*/ 338181 w 338181"/>
                  <a:gd name="connsiteY5" fmla="*/ 15957 h 31913"/>
                  <a:gd name="connsiteX6" fmla="*/ 322225 w 338181"/>
                  <a:gd name="connsiteY6" fmla="*/ 31913 h 31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8181" h="31913">
                    <a:moveTo>
                      <a:pt x="322225" y="31913"/>
                    </a:moveTo>
                    <a:lnTo>
                      <a:pt x="15957" y="31913"/>
                    </a:lnTo>
                    <a:cubicBezTo>
                      <a:pt x="7170" y="31913"/>
                      <a:pt x="0" y="24743"/>
                      <a:pt x="0" y="15957"/>
                    </a:cubicBezTo>
                    <a:cubicBezTo>
                      <a:pt x="0" y="7170"/>
                      <a:pt x="7170" y="0"/>
                      <a:pt x="15957" y="0"/>
                    </a:cubicBezTo>
                    <a:lnTo>
                      <a:pt x="322225" y="0"/>
                    </a:lnTo>
                    <a:cubicBezTo>
                      <a:pt x="331012" y="0"/>
                      <a:pt x="338181" y="7170"/>
                      <a:pt x="338181" y="15957"/>
                    </a:cubicBezTo>
                    <a:cubicBezTo>
                      <a:pt x="338181" y="24743"/>
                      <a:pt x="331012" y="31913"/>
                      <a:pt x="322225" y="31913"/>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823" name="Freeform: Shape 822">
                <a:extLst>
                  <a:ext uri="{FF2B5EF4-FFF2-40B4-BE49-F238E27FC236}">
                    <a16:creationId xmlns:a16="http://schemas.microsoft.com/office/drawing/2014/main" id="{330656CE-AF42-62DB-1E0A-247F22F601FA}"/>
                  </a:ext>
                </a:extLst>
              </p:cNvPr>
              <p:cNvSpPr>
                <a:spLocks noGrp="1" noRot="1" noMove="1" noResize="1" noEditPoints="1" noAdjustHandles="1" noChangeArrowheads="1" noChangeShapeType="1"/>
              </p:cNvSpPr>
              <p:nvPr/>
            </p:nvSpPr>
            <p:spPr>
              <a:xfrm rot="20597642">
                <a:off x="-1319894" y="2514347"/>
                <a:ext cx="145998" cy="249030"/>
              </a:xfrm>
              <a:custGeom>
                <a:avLst/>
                <a:gdLst>
                  <a:gd name="connsiteX0" fmla="*/ 15939 w 108497"/>
                  <a:gd name="connsiteY0" fmla="*/ 185065 h 185064"/>
                  <a:gd name="connsiteX1" fmla="*/ 4692 w 108497"/>
                  <a:gd name="connsiteY1" fmla="*/ 180426 h 185064"/>
                  <a:gd name="connsiteX2" fmla="*/ 4692 w 108497"/>
                  <a:gd name="connsiteY2" fmla="*/ 157861 h 185064"/>
                  <a:gd name="connsiteX3" fmla="*/ 69995 w 108497"/>
                  <a:gd name="connsiteY3" fmla="*/ 92559 h 185064"/>
                  <a:gd name="connsiteX4" fmla="*/ 4692 w 108497"/>
                  <a:gd name="connsiteY4" fmla="*/ 27256 h 185064"/>
                  <a:gd name="connsiteX5" fmla="*/ 4692 w 108497"/>
                  <a:gd name="connsiteY5" fmla="*/ 4692 h 185064"/>
                  <a:gd name="connsiteX6" fmla="*/ 27256 w 108497"/>
                  <a:gd name="connsiteY6" fmla="*/ 4692 h 185064"/>
                  <a:gd name="connsiteX7" fmla="*/ 103806 w 108497"/>
                  <a:gd name="connsiteY7" fmla="*/ 81242 h 185064"/>
                  <a:gd name="connsiteX8" fmla="*/ 103806 w 108497"/>
                  <a:gd name="connsiteY8" fmla="*/ 103806 h 185064"/>
                  <a:gd name="connsiteX9" fmla="*/ 27256 w 108497"/>
                  <a:gd name="connsiteY9" fmla="*/ 180355 h 185064"/>
                  <a:gd name="connsiteX10" fmla="*/ 16009 w 108497"/>
                  <a:gd name="connsiteY10" fmla="*/ 184995 h 185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497" h="185064">
                    <a:moveTo>
                      <a:pt x="15939" y="185065"/>
                    </a:moveTo>
                    <a:cubicBezTo>
                      <a:pt x="11862" y="185065"/>
                      <a:pt x="7785" y="183519"/>
                      <a:pt x="4692" y="180426"/>
                    </a:cubicBezTo>
                    <a:cubicBezTo>
                      <a:pt x="-1564" y="174169"/>
                      <a:pt x="-1564" y="164118"/>
                      <a:pt x="4692" y="157861"/>
                    </a:cubicBezTo>
                    <a:lnTo>
                      <a:pt x="69995" y="92559"/>
                    </a:lnTo>
                    <a:lnTo>
                      <a:pt x="4692" y="27256"/>
                    </a:lnTo>
                    <a:cubicBezTo>
                      <a:pt x="-1564" y="21000"/>
                      <a:pt x="-1564" y="10948"/>
                      <a:pt x="4692" y="4692"/>
                    </a:cubicBezTo>
                    <a:cubicBezTo>
                      <a:pt x="10948" y="-1564"/>
                      <a:pt x="21000" y="-1564"/>
                      <a:pt x="27256" y="4692"/>
                    </a:cubicBezTo>
                    <a:lnTo>
                      <a:pt x="103806" y="81242"/>
                    </a:lnTo>
                    <a:cubicBezTo>
                      <a:pt x="110062" y="87498"/>
                      <a:pt x="110062" y="97550"/>
                      <a:pt x="103806" y="103806"/>
                    </a:cubicBezTo>
                    <a:lnTo>
                      <a:pt x="27256" y="180355"/>
                    </a:lnTo>
                    <a:cubicBezTo>
                      <a:pt x="24163" y="183448"/>
                      <a:pt x="20086" y="184995"/>
                      <a:pt x="16009" y="184995"/>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nvGrpSpPr>
              <p:cNvPr id="824" name="Graphic 6">
                <a:extLst>
                  <a:ext uri="{FF2B5EF4-FFF2-40B4-BE49-F238E27FC236}">
                    <a16:creationId xmlns:a16="http://schemas.microsoft.com/office/drawing/2014/main" id="{20B2D7C8-7AD9-F63D-C4CE-F4D33F318486}"/>
                  </a:ext>
                </a:extLst>
              </p:cNvPr>
              <p:cNvGrpSpPr>
                <a:grpSpLocks noGrp="1" noUngrp="1" noRot="1" noMove="1" noResize="1"/>
              </p:cNvGrpSpPr>
              <p:nvPr/>
            </p:nvGrpSpPr>
            <p:grpSpPr>
              <a:xfrm rot="19273710">
                <a:off x="-2810281" y="3292801"/>
                <a:ext cx="455071" cy="249027"/>
                <a:chOff x="2992757" y="1963470"/>
                <a:chExt cx="338181" cy="185064"/>
              </a:xfrm>
              <a:solidFill>
                <a:srgbClr val="121212"/>
              </a:solidFill>
            </p:grpSpPr>
            <p:sp>
              <p:nvSpPr>
                <p:cNvPr id="900" name="Freeform: Shape 899">
                  <a:extLst>
                    <a:ext uri="{FF2B5EF4-FFF2-40B4-BE49-F238E27FC236}">
                      <a16:creationId xmlns:a16="http://schemas.microsoft.com/office/drawing/2014/main" id="{BAF5A7DF-71B7-6471-BF0B-1AF1DE31A25B}"/>
                    </a:ext>
                  </a:extLst>
                </p:cNvPr>
                <p:cNvSpPr>
                  <a:spLocks noGrp="1" noRot="1" noMove="1" noResize="1" noEditPoints="1" noAdjustHandles="1" noChangeArrowheads="1" noChangeShapeType="1"/>
                </p:cNvSpPr>
                <p:nvPr/>
              </p:nvSpPr>
              <p:spPr>
                <a:xfrm>
                  <a:off x="2992757" y="2040002"/>
                  <a:ext cx="338181" cy="31913"/>
                </a:xfrm>
                <a:custGeom>
                  <a:avLst/>
                  <a:gdLst>
                    <a:gd name="connsiteX0" fmla="*/ 322225 w 338181"/>
                    <a:gd name="connsiteY0" fmla="*/ 31913 h 31913"/>
                    <a:gd name="connsiteX1" fmla="*/ 15957 w 338181"/>
                    <a:gd name="connsiteY1" fmla="*/ 31913 h 31913"/>
                    <a:gd name="connsiteX2" fmla="*/ 0 w 338181"/>
                    <a:gd name="connsiteY2" fmla="*/ 15957 h 31913"/>
                    <a:gd name="connsiteX3" fmla="*/ 15957 w 338181"/>
                    <a:gd name="connsiteY3" fmla="*/ 0 h 31913"/>
                    <a:gd name="connsiteX4" fmla="*/ 322225 w 338181"/>
                    <a:gd name="connsiteY4" fmla="*/ 0 h 31913"/>
                    <a:gd name="connsiteX5" fmla="*/ 338182 w 338181"/>
                    <a:gd name="connsiteY5" fmla="*/ 15957 h 31913"/>
                    <a:gd name="connsiteX6" fmla="*/ 322225 w 338181"/>
                    <a:gd name="connsiteY6" fmla="*/ 31913 h 31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8181" h="31913">
                      <a:moveTo>
                        <a:pt x="322225" y="31913"/>
                      </a:moveTo>
                      <a:lnTo>
                        <a:pt x="15957" y="31913"/>
                      </a:lnTo>
                      <a:cubicBezTo>
                        <a:pt x="7170" y="31913"/>
                        <a:pt x="0" y="24743"/>
                        <a:pt x="0" y="15957"/>
                      </a:cubicBezTo>
                      <a:cubicBezTo>
                        <a:pt x="0" y="7170"/>
                        <a:pt x="7170" y="0"/>
                        <a:pt x="15957" y="0"/>
                      </a:cubicBezTo>
                      <a:lnTo>
                        <a:pt x="322225" y="0"/>
                      </a:lnTo>
                      <a:cubicBezTo>
                        <a:pt x="331012" y="0"/>
                        <a:pt x="338182" y="7170"/>
                        <a:pt x="338182" y="15957"/>
                      </a:cubicBezTo>
                      <a:cubicBezTo>
                        <a:pt x="338182" y="24743"/>
                        <a:pt x="331012" y="31913"/>
                        <a:pt x="322225" y="31913"/>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901" name="Freeform: Shape 900">
                  <a:extLst>
                    <a:ext uri="{FF2B5EF4-FFF2-40B4-BE49-F238E27FC236}">
                      <a16:creationId xmlns:a16="http://schemas.microsoft.com/office/drawing/2014/main" id="{CC833018-C36C-E9DF-3F12-73040419FF8E}"/>
                    </a:ext>
                  </a:extLst>
                </p:cNvPr>
                <p:cNvSpPr>
                  <a:spLocks noGrp="1" noRot="1" noMove="1" noResize="1" noEditPoints="1" noAdjustHandles="1" noChangeArrowheads="1" noChangeShapeType="1"/>
                </p:cNvSpPr>
                <p:nvPr/>
              </p:nvSpPr>
              <p:spPr>
                <a:xfrm>
                  <a:off x="2992774" y="1963470"/>
                  <a:ext cx="108497" cy="185064"/>
                </a:xfrm>
                <a:custGeom>
                  <a:avLst/>
                  <a:gdLst>
                    <a:gd name="connsiteX0" fmla="*/ 92489 w 108497"/>
                    <a:gd name="connsiteY0" fmla="*/ 184995 h 185064"/>
                    <a:gd name="connsiteX1" fmla="*/ 81242 w 108497"/>
                    <a:gd name="connsiteY1" fmla="*/ 180355 h 185064"/>
                    <a:gd name="connsiteX2" fmla="*/ 4692 w 108497"/>
                    <a:gd name="connsiteY2" fmla="*/ 103806 h 185064"/>
                    <a:gd name="connsiteX3" fmla="*/ 4692 w 108497"/>
                    <a:gd name="connsiteY3" fmla="*/ 81242 h 185064"/>
                    <a:gd name="connsiteX4" fmla="*/ 81242 w 108497"/>
                    <a:gd name="connsiteY4" fmla="*/ 4692 h 185064"/>
                    <a:gd name="connsiteX5" fmla="*/ 103806 w 108497"/>
                    <a:gd name="connsiteY5" fmla="*/ 4692 h 185064"/>
                    <a:gd name="connsiteX6" fmla="*/ 103806 w 108497"/>
                    <a:gd name="connsiteY6" fmla="*/ 27256 h 185064"/>
                    <a:gd name="connsiteX7" fmla="*/ 38503 w 108497"/>
                    <a:gd name="connsiteY7" fmla="*/ 92559 h 185064"/>
                    <a:gd name="connsiteX8" fmla="*/ 103806 w 108497"/>
                    <a:gd name="connsiteY8" fmla="*/ 157861 h 185064"/>
                    <a:gd name="connsiteX9" fmla="*/ 103806 w 108497"/>
                    <a:gd name="connsiteY9" fmla="*/ 180426 h 185064"/>
                    <a:gd name="connsiteX10" fmla="*/ 92559 w 108497"/>
                    <a:gd name="connsiteY10" fmla="*/ 185065 h 185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497" h="185064">
                      <a:moveTo>
                        <a:pt x="92489" y="184995"/>
                      </a:moveTo>
                      <a:cubicBezTo>
                        <a:pt x="88411" y="184995"/>
                        <a:pt x="84334" y="183448"/>
                        <a:pt x="81242" y="180355"/>
                      </a:cubicBezTo>
                      <a:lnTo>
                        <a:pt x="4692" y="103806"/>
                      </a:lnTo>
                      <a:cubicBezTo>
                        <a:pt x="-1564" y="97550"/>
                        <a:pt x="-1564" y="87498"/>
                        <a:pt x="4692" y="81242"/>
                      </a:cubicBezTo>
                      <a:lnTo>
                        <a:pt x="81242" y="4692"/>
                      </a:lnTo>
                      <a:cubicBezTo>
                        <a:pt x="87498" y="-1564"/>
                        <a:pt x="97550" y="-1564"/>
                        <a:pt x="103806" y="4692"/>
                      </a:cubicBezTo>
                      <a:cubicBezTo>
                        <a:pt x="110062" y="10948"/>
                        <a:pt x="110062" y="21000"/>
                        <a:pt x="103806" y="27256"/>
                      </a:cubicBezTo>
                      <a:lnTo>
                        <a:pt x="38503" y="92559"/>
                      </a:lnTo>
                      <a:lnTo>
                        <a:pt x="103806" y="157861"/>
                      </a:lnTo>
                      <a:cubicBezTo>
                        <a:pt x="110062" y="164118"/>
                        <a:pt x="110062" y="174169"/>
                        <a:pt x="103806" y="180426"/>
                      </a:cubicBezTo>
                      <a:cubicBezTo>
                        <a:pt x="100713" y="183519"/>
                        <a:pt x="96636" y="185065"/>
                        <a:pt x="92559" y="185065"/>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grpSp>
            <p:nvGrpSpPr>
              <p:cNvPr id="825" name="Graphic 6">
                <a:extLst>
                  <a:ext uri="{FF2B5EF4-FFF2-40B4-BE49-F238E27FC236}">
                    <a16:creationId xmlns:a16="http://schemas.microsoft.com/office/drawing/2014/main" id="{9B92F6BC-C1B8-0237-5512-1CB4D5A3A614}"/>
                  </a:ext>
                </a:extLst>
              </p:cNvPr>
              <p:cNvGrpSpPr>
                <a:grpSpLocks noGrp="1" noUngrp="1" noRot="1" noMove="1" noResize="1"/>
              </p:cNvGrpSpPr>
              <p:nvPr/>
            </p:nvGrpSpPr>
            <p:grpSpPr>
              <a:xfrm rot="19086347">
                <a:off x="-1745413" y="3201438"/>
                <a:ext cx="249104" cy="455071"/>
                <a:chOff x="3579724" y="2397304"/>
                <a:chExt cx="185117" cy="338181"/>
              </a:xfrm>
              <a:solidFill>
                <a:srgbClr val="121212"/>
              </a:solidFill>
            </p:grpSpPr>
            <p:sp>
              <p:nvSpPr>
                <p:cNvPr id="898" name="Freeform: Shape 897">
                  <a:extLst>
                    <a:ext uri="{FF2B5EF4-FFF2-40B4-BE49-F238E27FC236}">
                      <a16:creationId xmlns:a16="http://schemas.microsoft.com/office/drawing/2014/main" id="{956178A6-A57C-3AB5-CA29-8D488F29B220}"/>
                    </a:ext>
                  </a:extLst>
                </p:cNvPr>
                <p:cNvSpPr>
                  <a:spLocks noGrp="1" noRot="1" noMove="1" noResize="1" noEditPoints="1" noAdjustHandles="1" noChangeArrowheads="1" noChangeShapeType="1"/>
                </p:cNvSpPr>
                <p:nvPr/>
              </p:nvSpPr>
              <p:spPr>
                <a:xfrm>
                  <a:off x="3656256" y="2397304"/>
                  <a:ext cx="31913" cy="338181"/>
                </a:xfrm>
                <a:custGeom>
                  <a:avLst/>
                  <a:gdLst>
                    <a:gd name="connsiteX0" fmla="*/ 15957 w 31913"/>
                    <a:gd name="connsiteY0" fmla="*/ 338182 h 338181"/>
                    <a:gd name="connsiteX1" fmla="*/ 0 w 31913"/>
                    <a:gd name="connsiteY1" fmla="*/ 322225 h 338181"/>
                    <a:gd name="connsiteX2" fmla="*/ 0 w 31913"/>
                    <a:gd name="connsiteY2" fmla="*/ 15957 h 338181"/>
                    <a:gd name="connsiteX3" fmla="*/ 15957 w 31913"/>
                    <a:gd name="connsiteY3" fmla="*/ 0 h 338181"/>
                    <a:gd name="connsiteX4" fmla="*/ 31913 w 31913"/>
                    <a:gd name="connsiteY4" fmla="*/ 15957 h 338181"/>
                    <a:gd name="connsiteX5" fmla="*/ 31913 w 31913"/>
                    <a:gd name="connsiteY5" fmla="*/ 322225 h 338181"/>
                    <a:gd name="connsiteX6" fmla="*/ 15957 w 31913"/>
                    <a:gd name="connsiteY6" fmla="*/ 338182 h 338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13" h="338181">
                      <a:moveTo>
                        <a:pt x="15957" y="338182"/>
                      </a:moveTo>
                      <a:cubicBezTo>
                        <a:pt x="7170" y="338182"/>
                        <a:pt x="0" y="331012"/>
                        <a:pt x="0" y="322225"/>
                      </a:cubicBezTo>
                      <a:lnTo>
                        <a:pt x="0" y="15957"/>
                      </a:lnTo>
                      <a:cubicBezTo>
                        <a:pt x="0" y="7170"/>
                        <a:pt x="7170" y="0"/>
                        <a:pt x="15957" y="0"/>
                      </a:cubicBezTo>
                      <a:cubicBezTo>
                        <a:pt x="24743" y="0"/>
                        <a:pt x="31913" y="7170"/>
                        <a:pt x="31913" y="15957"/>
                      </a:cubicBezTo>
                      <a:lnTo>
                        <a:pt x="31913" y="322225"/>
                      </a:lnTo>
                      <a:cubicBezTo>
                        <a:pt x="31913" y="331012"/>
                        <a:pt x="24743" y="338182"/>
                        <a:pt x="15957" y="338182"/>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899" name="Freeform: Shape 898">
                  <a:extLst>
                    <a:ext uri="{FF2B5EF4-FFF2-40B4-BE49-F238E27FC236}">
                      <a16:creationId xmlns:a16="http://schemas.microsoft.com/office/drawing/2014/main" id="{019C598F-9940-9168-15B2-76F17BC02BF2}"/>
                    </a:ext>
                  </a:extLst>
                </p:cNvPr>
                <p:cNvSpPr>
                  <a:spLocks noGrp="1" noRot="1" noMove="1" noResize="1" noEditPoints="1" noAdjustHandles="1" noChangeArrowheads="1" noChangeShapeType="1"/>
                </p:cNvSpPr>
                <p:nvPr/>
              </p:nvSpPr>
              <p:spPr>
                <a:xfrm>
                  <a:off x="3579724" y="2627040"/>
                  <a:ext cx="185117" cy="108445"/>
                </a:xfrm>
                <a:custGeom>
                  <a:avLst/>
                  <a:gdLst>
                    <a:gd name="connsiteX0" fmla="*/ 92489 w 185117"/>
                    <a:gd name="connsiteY0" fmla="*/ 108445 h 108445"/>
                    <a:gd name="connsiteX1" fmla="*/ 81242 w 185117"/>
                    <a:gd name="connsiteY1" fmla="*/ 103806 h 108445"/>
                    <a:gd name="connsiteX2" fmla="*/ 4692 w 185117"/>
                    <a:gd name="connsiteY2" fmla="*/ 27256 h 108445"/>
                    <a:gd name="connsiteX3" fmla="*/ 4692 w 185117"/>
                    <a:gd name="connsiteY3" fmla="*/ 4692 h 108445"/>
                    <a:gd name="connsiteX4" fmla="*/ 27256 w 185117"/>
                    <a:gd name="connsiteY4" fmla="*/ 4692 h 108445"/>
                    <a:gd name="connsiteX5" fmla="*/ 92559 w 185117"/>
                    <a:gd name="connsiteY5" fmla="*/ 69995 h 108445"/>
                    <a:gd name="connsiteX6" fmla="*/ 157861 w 185117"/>
                    <a:gd name="connsiteY6" fmla="*/ 4692 h 108445"/>
                    <a:gd name="connsiteX7" fmla="*/ 180426 w 185117"/>
                    <a:gd name="connsiteY7" fmla="*/ 4692 h 108445"/>
                    <a:gd name="connsiteX8" fmla="*/ 180426 w 185117"/>
                    <a:gd name="connsiteY8" fmla="*/ 27256 h 108445"/>
                    <a:gd name="connsiteX9" fmla="*/ 103876 w 185117"/>
                    <a:gd name="connsiteY9" fmla="*/ 103806 h 108445"/>
                    <a:gd name="connsiteX10" fmla="*/ 92629 w 185117"/>
                    <a:gd name="connsiteY10" fmla="*/ 108445 h 10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5117" h="108445">
                      <a:moveTo>
                        <a:pt x="92489" y="108445"/>
                      </a:moveTo>
                      <a:cubicBezTo>
                        <a:pt x="88411" y="108445"/>
                        <a:pt x="84334" y="106899"/>
                        <a:pt x="81242" y="103806"/>
                      </a:cubicBezTo>
                      <a:lnTo>
                        <a:pt x="4692" y="27256"/>
                      </a:lnTo>
                      <a:cubicBezTo>
                        <a:pt x="-1564" y="21000"/>
                        <a:pt x="-1564" y="10948"/>
                        <a:pt x="4692" y="4692"/>
                      </a:cubicBezTo>
                      <a:cubicBezTo>
                        <a:pt x="10948" y="-1564"/>
                        <a:pt x="21000" y="-1564"/>
                        <a:pt x="27256" y="4692"/>
                      </a:cubicBezTo>
                      <a:lnTo>
                        <a:pt x="92559" y="69995"/>
                      </a:lnTo>
                      <a:lnTo>
                        <a:pt x="157861" y="4692"/>
                      </a:lnTo>
                      <a:cubicBezTo>
                        <a:pt x="164118" y="-1564"/>
                        <a:pt x="174169" y="-1564"/>
                        <a:pt x="180426" y="4692"/>
                      </a:cubicBezTo>
                      <a:cubicBezTo>
                        <a:pt x="186682" y="10948"/>
                        <a:pt x="186682" y="21000"/>
                        <a:pt x="180426" y="27256"/>
                      </a:cubicBezTo>
                      <a:lnTo>
                        <a:pt x="103876" y="103806"/>
                      </a:lnTo>
                      <a:cubicBezTo>
                        <a:pt x="100783" y="106899"/>
                        <a:pt x="96706" y="108445"/>
                        <a:pt x="92629" y="108445"/>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sp>
            <p:nvSpPr>
              <p:cNvPr id="826" name="Freeform: Shape 825">
                <a:extLst>
                  <a:ext uri="{FF2B5EF4-FFF2-40B4-BE49-F238E27FC236}">
                    <a16:creationId xmlns:a16="http://schemas.microsoft.com/office/drawing/2014/main" id="{7F588DE1-2DF8-7F90-A1E1-7320E2C08B57}"/>
                  </a:ext>
                </a:extLst>
              </p:cNvPr>
              <p:cNvSpPr>
                <a:spLocks noGrp="1" noRot="1" noMove="1" noResize="1" noEditPoints="1" noAdjustHandles="1" noChangeArrowheads="1" noChangeShapeType="1"/>
              </p:cNvSpPr>
              <p:nvPr/>
            </p:nvSpPr>
            <p:spPr>
              <a:xfrm>
                <a:off x="-2131819" y="1976688"/>
                <a:ext cx="42943" cy="455071"/>
              </a:xfrm>
              <a:custGeom>
                <a:avLst/>
                <a:gdLst>
                  <a:gd name="connsiteX0" fmla="*/ 15957 w 31913"/>
                  <a:gd name="connsiteY0" fmla="*/ 338182 h 338181"/>
                  <a:gd name="connsiteX1" fmla="*/ 0 w 31913"/>
                  <a:gd name="connsiteY1" fmla="*/ 322225 h 338181"/>
                  <a:gd name="connsiteX2" fmla="*/ 0 w 31913"/>
                  <a:gd name="connsiteY2" fmla="*/ 15957 h 338181"/>
                  <a:gd name="connsiteX3" fmla="*/ 15957 w 31913"/>
                  <a:gd name="connsiteY3" fmla="*/ 0 h 338181"/>
                  <a:gd name="connsiteX4" fmla="*/ 31913 w 31913"/>
                  <a:gd name="connsiteY4" fmla="*/ 15957 h 338181"/>
                  <a:gd name="connsiteX5" fmla="*/ 31913 w 31913"/>
                  <a:gd name="connsiteY5" fmla="*/ 322225 h 338181"/>
                  <a:gd name="connsiteX6" fmla="*/ 15957 w 31913"/>
                  <a:gd name="connsiteY6" fmla="*/ 338182 h 338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13" h="338181">
                    <a:moveTo>
                      <a:pt x="15957" y="338182"/>
                    </a:moveTo>
                    <a:cubicBezTo>
                      <a:pt x="7170" y="338182"/>
                      <a:pt x="0" y="331012"/>
                      <a:pt x="0" y="322225"/>
                    </a:cubicBezTo>
                    <a:lnTo>
                      <a:pt x="0" y="15957"/>
                    </a:lnTo>
                    <a:cubicBezTo>
                      <a:pt x="0" y="7170"/>
                      <a:pt x="7170" y="0"/>
                      <a:pt x="15957" y="0"/>
                    </a:cubicBezTo>
                    <a:cubicBezTo>
                      <a:pt x="24743" y="0"/>
                      <a:pt x="31913" y="7170"/>
                      <a:pt x="31913" y="15957"/>
                    </a:cubicBezTo>
                    <a:lnTo>
                      <a:pt x="31913" y="322225"/>
                    </a:lnTo>
                    <a:cubicBezTo>
                      <a:pt x="31913" y="331012"/>
                      <a:pt x="24743" y="338182"/>
                      <a:pt x="15957" y="338182"/>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827" name="Freeform: Shape 826">
                <a:extLst>
                  <a:ext uri="{FF2B5EF4-FFF2-40B4-BE49-F238E27FC236}">
                    <a16:creationId xmlns:a16="http://schemas.microsoft.com/office/drawing/2014/main" id="{EE860D19-0763-7E18-EAAE-75FA4E873FE1}"/>
                  </a:ext>
                </a:extLst>
              </p:cNvPr>
              <p:cNvSpPr>
                <a:spLocks noGrp="1" noRot="1" noMove="1" noResize="1" noEditPoints="1" noAdjustHandles="1" noChangeArrowheads="1" noChangeShapeType="1"/>
              </p:cNvSpPr>
              <p:nvPr/>
            </p:nvSpPr>
            <p:spPr>
              <a:xfrm>
                <a:off x="-2234804" y="1976805"/>
                <a:ext cx="249007" cy="145998"/>
              </a:xfrm>
              <a:custGeom>
                <a:avLst/>
                <a:gdLst>
                  <a:gd name="connsiteX0" fmla="*/ 169108 w 185047"/>
                  <a:gd name="connsiteY0" fmla="*/ 108445 h 108497"/>
                  <a:gd name="connsiteX1" fmla="*/ 157861 w 185047"/>
                  <a:gd name="connsiteY1" fmla="*/ 103806 h 108497"/>
                  <a:gd name="connsiteX2" fmla="*/ 92559 w 185047"/>
                  <a:gd name="connsiteY2" fmla="*/ 38503 h 108497"/>
                  <a:gd name="connsiteX3" fmla="*/ 27256 w 185047"/>
                  <a:gd name="connsiteY3" fmla="*/ 103806 h 108497"/>
                  <a:gd name="connsiteX4" fmla="*/ 4692 w 185047"/>
                  <a:gd name="connsiteY4" fmla="*/ 103806 h 108497"/>
                  <a:gd name="connsiteX5" fmla="*/ 4692 w 185047"/>
                  <a:gd name="connsiteY5" fmla="*/ 81242 h 108497"/>
                  <a:gd name="connsiteX6" fmla="*/ 81242 w 185047"/>
                  <a:gd name="connsiteY6" fmla="*/ 4692 h 108497"/>
                  <a:gd name="connsiteX7" fmla="*/ 103806 w 185047"/>
                  <a:gd name="connsiteY7" fmla="*/ 4692 h 108497"/>
                  <a:gd name="connsiteX8" fmla="*/ 180355 w 185047"/>
                  <a:gd name="connsiteY8" fmla="*/ 81242 h 108497"/>
                  <a:gd name="connsiteX9" fmla="*/ 180355 w 185047"/>
                  <a:gd name="connsiteY9" fmla="*/ 103806 h 108497"/>
                  <a:gd name="connsiteX10" fmla="*/ 169108 w 185047"/>
                  <a:gd name="connsiteY10" fmla="*/ 108445 h 108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5047" h="108497">
                    <a:moveTo>
                      <a:pt x="169108" y="108445"/>
                    </a:moveTo>
                    <a:cubicBezTo>
                      <a:pt x="165031" y="108445"/>
                      <a:pt x="160954" y="106899"/>
                      <a:pt x="157861" y="103806"/>
                    </a:cubicBezTo>
                    <a:lnTo>
                      <a:pt x="92559" y="38503"/>
                    </a:lnTo>
                    <a:lnTo>
                      <a:pt x="27256" y="103806"/>
                    </a:lnTo>
                    <a:cubicBezTo>
                      <a:pt x="21000" y="110062"/>
                      <a:pt x="10948" y="110062"/>
                      <a:pt x="4692" y="103806"/>
                    </a:cubicBezTo>
                    <a:cubicBezTo>
                      <a:pt x="-1564" y="97550"/>
                      <a:pt x="-1564" y="87498"/>
                      <a:pt x="4692" y="81242"/>
                    </a:cubicBezTo>
                    <a:lnTo>
                      <a:pt x="81242" y="4692"/>
                    </a:lnTo>
                    <a:cubicBezTo>
                      <a:pt x="87498" y="-1564"/>
                      <a:pt x="97550" y="-1564"/>
                      <a:pt x="103806" y="4692"/>
                    </a:cubicBezTo>
                    <a:lnTo>
                      <a:pt x="180355" y="81242"/>
                    </a:lnTo>
                    <a:cubicBezTo>
                      <a:pt x="186611" y="87498"/>
                      <a:pt x="186611" y="97550"/>
                      <a:pt x="180355" y="103806"/>
                    </a:cubicBezTo>
                    <a:cubicBezTo>
                      <a:pt x="177262" y="106899"/>
                      <a:pt x="173185" y="108445"/>
                      <a:pt x="169108" y="108445"/>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828" name="Freeform: Shape 827">
                <a:extLst>
                  <a:ext uri="{FF2B5EF4-FFF2-40B4-BE49-F238E27FC236}">
                    <a16:creationId xmlns:a16="http://schemas.microsoft.com/office/drawing/2014/main" id="{E7FC54E4-84ED-7F7F-E247-E393CA5DCC20}"/>
                  </a:ext>
                </a:extLst>
              </p:cNvPr>
              <p:cNvSpPr>
                <a:spLocks noGrp="1" noRot="1" noMove="1" noResize="1" noEditPoints="1" noAdjustHandles="1" noChangeArrowheads="1" noChangeShapeType="1"/>
              </p:cNvSpPr>
              <p:nvPr/>
            </p:nvSpPr>
            <p:spPr>
              <a:xfrm rot="20511384">
                <a:off x="-2954252" y="2524051"/>
                <a:ext cx="330922" cy="330851"/>
              </a:xfrm>
              <a:custGeom>
                <a:avLst/>
                <a:gdLst>
                  <a:gd name="connsiteX0" fmla="*/ 229912 w 245921"/>
                  <a:gd name="connsiteY0" fmla="*/ 245869 h 245868"/>
                  <a:gd name="connsiteX1" fmla="*/ 218665 w 245921"/>
                  <a:gd name="connsiteY1" fmla="*/ 241229 h 245868"/>
                  <a:gd name="connsiteX2" fmla="*/ 4692 w 245921"/>
                  <a:gd name="connsiteY2" fmla="*/ 27256 h 245868"/>
                  <a:gd name="connsiteX3" fmla="*/ 4692 w 245921"/>
                  <a:gd name="connsiteY3" fmla="*/ 4692 h 245868"/>
                  <a:gd name="connsiteX4" fmla="*/ 27256 w 245921"/>
                  <a:gd name="connsiteY4" fmla="*/ 4692 h 245868"/>
                  <a:gd name="connsiteX5" fmla="*/ 241229 w 245921"/>
                  <a:gd name="connsiteY5" fmla="*/ 218665 h 245868"/>
                  <a:gd name="connsiteX6" fmla="*/ 241229 w 245921"/>
                  <a:gd name="connsiteY6" fmla="*/ 241229 h 245868"/>
                  <a:gd name="connsiteX7" fmla="*/ 229982 w 245921"/>
                  <a:gd name="connsiteY7" fmla="*/ 245869 h 245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5921" h="245868">
                    <a:moveTo>
                      <a:pt x="229912" y="245869"/>
                    </a:moveTo>
                    <a:cubicBezTo>
                      <a:pt x="225835" y="245869"/>
                      <a:pt x="221758" y="244322"/>
                      <a:pt x="218665" y="241229"/>
                    </a:cubicBezTo>
                    <a:lnTo>
                      <a:pt x="4692" y="27256"/>
                    </a:lnTo>
                    <a:cubicBezTo>
                      <a:pt x="-1564" y="21000"/>
                      <a:pt x="-1564" y="10948"/>
                      <a:pt x="4692" y="4692"/>
                    </a:cubicBezTo>
                    <a:cubicBezTo>
                      <a:pt x="10948" y="-1564"/>
                      <a:pt x="21000" y="-1564"/>
                      <a:pt x="27256" y="4692"/>
                    </a:cubicBezTo>
                    <a:lnTo>
                      <a:pt x="241229" y="218665"/>
                    </a:lnTo>
                    <a:cubicBezTo>
                      <a:pt x="247486" y="224921"/>
                      <a:pt x="247486" y="234973"/>
                      <a:pt x="241229" y="241229"/>
                    </a:cubicBezTo>
                    <a:cubicBezTo>
                      <a:pt x="238136" y="244322"/>
                      <a:pt x="234060" y="245869"/>
                      <a:pt x="229982" y="245869"/>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829" name="Freeform: Shape 828">
                <a:extLst>
                  <a:ext uri="{FF2B5EF4-FFF2-40B4-BE49-F238E27FC236}">
                    <a16:creationId xmlns:a16="http://schemas.microsoft.com/office/drawing/2014/main" id="{5EB060F5-56E6-3CA4-6C08-AFCB1A684939}"/>
                  </a:ext>
                </a:extLst>
              </p:cNvPr>
              <p:cNvSpPr>
                <a:spLocks noGrp="1" noRot="1" noMove="1" noResize="1" noEditPoints="1" noAdjustHandles="1" noChangeArrowheads="1" noChangeShapeType="1"/>
              </p:cNvSpPr>
              <p:nvPr/>
            </p:nvSpPr>
            <p:spPr>
              <a:xfrm rot="20159803">
                <a:off x="-2977021" y="2559220"/>
                <a:ext cx="188612" cy="188612"/>
              </a:xfrm>
              <a:custGeom>
                <a:avLst/>
                <a:gdLst>
                  <a:gd name="connsiteX0" fmla="*/ 15957 w 140165"/>
                  <a:gd name="connsiteY0" fmla="*/ 140165 h 140165"/>
                  <a:gd name="connsiteX1" fmla="*/ 0 w 140165"/>
                  <a:gd name="connsiteY1" fmla="*/ 124208 h 140165"/>
                  <a:gd name="connsiteX2" fmla="*/ 0 w 140165"/>
                  <a:gd name="connsiteY2" fmla="*/ 15957 h 140165"/>
                  <a:gd name="connsiteX3" fmla="*/ 15957 w 140165"/>
                  <a:gd name="connsiteY3" fmla="*/ 0 h 140165"/>
                  <a:gd name="connsiteX4" fmla="*/ 124209 w 140165"/>
                  <a:gd name="connsiteY4" fmla="*/ 0 h 140165"/>
                  <a:gd name="connsiteX5" fmla="*/ 140165 w 140165"/>
                  <a:gd name="connsiteY5" fmla="*/ 15957 h 140165"/>
                  <a:gd name="connsiteX6" fmla="*/ 124209 w 140165"/>
                  <a:gd name="connsiteY6" fmla="*/ 31913 h 140165"/>
                  <a:gd name="connsiteX7" fmla="*/ 31913 w 140165"/>
                  <a:gd name="connsiteY7" fmla="*/ 31913 h 140165"/>
                  <a:gd name="connsiteX8" fmla="*/ 31913 w 140165"/>
                  <a:gd name="connsiteY8" fmla="*/ 124208 h 140165"/>
                  <a:gd name="connsiteX9" fmla="*/ 15957 w 140165"/>
                  <a:gd name="connsiteY9" fmla="*/ 140165 h 140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165" h="140165">
                    <a:moveTo>
                      <a:pt x="15957" y="140165"/>
                    </a:moveTo>
                    <a:cubicBezTo>
                      <a:pt x="7170" y="140165"/>
                      <a:pt x="0" y="132995"/>
                      <a:pt x="0" y="124208"/>
                    </a:cubicBezTo>
                    <a:lnTo>
                      <a:pt x="0" y="15957"/>
                    </a:lnTo>
                    <a:cubicBezTo>
                      <a:pt x="0" y="7170"/>
                      <a:pt x="7170" y="0"/>
                      <a:pt x="15957" y="0"/>
                    </a:cubicBezTo>
                    <a:lnTo>
                      <a:pt x="124209" y="0"/>
                    </a:lnTo>
                    <a:cubicBezTo>
                      <a:pt x="132995" y="0"/>
                      <a:pt x="140165" y="7170"/>
                      <a:pt x="140165" y="15957"/>
                    </a:cubicBezTo>
                    <a:cubicBezTo>
                      <a:pt x="140165" y="24743"/>
                      <a:pt x="132995" y="31913"/>
                      <a:pt x="124209" y="31913"/>
                    </a:cubicBezTo>
                    <a:lnTo>
                      <a:pt x="31913" y="31913"/>
                    </a:lnTo>
                    <a:lnTo>
                      <a:pt x="31913" y="124208"/>
                    </a:lnTo>
                    <a:cubicBezTo>
                      <a:pt x="31913" y="132995"/>
                      <a:pt x="24743" y="140165"/>
                      <a:pt x="15957" y="140165"/>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830" name="Freeform: Shape 829">
                <a:extLst>
                  <a:ext uri="{FF2B5EF4-FFF2-40B4-BE49-F238E27FC236}">
                    <a16:creationId xmlns:a16="http://schemas.microsoft.com/office/drawing/2014/main" id="{511D9C48-DABE-E861-3BF0-427C652724E6}"/>
                  </a:ext>
                </a:extLst>
              </p:cNvPr>
              <p:cNvSpPr>
                <a:spLocks noGrp="1" noRot="1" noMove="1" noResize="1" noEditPoints="1" noAdjustHandles="1" noChangeArrowheads="1" noChangeShapeType="1"/>
              </p:cNvSpPr>
              <p:nvPr/>
            </p:nvSpPr>
            <p:spPr>
              <a:xfrm>
                <a:off x="-2527961" y="2494473"/>
                <a:ext cx="798432" cy="798432"/>
              </a:xfrm>
              <a:custGeom>
                <a:avLst/>
                <a:gdLst>
                  <a:gd name="connsiteX0" fmla="*/ 353997 w 593346"/>
                  <a:gd name="connsiteY0" fmla="*/ 5623 h 593346"/>
                  <a:gd name="connsiteX1" fmla="*/ 296568 w 593346"/>
                  <a:gd name="connsiteY1" fmla="*/ 0 h 593346"/>
                  <a:gd name="connsiteX2" fmla="*/ 0 w 593346"/>
                  <a:gd name="connsiteY2" fmla="*/ 296779 h 593346"/>
                  <a:gd name="connsiteX3" fmla="*/ 276394 w 593346"/>
                  <a:gd name="connsiteY3" fmla="*/ 592573 h 593346"/>
                  <a:gd name="connsiteX4" fmla="*/ 296568 w 593346"/>
                  <a:gd name="connsiteY4" fmla="*/ 593347 h 593346"/>
                  <a:gd name="connsiteX5" fmla="*/ 593347 w 593346"/>
                  <a:gd name="connsiteY5" fmla="*/ 296779 h 593346"/>
                  <a:gd name="connsiteX6" fmla="*/ 353927 w 593346"/>
                  <a:gd name="connsiteY6" fmla="*/ 5553 h 593346"/>
                  <a:gd name="connsiteX7" fmla="*/ 59539 w 593346"/>
                  <a:gd name="connsiteY7" fmla="*/ 414169 h 593346"/>
                  <a:gd name="connsiteX8" fmla="*/ 31983 w 593346"/>
                  <a:gd name="connsiteY8" fmla="*/ 296779 h 593346"/>
                  <a:gd name="connsiteX9" fmla="*/ 98622 w 593346"/>
                  <a:gd name="connsiteY9" fmla="*/ 121186 h 593346"/>
                  <a:gd name="connsiteX10" fmla="*/ 296638 w 593346"/>
                  <a:gd name="connsiteY10" fmla="*/ 31843 h 593346"/>
                  <a:gd name="connsiteX11" fmla="*/ 561574 w 593346"/>
                  <a:gd name="connsiteY11" fmla="*/ 296779 h 593346"/>
                  <a:gd name="connsiteX12" fmla="*/ 296638 w 593346"/>
                  <a:gd name="connsiteY12" fmla="*/ 561433 h 593346"/>
                  <a:gd name="connsiteX13" fmla="*/ 59539 w 593346"/>
                  <a:gd name="connsiteY13" fmla="*/ 414169 h 593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3346" h="593346">
                    <a:moveTo>
                      <a:pt x="353997" y="5623"/>
                    </a:moveTo>
                    <a:cubicBezTo>
                      <a:pt x="335370" y="2038"/>
                      <a:pt x="316250" y="0"/>
                      <a:pt x="296568" y="0"/>
                    </a:cubicBezTo>
                    <a:cubicBezTo>
                      <a:pt x="132995" y="0"/>
                      <a:pt x="0" y="133206"/>
                      <a:pt x="0" y="296779"/>
                    </a:cubicBezTo>
                    <a:cubicBezTo>
                      <a:pt x="0" y="460352"/>
                      <a:pt x="122240" y="582381"/>
                      <a:pt x="276394" y="592573"/>
                    </a:cubicBezTo>
                    <a:cubicBezTo>
                      <a:pt x="283001" y="593066"/>
                      <a:pt x="289890" y="593347"/>
                      <a:pt x="296568" y="593347"/>
                    </a:cubicBezTo>
                    <a:cubicBezTo>
                      <a:pt x="460422" y="593347"/>
                      <a:pt x="593347" y="460352"/>
                      <a:pt x="593347" y="296779"/>
                    </a:cubicBezTo>
                    <a:cubicBezTo>
                      <a:pt x="593347" y="152818"/>
                      <a:pt x="490507" y="32405"/>
                      <a:pt x="353927" y="5553"/>
                    </a:cubicBezTo>
                    <a:close/>
                    <a:moveTo>
                      <a:pt x="59539" y="414169"/>
                    </a:moveTo>
                    <a:cubicBezTo>
                      <a:pt x="41895" y="378671"/>
                      <a:pt x="31983" y="338885"/>
                      <a:pt x="31983" y="296779"/>
                    </a:cubicBezTo>
                    <a:cubicBezTo>
                      <a:pt x="31983" y="229649"/>
                      <a:pt x="57008" y="167931"/>
                      <a:pt x="98622" y="121186"/>
                    </a:cubicBezTo>
                    <a:cubicBezTo>
                      <a:pt x="147124" y="66568"/>
                      <a:pt x="217839" y="31843"/>
                      <a:pt x="296638" y="31843"/>
                    </a:cubicBezTo>
                    <a:cubicBezTo>
                      <a:pt x="442848" y="31843"/>
                      <a:pt x="561574" y="150779"/>
                      <a:pt x="561574" y="296779"/>
                    </a:cubicBezTo>
                    <a:cubicBezTo>
                      <a:pt x="561574" y="442778"/>
                      <a:pt x="442919" y="561433"/>
                      <a:pt x="296638" y="561433"/>
                    </a:cubicBezTo>
                    <a:cubicBezTo>
                      <a:pt x="192744" y="561433"/>
                      <a:pt x="102909" y="501473"/>
                      <a:pt x="59539" y="414169"/>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831" name="Freeform: Shape 830">
                <a:extLst>
                  <a:ext uri="{FF2B5EF4-FFF2-40B4-BE49-F238E27FC236}">
                    <a16:creationId xmlns:a16="http://schemas.microsoft.com/office/drawing/2014/main" id="{A33B37CB-BB78-6FC5-0C05-37329DF9A7AE}"/>
                  </a:ext>
                </a:extLst>
              </p:cNvPr>
              <p:cNvSpPr>
                <a:spLocks noGrp="1" noRot="1" noMove="1" noResize="1" noEditPoints="1" noAdjustHandles="1" noChangeArrowheads="1" noChangeShapeType="1"/>
              </p:cNvSpPr>
              <p:nvPr/>
            </p:nvSpPr>
            <p:spPr>
              <a:xfrm>
                <a:off x="-2252989" y="2649222"/>
                <a:ext cx="248582" cy="248676"/>
              </a:xfrm>
              <a:custGeom>
                <a:avLst/>
                <a:gdLst>
                  <a:gd name="connsiteX0" fmla="*/ 92366 w 184731"/>
                  <a:gd name="connsiteY0" fmla="*/ 0 h 184801"/>
                  <a:gd name="connsiteX1" fmla="*/ 0 w 184731"/>
                  <a:gd name="connsiteY1" fmla="*/ 92366 h 184801"/>
                  <a:gd name="connsiteX2" fmla="*/ 33671 w 184731"/>
                  <a:gd name="connsiteY2" fmla="*/ 163854 h 184801"/>
                  <a:gd name="connsiteX3" fmla="*/ 92366 w 184731"/>
                  <a:gd name="connsiteY3" fmla="*/ 184801 h 184801"/>
                  <a:gd name="connsiteX4" fmla="*/ 151061 w 184731"/>
                  <a:gd name="connsiteY4" fmla="*/ 163854 h 184801"/>
                  <a:gd name="connsiteX5" fmla="*/ 184731 w 184731"/>
                  <a:gd name="connsiteY5" fmla="*/ 92366 h 184801"/>
                  <a:gd name="connsiteX6" fmla="*/ 92366 w 184731"/>
                  <a:gd name="connsiteY6" fmla="*/ 0 h 184801"/>
                  <a:gd name="connsiteX7" fmla="*/ 92366 w 184731"/>
                  <a:gd name="connsiteY7" fmla="*/ 153099 h 184801"/>
                  <a:gd name="connsiteX8" fmla="*/ 31632 w 184731"/>
                  <a:gd name="connsiteY8" fmla="*/ 92366 h 184801"/>
                  <a:gd name="connsiteX9" fmla="*/ 92366 w 184731"/>
                  <a:gd name="connsiteY9" fmla="*/ 31632 h 184801"/>
                  <a:gd name="connsiteX10" fmla="*/ 153099 w 184731"/>
                  <a:gd name="connsiteY10" fmla="*/ 92366 h 184801"/>
                  <a:gd name="connsiteX11" fmla="*/ 92366 w 184731"/>
                  <a:gd name="connsiteY11" fmla="*/ 153099 h 184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4731" h="184801">
                    <a:moveTo>
                      <a:pt x="92366" y="0"/>
                    </a:moveTo>
                    <a:cubicBezTo>
                      <a:pt x="41333" y="0"/>
                      <a:pt x="0" y="41333"/>
                      <a:pt x="0" y="92366"/>
                    </a:cubicBezTo>
                    <a:cubicBezTo>
                      <a:pt x="0" y="120975"/>
                      <a:pt x="13004" y="146702"/>
                      <a:pt x="33671" y="163854"/>
                    </a:cubicBezTo>
                    <a:cubicBezTo>
                      <a:pt x="49768" y="176858"/>
                      <a:pt x="69942" y="184801"/>
                      <a:pt x="92366" y="184801"/>
                    </a:cubicBezTo>
                    <a:cubicBezTo>
                      <a:pt x="114789" y="184801"/>
                      <a:pt x="134963" y="176858"/>
                      <a:pt x="151061" y="163854"/>
                    </a:cubicBezTo>
                    <a:cubicBezTo>
                      <a:pt x="171727" y="146773"/>
                      <a:pt x="184731" y="120975"/>
                      <a:pt x="184731" y="92366"/>
                    </a:cubicBezTo>
                    <a:cubicBezTo>
                      <a:pt x="184731" y="41333"/>
                      <a:pt x="143399" y="0"/>
                      <a:pt x="92366" y="0"/>
                    </a:cubicBezTo>
                    <a:close/>
                    <a:moveTo>
                      <a:pt x="92366" y="153099"/>
                    </a:moveTo>
                    <a:cubicBezTo>
                      <a:pt x="58906" y="153099"/>
                      <a:pt x="31632" y="125825"/>
                      <a:pt x="31632" y="92366"/>
                    </a:cubicBezTo>
                    <a:cubicBezTo>
                      <a:pt x="31632" y="58906"/>
                      <a:pt x="58906" y="31632"/>
                      <a:pt x="92366" y="31632"/>
                    </a:cubicBezTo>
                    <a:cubicBezTo>
                      <a:pt x="125825" y="31632"/>
                      <a:pt x="153099" y="58906"/>
                      <a:pt x="153099" y="92366"/>
                    </a:cubicBezTo>
                    <a:cubicBezTo>
                      <a:pt x="153099" y="125825"/>
                      <a:pt x="125825" y="153099"/>
                      <a:pt x="92366" y="153099"/>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897" name="Freeform: Shape 896">
                <a:extLst>
                  <a:ext uri="{FF2B5EF4-FFF2-40B4-BE49-F238E27FC236}">
                    <a16:creationId xmlns:a16="http://schemas.microsoft.com/office/drawing/2014/main" id="{6B2569F0-696D-6741-CE4E-763099C54A9A}"/>
                  </a:ext>
                </a:extLst>
              </p:cNvPr>
              <p:cNvSpPr>
                <a:spLocks noGrp="1" noRot="1" noMove="1" noResize="1" noEditPoints="1" noAdjustHandles="1" noChangeArrowheads="1" noChangeShapeType="1"/>
              </p:cNvSpPr>
              <p:nvPr/>
            </p:nvSpPr>
            <p:spPr>
              <a:xfrm>
                <a:off x="-2356092" y="2855143"/>
                <a:ext cx="454977" cy="248960"/>
              </a:xfrm>
              <a:custGeom>
                <a:avLst/>
                <a:gdLst>
                  <a:gd name="connsiteX0" fmla="*/ 322155 w 338111"/>
                  <a:gd name="connsiteY0" fmla="*/ 185012 h 185012"/>
                  <a:gd name="connsiteX1" fmla="*/ 306198 w 338111"/>
                  <a:gd name="connsiteY1" fmla="*/ 169056 h 185012"/>
                  <a:gd name="connsiteX2" fmla="*/ 169056 w 338111"/>
                  <a:gd name="connsiteY2" fmla="*/ 31913 h 185012"/>
                  <a:gd name="connsiteX3" fmla="*/ 31913 w 338111"/>
                  <a:gd name="connsiteY3" fmla="*/ 169056 h 185012"/>
                  <a:gd name="connsiteX4" fmla="*/ 15957 w 338111"/>
                  <a:gd name="connsiteY4" fmla="*/ 185012 h 185012"/>
                  <a:gd name="connsiteX5" fmla="*/ 0 w 338111"/>
                  <a:gd name="connsiteY5" fmla="*/ 169056 h 185012"/>
                  <a:gd name="connsiteX6" fmla="*/ 169056 w 338111"/>
                  <a:gd name="connsiteY6" fmla="*/ 0 h 185012"/>
                  <a:gd name="connsiteX7" fmla="*/ 338111 w 338111"/>
                  <a:gd name="connsiteY7" fmla="*/ 169056 h 185012"/>
                  <a:gd name="connsiteX8" fmla="*/ 322155 w 338111"/>
                  <a:gd name="connsiteY8" fmla="*/ 185012 h 18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8111" h="185012">
                    <a:moveTo>
                      <a:pt x="322155" y="185012"/>
                    </a:moveTo>
                    <a:cubicBezTo>
                      <a:pt x="313368" y="185012"/>
                      <a:pt x="306198" y="177842"/>
                      <a:pt x="306198" y="169056"/>
                    </a:cubicBezTo>
                    <a:cubicBezTo>
                      <a:pt x="306198" y="93420"/>
                      <a:pt x="244691" y="31913"/>
                      <a:pt x="169056" y="31913"/>
                    </a:cubicBezTo>
                    <a:cubicBezTo>
                      <a:pt x="93420" y="31913"/>
                      <a:pt x="31913" y="93420"/>
                      <a:pt x="31913" y="169056"/>
                    </a:cubicBezTo>
                    <a:cubicBezTo>
                      <a:pt x="31913" y="177842"/>
                      <a:pt x="24743" y="185012"/>
                      <a:pt x="15957" y="185012"/>
                    </a:cubicBezTo>
                    <a:cubicBezTo>
                      <a:pt x="7170" y="185012"/>
                      <a:pt x="0" y="177842"/>
                      <a:pt x="0" y="169056"/>
                    </a:cubicBezTo>
                    <a:cubicBezTo>
                      <a:pt x="0" y="75847"/>
                      <a:pt x="75847" y="0"/>
                      <a:pt x="169056" y="0"/>
                    </a:cubicBezTo>
                    <a:cubicBezTo>
                      <a:pt x="262265" y="0"/>
                      <a:pt x="338111" y="75847"/>
                      <a:pt x="338111" y="169056"/>
                    </a:cubicBezTo>
                    <a:cubicBezTo>
                      <a:pt x="338111" y="177842"/>
                      <a:pt x="330941" y="185012"/>
                      <a:pt x="322155" y="185012"/>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sp>
          <p:nvSpPr>
            <p:cNvPr id="929" name="TextBox 928">
              <a:extLst>
                <a:ext uri="{FF2B5EF4-FFF2-40B4-BE49-F238E27FC236}">
                  <a16:creationId xmlns:a16="http://schemas.microsoft.com/office/drawing/2014/main" id="{FE501DCA-4416-C84F-7956-169529E73016}"/>
                </a:ext>
              </a:extLst>
            </p:cNvPr>
            <p:cNvSpPr txBox="1">
              <a:spLocks noGrp="1" noRot="1" noMove="1" noResize="1" noEditPoints="1" noAdjustHandles="1" noChangeArrowheads="1" noChangeShapeType="1"/>
            </p:cNvSpPr>
            <p:nvPr/>
          </p:nvSpPr>
          <p:spPr>
            <a:xfrm>
              <a:off x="3928107" y="3778240"/>
              <a:ext cx="1260000" cy="263405"/>
            </a:xfrm>
            <a:prstGeom prst="rect">
              <a:avLst/>
            </a:prstGeom>
            <a:noFill/>
          </p:spPr>
          <p:txBody>
            <a:bodyPr wrap="square" rtlCol="0">
              <a:spAutoFit/>
            </a:bodyPr>
            <a:lstStyle/>
            <a:p>
              <a:pPr marL="0" lvl="0" indent="0" algn="ctr" rtl="0">
                <a:lnSpc>
                  <a:spcPct val="115000"/>
                </a:lnSpc>
                <a:spcBef>
                  <a:spcPts val="0"/>
                </a:spcBef>
                <a:spcAft>
                  <a:spcPts val="0"/>
                </a:spcAft>
                <a:buNone/>
              </a:pPr>
              <a:r>
                <a:rPr lang="en-US" sz="1000">
                  <a:solidFill>
                    <a:srgbClr val="121212"/>
                  </a:solidFill>
                  <a:latin typeface="+mj-lt"/>
                  <a:ea typeface="Montserrat"/>
                  <a:cs typeface="Montserrat"/>
                  <a:sym typeface="Montserrat"/>
                </a:rPr>
                <a:t>50 mins</a:t>
              </a:r>
            </a:p>
          </p:txBody>
        </p:sp>
        <p:sp>
          <p:nvSpPr>
            <p:cNvPr id="930" name="Google Shape;637;p92">
              <a:extLst>
                <a:ext uri="{FF2B5EF4-FFF2-40B4-BE49-F238E27FC236}">
                  <a16:creationId xmlns:a16="http://schemas.microsoft.com/office/drawing/2014/main" id="{B4B7DDE8-D95C-197B-59E6-0DE6DF896573}"/>
                </a:ext>
              </a:extLst>
            </p:cNvPr>
            <p:cNvSpPr>
              <a:spLocks noGrp="1" noRot="1" noMove="1" noResize="1" noEditPoints="1" noAdjustHandles="1" noChangeArrowheads="1" noChangeShapeType="1"/>
            </p:cNvSpPr>
            <p:nvPr/>
          </p:nvSpPr>
          <p:spPr>
            <a:xfrm>
              <a:off x="6811502" y="3118095"/>
              <a:ext cx="1260000" cy="1620000"/>
            </a:xfrm>
            <a:prstGeom prst="roundRect">
              <a:avLst>
                <a:gd name="adj" fmla="val 5423"/>
              </a:avLst>
            </a:prstGeom>
            <a:gradFill>
              <a:gsLst>
                <a:gs pos="0">
                  <a:srgbClr val="E7F4FC"/>
                </a:gs>
                <a:gs pos="100000">
                  <a:srgbClr val="CCECFF"/>
                </a:gs>
              </a:gsLst>
              <a:lin ang="16200038"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122733"/>
                </a:solidFill>
                <a:latin typeface="Inter"/>
                <a:ea typeface="Inter"/>
                <a:cs typeface="Inter"/>
                <a:sym typeface="Inter"/>
              </a:endParaRPr>
            </a:p>
          </p:txBody>
        </p:sp>
        <p:sp>
          <p:nvSpPr>
            <p:cNvPr id="931" name="Google Shape;642;p92">
              <a:extLst>
                <a:ext uri="{FF2B5EF4-FFF2-40B4-BE49-F238E27FC236}">
                  <a16:creationId xmlns:a16="http://schemas.microsoft.com/office/drawing/2014/main" id="{C6659AF6-8CA8-DEA1-439F-5EEB5806F5AF}"/>
                </a:ext>
              </a:extLst>
            </p:cNvPr>
            <p:cNvSpPr txBox="1">
              <a:spLocks noGrp="1" noRot="1" noMove="1" noResize="1" noEditPoints="1" noAdjustHandles="1" noChangeArrowheads="1" noChangeShapeType="1"/>
            </p:cNvSpPr>
            <p:nvPr/>
          </p:nvSpPr>
          <p:spPr>
            <a:xfrm>
              <a:off x="6811502" y="3118095"/>
              <a:ext cx="1260000" cy="338524"/>
            </a:xfrm>
            <a:prstGeom prst="rect">
              <a:avLst/>
            </a:prstGeom>
            <a:noFill/>
            <a:ln>
              <a:noFill/>
            </a:ln>
          </p:spPr>
          <p:txBody>
            <a:bodyPr spcFirstLastPara="1" wrap="square" lIns="91425" tIns="91425" rIns="91425" bIns="91425" anchor="t" anchorCtr="0">
              <a:spAutoFit/>
            </a:bodyPr>
            <a:lstStyle/>
            <a:p>
              <a:pPr algn="ctr"/>
              <a:r>
                <a:rPr lang="en-US" sz="1000" b="1">
                  <a:solidFill>
                    <a:srgbClr val="122733"/>
                  </a:solidFill>
                  <a:latin typeface="+mj-lt"/>
                  <a:ea typeface="Montserrat"/>
                  <a:cs typeface="Montserrat"/>
                  <a:sym typeface="Montserrat"/>
                </a:rPr>
                <a:t>Wrap-Up</a:t>
              </a:r>
            </a:p>
          </p:txBody>
        </p:sp>
        <p:grpSp>
          <p:nvGrpSpPr>
            <p:cNvPr id="932" name="Graphic 5">
              <a:extLst>
                <a:ext uri="{FF2B5EF4-FFF2-40B4-BE49-F238E27FC236}">
                  <a16:creationId xmlns:a16="http://schemas.microsoft.com/office/drawing/2014/main" id="{5B1DFE6E-C5D0-D06D-1AA1-006EA44C8316}"/>
                </a:ext>
              </a:extLst>
            </p:cNvPr>
            <p:cNvGrpSpPr>
              <a:grpSpLocks noGrp="1" noUngrp="1" noRot="1" noChangeAspect="1" noMove="1" noResize="1"/>
            </p:cNvGrpSpPr>
            <p:nvPr/>
          </p:nvGrpSpPr>
          <p:grpSpPr>
            <a:xfrm>
              <a:off x="7256347" y="4190292"/>
              <a:ext cx="370310" cy="360001"/>
              <a:chOff x="945262" y="1432571"/>
              <a:chExt cx="1263492" cy="1228332"/>
            </a:xfrm>
          </p:grpSpPr>
          <p:sp>
            <p:nvSpPr>
              <p:cNvPr id="788" name="Freeform: Shape 787">
                <a:extLst>
                  <a:ext uri="{FF2B5EF4-FFF2-40B4-BE49-F238E27FC236}">
                    <a16:creationId xmlns:a16="http://schemas.microsoft.com/office/drawing/2014/main" id="{47D91415-C0F8-3E32-C214-E26F497B8E3F}"/>
                  </a:ext>
                </a:extLst>
              </p:cNvPr>
              <p:cNvSpPr>
                <a:spLocks noGrp="1" noRot="1" noMove="1" noResize="1" noEditPoints="1" noAdjustHandles="1" noChangeArrowheads="1" noChangeShapeType="1"/>
              </p:cNvSpPr>
              <p:nvPr/>
            </p:nvSpPr>
            <p:spPr>
              <a:xfrm>
                <a:off x="1995439" y="1432638"/>
                <a:ext cx="213315" cy="1228130"/>
              </a:xfrm>
              <a:custGeom>
                <a:avLst/>
                <a:gdLst>
                  <a:gd name="connsiteX0" fmla="*/ 152917 w 213315"/>
                  <a:gd name="connsiteY0" fmla="*/ 67 h 1228130"/>
                  <a:gd name="connsiteX1" fmla="*/ 60668 w 213315"/>
                  <a:gd name="connsiteY1" fmla="*/ 67 h 1228130"/>
                  <a:gd name="connsiteX2" fmla="*/ 26521 w 213315"/>
                  <a:gd name="connsiteY2" fmla="*/ 10662 h 1228130"/>
                  <a:gd name="connsiteX3" fmla="*/ 5331 w 213315"/>
                  <a:gd name="connsiteY3" fmla="*/ 36036 h 1228130"/>
                  <a:gd name="connsiteX4" fmla="*/ 0 w 213315"/>
                  <a:gd name="connsiteY4" fmla="*/ 60465 h 1228130"/>
                  <a:gd name="connsiteX5" fmla="*/ 0 w 213315"/>
                  <a:gd name="connsiteY5" fmla="*/ 1029257 h 1228130"/>
                  <a:gd name="connsiteX6" fmla="*/ 1620 w 213315"/>
                  <a:gd name="connsiteY6" fmla="*/ 1035263 h 1228130"/>
                  <a:gd name="connsiteX7" fmla="*/ 1620 w 213315"/>
                  <a:gd name="connsiteY7" fmla="*/ 1035735 h 1228130"/>
                  <a:gd name="connsiteX8" fmla="*/ 5534 w 213315"/>
                  <a:gd name="connsiteY8" fmla="*/ 1043563 h 1228130"/>
                  <a:gd name="connsiteX9" fmla="*/ 140500 w 213315"/>
                  <a:gd name="connsiteY9" fmla="*/ 1043563 h 1228130"/>
                  <a:gd name="connsiteX10" fmla="*/ 73152 w 213315"/>
                  <a:gd name="connsiteY10" fmla="*/ 1178530 h 1228130"/>
                  <a:gd name="connsiteX11" fmla="*/ 89281 w 213315"/>
                  <a:gd name="connsiteY11" fmla="*/ 1210855 h 1228130"/>
                  <a:gd name="connsiteX12" fmla="*/ 93869 w 213315"/>
                  <a:gd name="connsiteY12" fmla="*/ 1220302 h 1228130"/>
                  <a:gd name="connsiteX13" fmla="*/ 106759 w 213315"/>
                  <a:gd name="connsiteY13" fmla="*/ 1228130 h 1228130"/>
                  <a:gd name="connsiteX14" fmla="*/ 119648 w 213315"/>
                  <a:gd name="connsiteY14" fmla="*/ 1220302 h 1228130"/>
                  <a:gd name="connsiteX15" fmla="*/ 211898 w 213315"/>
                  <a:gd name="connsiteY15" fmla="*/ 1035735 h 1228130"/>
                  <a:gd name="connsiteX16" fmla="*/ 211898 w 213315"/>
                  <a:gd name="connsiteY16" fmla="*/ 1035263 h 1228130"/>
                  <a:gd name="connsiteX17" fmla="*/ 213315 w 213315"/>
                  <a:gd name="connsiteY17" fmla="*/ 1029257 h 1228130"/>
                  <a:gd name="connsiteX18" fmla="*/ 213315 w 213315"/>
                  <a:gd name="connsiteY18" fmla="*/ 60465 h 1228130"/>
                  <a:gd name="connsiteX19" fmla="*/ 152850 w 213315"/>
                  <a:gd name="connsiteY19" fmla="*/ 0 h 1228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315" h="1228130">
                    <a:moveTo>
                      <a:pt x="152917" y="67"/>
                    </a:moveTo>
                    <a:lnTo>
                      <a:pt x="60668" y="67"/>
                    </a:lnTo>
                    <a:cubicBezTo>
                      <a:pt x="47981" y="67"/>
                      <a:pt x="36239" y="3982"/>
                      <a:pt x="26521" y="10662"/>
                    </a:cubicBezTo>
                    <a:cubicBezTo>
                      <a:pt x="17276" y="16871"/>
                      <a:pt x="9650" y="25644"/>
                      <a:pt x="5331" y="36036"/>
                    </a:cubicBezTo>
                    <a:cubicBezTo>
                      <a:pt x="1890" y="43662"/>
                      <a:pt x="0" y="51692"/>
                      <a:pt x="0" y="60465"/>
                    </a:cubicBezTo>
                    <a:lnTo>
                      <a:pt x="0" y="1029257"/>
                    </a:lnTo>
                    <a:cubicBezTo>
                      <a:pt x="0" y="1031349"/>
                      <a:pt x="675" y="1033441"/>
                      <a:pt x="1620" y="1035263"/>
                    </a:cubicBezTo>
                    <a:lnTo>
                      <a:pt x="1620" y="1035735"/>
                    </a:lnTo>
                    <a:lnTo>
                      <a:pt x="5534" y="1043563"/>
                    </a:lnTo>
                    <a:lnTo>
                      <a:pt x="140500" y="1043563"/>
                    </a:lnTo>
                    <a:lnTo>
                      <a:pt x="73152" y="1178530"/>
                    </a:lnTo>
                    <a:lnTo>
                      <a:pt x="89281" y="1210855"/>
                    </a:lnTo>
                    <a:lnTo>
                      <a:pt x="93869" y="1220302"/>
                    </a:lnTo>
                    <a:cubicBezTo>
                      <a:pt x="96434" y="1225161"/>
                      <a:pt x="101225" y="1228130"/>
                      <a:pt x="106759" y="1228130"/>
                    </a:cubicBezTo>
                    <a:cubicBezTo>
                      <a:pt x="112292" y="1228130"/>
                      <a:pt x="117151" y="1225161"/>
                      <a:pt x="119648" y="1220302"/>
                    </a:cubicBezTo>
                    <a:lnTo>
                      <a:pt x="211898" y="1035735"/>
                    </a:lnTo>
                    <a:lnTo>
                      <a:pt x="211898" y="1035263"/>
                    </a:lnTo>
                    <a:cubicBezTo>
                      <a:pt x="212843" y="1033441"/>
                      <a:pt x="213315" y="1031349"/>
                      <a:pt x="213315" y="1029257"/>
                    </a:cubicBezTo>
                    <a:lnTo>
                      <a:pt x="213315" y="60465"/>
                    </a:lnTo>
                    <a:cubicBezTo>
                      <a:pt x="213315" y="26993"/>
                      <a:pt x="186322" y="0"/>
                      <a:pt x="152850" y="0"/>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789" name="Freeform: Shape 788">
                <a:extLst>
                  <a:ext uri="{FF2B5EF4-FFF2-40B4-BE49-F238E27FC236}">
                    <a16:creationId xmlns:a16="http://schemas.microsoft.com/office/drawing/2014/main" id="{45A4AD14-61F3-9C5D-BA14-F92544EBDF26}"/>
                  </a:ext>
                </a:extLst>
              </p:cNvPr>
              <p:cNvSpPr>
                <a:spLocks noGrp="1" noRot="1" noMove="1" noResize="1" noEditPoints="1" noAdjustHandles="1" noChangeArrowheads="1" noChangeShapeType="1"/>
              </p:cNvSpPr>
              <p:nvPr/>
            </p:nvSpPr>
            <p:spPr>
              <a:xfrm>
                <a:off x="1969525" y="1443031"/>
                <a:ext cx="190033" cy="1018931"/>
              </a:xfrm>
              <a:custGeom>
                <a:avLst/>
                <a:gdLst>
                  <a:gd name="connsiteX0" fmla="*/ 16466 w 190033"/>
                  <a:gd name="connsiteY0" fmla="*/ 0 h 1018931"/>
                  <a:gd name="connsiteX1" fmla="*/ 173635 w 190033"/>
                  <a:gd name="connsiteY1" fmla="*/ 0 h 1018931"/>
                  <a:gd name="connsiteX2" fmla="*/ 190033 w 190033"/>
                  <a:gd name="connsiteY2" fmla="*/ 16398 h 1018931"/>
                  <a:gd name="connsiteX3" fmla="*/ 190033 w 190033"/>
                  <a:gd name="connsiteY3" fmla="*/ 1018932 h 1018931"/>
                  <a:gd name="connsiteX4" fmla="*/ 0 w 190033"/>
                  <a:gd name="connsiteY4" fmla="*/ 1018932 h 1018931"/>
                  <a:gd name="connsiteX5" fmla="*/ 0 w 190033"/>
                  <a:gd name="connsiteY5" fmla="*/ 16398 h 1018931"/>
                  <a:gd name="connsiteX6" fmla="*/ 16398 w 190033"/>
                  <a:gd name="connsiteY6" fmla="*/ 0 h 1018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033" h="1018931">
                    <a:moveTo>
                      <a:pt x="16466" y="0"/>
                    </a:moveTo>
                    <a:lnTo>
                      <a:pt x="173635" y="0"/>
                    </a:lnTo>
                    <a:cubicBezTo>
                      <a:pt x="182678" y="0"/>
                      <a:pt x="190033" y="7356"/>
                      <a:pt x="190033" y="16398"/>
                    </a:cubicBezTo>
                    <a:lnTo>
                      <a:pt x="190033" y="1018932"/>
                    </a:lnTo>
                    <a:lnTo>
                      <a:pt x="0" y="1018932"/>
                    </a:lnTo>
                    <a:lnTo>
                      <a:pt x="0" y="16398"/>
                    </a:lnTo>
                    <a:cubicBezTo>
                      <a:pt x="0" y="7356"/>
                      <a:pt x="7356" y="0"/>
                      <a:pt x="16398" y="0"/>
                    </a:cubicBezTo>
                    <a:close/>
                  </a:path>
                </a:pathLst>
              </a:custGeom>
              <a:solidFill>
                <a:srgbClr val="5AC1FF"/>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nvGrpSpPr>
              <p:cNvPr id="790" name="Graphic 5">
                <a:extLst>
                  <a:ext uri="{FF2B5EF4-FFF2-40B4-BE49-F238E27FC236}">
                    <a16:creationId xmlns:a16="http://schemas.microsoft.com/office/drawing/2014/main" id="{CB575D9B-C8C2-49DF-F342-8A0B7F5D9ED2}"/>
                  </a:ext>
                </a:extLst>
              </p:cNvPr>
              <p:cNvGrpSpPr>
                <a:grpSpLocks noGrp="1" noUngrp="1" noRot="1" noMove="1" noResize="1"/>
              </p:cNvGrpSpPr>
              <p:nvPr/>
            </p:nvGrpSpPr>
            <p:grpSpPr>
              <a:xfrm>
                <a:off x="1960280" y="1432706"/>
                <a:ext cx="213180" cy="1228129"/>
                <a:chOff x="1960280" y="1432706"/>
                <a:chExt cx="213180" cy="1228129"/>
              </a:xfrm>
              <a:solidFill>
                <a:srgbClr val="121212"/>
              </a:solidFill>
            </p:grpSpPr>
            <p:sp>
              <p:nvSpPr>
                <p:cNvPr id="815" name="Freeform: Shape 814">
                  <a:extLst>
                    <a:ext uri="{FF2B5EF4-FFF2-40B4-BE49-F238E27FC236}">
                      <a16:creationId xmlns:a16="http://schemas.microsoft.com/office/drawing/2014/main" id="{FDA86A2C-60EF-0533-79D7-755BE5A485CE}"/>
                    </a:ext>
                  </a:extLst>
                </p:cNvPr>
                <p:cNvSpPr>
                  <a:spLocks noGrp="1" noRot="1" noMove="1" noResize="1" noEditPoints="1" noAdjustHandles="1" noChangeArrowheads="1" noChangeShapeType="1"/>
                </p:cNvSpPr>
                <p:nvPr/>
              </p:nvSpPr>
              <p:spPr>
                <a:xfrm>
                  <a:off x="1960347" y="1571114"/>
                  <a:ext cx="212977" cy="1089721"/>
                </a:xfrm>
                <a:custGeom>
                  <a:avLst/>
                  <a:gdLst>
                    <a:gd name="connsiteX0" fmla="*/ 199278 w 212977"/>
                    <a:gd name="connsiteY0" fmla="*/ 0 h 1089721"/>
                    <a:gd name="connsiteX1" fmla="*/ 14306 w 212977"/>
                    <a:gd name="connsiteY1" fmla="*/ 0 h 1089721"/>
                    <a:gd name="connsiteX2" fmla="*/ 9245 w 212977"/>
                    <a:gd name="connsiteY2" fmla="*/ 945 h 1089721"/>
                    <a:gd name="connsiteX3" fmla="*/ 0 w 212977"/>
                    <a:gd name="connsiteY3" fmla="*/ 14306 h 1089721"/>
                    <a:gd name="connsiteX4" fmla="*/ 0 w 212977"/>
                    <a:gd name="connsiteY4" fmla="*/ 890848 h 1089721"/>
                    <a:gd name="connsiteX5" fmla="*/ 472 w 212977"/>
                    <a:gd name="connsiteY5" fmla="*/ 894088 h 1089721"/>
                    <a:gd name="connsiteX6" fmla="*/ 1147 w 212977"/>
                    <a:gd name="connsiteY6" fmla="*/ 896382 h 1089721"/>
                    <a:gd name="connsiteX7" fmla="*/ 1350 w 212977"/>
                    <a:gd name="connsiteY7" fmla="*/ 897327 h 1089721"/>
                    <a:gd name="connsiteX8" fmla="*/ 93599 w 212977"/>
                    <a:gd name="connsiteY8" fmla="*/ 1081894 h 1089721"/>
                    <a:gd name="connsiteX9" fmla="*/ 106489 w 212977"/>
                    <a:gd name="connsiteY9" fmla="*/ 1089722 h 1089721"/>
                    <a:gd name="connsiteX10" fmla="*/ 119378 w 212977"/>
                    <a:gd name="connsiteY10" fmla="*/ 1081894 h 1089721"/>
                    <a:gd name="connsiteX11" fmla="*/ 124237 w 212977"/>
                    <a:gd name="connsiteY11" fmla="*/ 1072446 h 1089721"/>
                    <a:gd name="connsiteX12" fmla="*/ 211628 w 212977"/>
                    <a:gd name="connsiteY12" fmla="*/ 897394 h 1089721"/>
                    <a:gd name="connsiteX13" fmla="*/ 211830 w 212977"/>
                    <a:gd name="connsiteY13" fmla="*/ 896450 h 1089721"/>
                    <a:gd name="connsiteX14" fmla="*/ 212505 w 212977"/>
                    <a:gd name="connsiteY14" fmla="*/ 894155 h 1089721"/>
                    <a:gd name="connsiteX15" fmla="*/ 212978 w 212977"/>
                    <a:gd name="connsiteY15" fmla="*/ 890916 h 1089721"/>
                    <a:gd name="connsiteX16" fmla="*/ 212978 w 212977"/>
                    <a:gd name="connsiteY16" fmla="*/ 14306 h 1089721"/>
                    <a:gd name="connsiteX17" fmla="*/ 199143 w 212977"/>
                    <a:gd name="connsiteY17" fmla="*/ 0 h 1089721"/>
                    <a:gd name="connsiteX18" fmla="*/ 108176 w 212977"/>
                    <a:gd name="connsiteY18" fmla="*/ 1040054 h 1089721"/>
                    <a:gd name="connsiteX19" fmla="*/ 106556 w 212977"/>
                    <a:gd name="connsiteY19" fmla="*/ 1043023 h 1089721"/>
                    <a:gd name="connsiteX20" fmla="*/ 30435 w 212977"/>
                    <a:gd name="connsiteY20" fmla="*/ 890781 h 1089721"/>
                    <a:gd name="connsiteX21" fmla="*/ 28613 w 212977"/>
                    <a:gd name="connsiteY21" fmla="*/ 887339 h 1089721"/>
                    <a:gd name="connsiteX22" fmla="*/ 28613 w 212977"/>
                    <a:gd name="connsiteY22" fmla="*/ 28613 h 1089721"/>
                    <a:gd name="connsiteX23" fmla="*/ 184567 w 212977"/>
                    <a:gd name="connsiteY23" fmla="*/ 28613 h 1089721"/>
                    <a:gd name="connsiteX24" fmla="*/ 184567 w 212977"/>
                    <a:gd name="connsiteY24" fmla="*/ 887407 h 1089721"/>
                    <a:gd name="connsiteX25" fmla="*/ 182745 w 212977"/>
                    <a:gd name="connsiteY25" fmla="*/ 890848 h 1089721"/>
                    <a:gd name="connsiteX26" fmla="*/ 175592 w 212977"/>
                    <a:gd name="connsiteY26" fmla="*/ 905155 h 1089721"/>
                    <a:gd name="connsiteX27" fmla="*/ 108243 w 212977"/>
                    <a:gd name="connsiteY27" fmla="*/ 1040122 h 1089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12977" h="1089721">
                      <a:moveTo>
                        <a:pt x="199278" y="0"/>
                      </a:moveTo>
                      <a:lnTo>
                        <a:pt x="14306" y="0"/>
                      </a:lnTo>
                      <a:cubicBezTo>
                        <a:pt x="12484" y="0"/>
                        <a:pt x="10865" y="202"/>
                        <a:pt x="9245" y="945"/>
                      </a:cubicBezTo>
                      <a:cubicBezTo>
                        <a:pt x="3914" y="3037"/>
                        <a:pt x="0" y="8300"/>
                        <a:pt x="0" y="14306"/>
                      </a:cubicBezTo>
                      <a:lnTo>
                        <a:pt x="0" y="890848"/>
                      </a:lnTo>
                      <a:cubicBezTo>
                        <a:pt x="0" y="891996"/>
                        <a:pt x="0" y="893143"/>
                        <a:pt x="472" y="894088"/>
                      </a:cubicBezTo>
                      <a:cubicBezTo>
                        <a:pt x="675" y="895032"/>
                        <a:pt x="945" y="895707"/>
                        <a:pt x="1147" y="896382"/>
                      </a:cubicBezTo>
                      <a:cubicBezTo>
                        <a:pt x="1147" y="896585"/>
                        <a:pt x="1147" y="897057"/>
                        <a:pt x="1350" y="897327"/>
                      </a:cubicBezTo>
                      <a:lnTo>
                        <a:pt x="93599" y="1081894"/>
                      </a:lnTo>
                      <a:cubicBezTo>
                        <a:pt x="96164" y="1086753"/>
                        <a:pt x="100955" y="1089722"/>
                        <a:pt x="106489" y="1089722"/>
                      </a:cubicBezTo>
                      <a:cubicBezTo>
                        <a:pt x="112022" y="1089722"/>
                        <a:pt x="116881" y="1086753"/>
                        <a:pt x="119378" y="1081894"/>
                      </a:cubicBezTo>
                      <a:lnTo>
                        <a:pt x="124237" y="1072446"/>
                      </a:lnTo>
                      <a:lnTo>
                        <a:pt x="211628" y="897394"/>
                      </a:lnTo>
                      <a:cubicBezTo>
                        <a:pt x="211628" y="897394"/>
                        <a:pt x="211830" y="896720"/>
                        <a:pt x="211830" y="896450"/>
                      </a:cubicBezTo>
                      <a:cubicBezTo>
                        <a:pt x="212033" y="895775"/>
                        <a:pt x="212303" y="895032"/>
                        <a:pt x="212505" y="894155"/>
                      </a:cubicBezTo>
                      <a:cubicBezTo>
                        <a:pt x="212978" y="893210"/>
                        <a:pt x="212978" y="892063"/>
                        <a:pt x="212978" y="890916"/>
                      </a:cubicBezTo>
                      <a:lnTo>
                        <a:pt x="212978" y="14306"/>
                      </a:lnTo>
                      <a:cubicBezTo>
                        <a:pt x="212978" y="6681"/>
                        <a:pt x="206769" y="202"/>
                        <a:pt x="199143" y="0"/>
                      </a:cubicBezTo>
                      <a:close/>
                      <a:moveTo>
                        <a:pt x="108176" y="1040054"/>
                      </a:moveTo>
                      <a:lnTo>
                        <a:pt x="106556" y="1043023"/>
                      </a:lnTo>
                      <a:lnTo>
                        <a:pt x="30435" y="890781"/>
                      </a:lnTo>
                      <a:lnTo>
                        <a:pt x="28613" y="887339"/>
                      </a:lnTo>
                      <a:lnTo>
                        <a:pt x="28613" y="28613"/>
                      </a:lnTo>
                      <a:lnTo>
                        <a:pt x="184567" y="28613"/>
                      </a:lnTo>
                      <a:lnTo>
                        <a:pt x="184567" y="887407"/>
                      </a:lnTo>
                      <a:lnTo>
                        <a:pt x="182745" y="890848"/>
                      </a:lnTo>
                      <a:lnTo>
                        <a:pt x="175592" y="905155"/>
                      </a:lnTo>
                      <a:lnTo>
                        <a:pt x="108243" y="1040122"/>
                      </a:ln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816" name="Freeform: Shape 815">
                  <a:extLst>
                    <a:ext uri="{FF2B5EF4-FFF2-40B4-BE49-F238E27FC236}">
                      <a16:creationId xmlns:a16="http://schemas.microsoft.com/office/drawing/2014/main" id="{2A9EC2B1-A9DA-27D7-6851-AEE99A171F6A}"/>
                    </a:ext>
                  </a:extLst>
                </p:cNvPr>
                <p:cNvSpPr>
                  <a:spLocks noGrp="1" noRot="1" noMove="1" noResize="1" noEditPoints="1" noAdjustHandles="1" noChangeArrowheads="1" noChangeShapeType="1"/>
                </p:cNvSpPr>
                <p:nvPr/>
              </p:nvSpPr>
              <p:spPr>
                <a:xfrm>
                  <a:off x="1960280" y="2447656"/>
                  <a:ext cx="213180" cy="28612"/>
                </a:xfrm>
                <a:custGeom>
                  <a:avLst/>
                  <a:gdLst>
                    <a:gd name="connsiteX0" fmla="*/ 213180 w 213180"/>
                    <a:gd name="connsiteY0" fmla="*/ 14306 h 28612"/>
                    <a:gd name="connsiteX1" fmla="*/ 212708 w 213180"/>
                    <a:gd name="connsiteY1" fmla="*/ 17546 h 28612"/>
                    <a:gd name="connsiteX2" fmla="*/ 212033 w 213180"/>
                    <a:gd name="connsiteY2" fmla="*/ 19840 h 28612"/>
                    <a:gd name="connsiteX3" fmla="*/ 198874 w 213180"/>
                    <a:gd name="connsiteY3" fmla="*/ 28613 h 28612"/>
                    <a:gd name="connsiteX4" fmla="*/ 14307 w 213180"/>
                    <a:gd name="connsiteY4" fmla="*/ 28613 h 28612"/>
                    <a:gd name="connsiteX5" fmla="*/ 1147 w 213180"/>
                    <a:gd name="connsiteY5" fmla="*/ 19840 h 28612"/>
                    <a:gd name="connsiteX6" fmla="*/ 472 w 213180"/>
                    <a:gd name="connsiteY6" fmla="*/ 17546 h 28612"/>
                    <a:gd name="connsiteX7" fmla="*/ 0 w 213180"/>
                    <a:gd name="connsiteY7" fmla="*/ 14306 h 28612"/>
                    <a:gd name="connsiteX8" fmla="*/ 9245 w 213180"/>
                    <a:gd name="connsiteY8" fmla="*/ 945 h 28612"/>
                    <a:gd name="connsiteX9" fmla="*/ 14307 w 213180"/>
                    <a:gd name="connsiteY9" fmla="*/ 0 h 28612"/>
                    <a:gd name="connsiteX10" fmla="*/ 199278 w 213180"/>
                    <a:gd name="connsiteY10" fmla="*/ 0 h 28612"/>
                    <a:gd name="connsiteX11" fmla="*/ 213113 w 213180"/>
                    <a:gd name="connsiteY11" fmla="*/ 14306 h 28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180" h="28612">
                      <a:moveTo>
                        <a:pt x="213180" y="14306"/>
                      </a:moveTo>
                      <a:cubicBezTo>
                        <a:pt x="213180" y="15454"/>
                        <a:pt x="213180" y="16601"/>
                        <a:pt x="212708" y="17546"/>
                      </a:cubicBezTo>
                      <a:cubicBezTo>
                        <a:pt x="212505" y="18490"/>
                        <a:pt x="212235" y="19165"/>
                        <a:pt x="212033" y="19840"/>
                      </a:cubicBezTo>
                      <a:cubicBezTo>
                        <a:pt x="209941" y="24901"/>
                        <a:pt x="204880" y="28613"/>
                        <a:pt x="198874" y="28613"/>
                      </a:cubicBezTo>
                      <a:lnTo>
                        <a:pt x="14307" y="28613"/>
                      </a:lnTo>
                      <a:cubicBezTo>
                        <a:pt x="8301" y="28613"/>
                        <a:pt x="3239" y="24901"/>
                        <a:pt x="1147" y="19840"/>
                      </a:cubicBezTo>
                      <a:cubicBezTo>
                        <a:pt x="945" y="19165"/>
                        <a:pt x="675" y="18423"/>
                        <a:pt x="472" y="17546"/>
                      </a:cubicBezTo>
                      <a:cubicBezTo>
                        <a:pt x="0" y="16601"/>
                        <a:pt x="0" y="15454"/>
                        <a:pt x="0" y="14306"/>
                      </a:cubicBezTo>
                      <a:cubicBezTo>
                        <a:pt x="0" y="8300"/>
                        <a:pt x="3914" y="3037"/>
                        <a:pt x="9245" y="945"/>
                      </a:cubicBezTo>
                      <a:cubicBezTo>
                        <a:pt x="10865" y="270"/>
                        <a:pt x="12484" y="0"/>
                        <a:pt x="14307" y="0"/>
                      </a:cubicBezTo>
                      <a:lnTo>
                        <a:pt x="199278" y="0"/>
                      </a:lnTo>
                      <a:cubicBezTo>
                        <a:pt x="206904" y="202"/>
                        <a:pt x="213113" y="6681"/>
                        <a:pt x="213113" y="14306"/>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817" name="Freeform: Shape 816">
                  <a:extLst>
                    <a:ext uri="{FF2B5EF4-FFF2-40B4-BE49-F238E27FC236}">
                      <a16:creationId xmlns:a16="http://schemas.microsoft.com/office/drawing/2014/main" id="{8F5C7AD5-FA0D-3DC3-0B99-13A1F77DB21F}"/>
                    </a:ext>
                  </a:extLst>
                </p:cNvPr>
                <p:cNvSpPr>
                  <a:spLocks noGrp="1" noRot="1" noMove="1" noResize="1" noEditPoints="1" noAdjustHandles="1" noChangeArrowheads="1" noChangeShapeType="1"/>
                </p:cNvSpPr>
                <p:nvPr/>
              </p:nvSpPr>
              <p:spPr>
                <a:xfrm>
                  <a:off x="2052462" y="1570979"/>
                  <a:ext cx="28882" cy="905424"/>
                </a:xfrm>
                <a:custGeom>
                  <a:avLst/>
                  <a:gdLst>
                    <a:gd name="connsiteX0" fmla="*/ 14441 w 28882"/>
                    <a:gd name="connsiteY0" fmla="*/ 905357 h 905424"/>
                    <a:gd name="connsiteX1" fmla="*/ 0 w 28882"/>
                    <a:gd name="connsiteY1" fmla="*/ 890916 h 905424"/>
                    <a:gd name="connsiteX2" fmla="*/ 0 w 28882"/>
                    <a:gd name="connsiteY2" fmla="*/ 14441 h 905424"/>
                    <a:gd name="connsiteX3" fmla="*/ 14441 w 28882"/>
                    <a:gd name="connsiteY3" fmla="*/ 0 h 905424"/>
                    <a:gd name="connsiteX4" fmla="*/ 28883 w 28882"/>
                    <a:gd name="connsiteY4" fmla="*/ 14441 h 905424"/>
                    <a:gd name="connsiteX5" fmla="*/ 28883 w 28882"/>
                    <a:gd name="connsiteY5" fmla="*/ 890983 h 905424"/>
                    <a:gd name="connsiteX6" fmla="*/ 14441 w 28882"/>
                    <a:gd name="connsiteY6" fmla="*/ 905425 h 905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82" h="905424">
                      <a:moveTo>
                        <a:pt x="14441" y="905357"/>
                      </a:moveTo>
                      <a:cubicBezTo>
                        <a:pt x="6478" y="905357"/>
                        <a:pt x="0" y="898879"/>
                        <a:pt x="0" y="890916"/>
                      </a:cubicBezTo>
                      <a:lnTo>
                        <a:pt x="0" y="14441"/>
                      </a:lnTo>
                      <a:cubicBezTo>
                        <a:pt x="0" y="6478"/>
                        <a:pt x="6478" y="0"/>
                        <a:pt x="14441" y="0"/>
                      </a:cubicBezTo>
                      <a:cubicBezTo>
                        <a:pt x="22405" y="0"/>
                        <a:pt x="28883" y="6478"/>
                        <a:pt x="28883" y="14441"/>
                      </a:cubicBezTo>
                      <a:lnTo>
                        <a:pt x="28883" y="890983"/>
                      </a:lnTo>
                      <a:cubicBezTo>
                        <a:pt x="28883" y="898946"/>
                        <a:pt x="22405" y="905425"/>
                        <a:pt x="14441" y="905425"/>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818" name="Freeform: Shape 817">
                  <a:extLst>
                    <a:ext uri="{FF2B5EF4-FFF2-40B4-BE49-F238E27FC236}">
                      <a16:creationId xmlns:a16="http://schemas.microsoft.com/office/drawing/2014/main" id="{9F44889F-0203-BE8E-263E-5417A04B6162}"/>
                    </a:ext>
                  </a:extLst>
                </p:cNvPr>
                <p:cNvSpPr>
                  <a:spLocks noGrp="1" noRot="1" noMove="1" noResize="1" noEditPoints="1" noAdjustHandles="1" noChangeArrowheads="1" noChangeShapeType="1"/>
                </p:cNvSpPr>
                <p:nvPr/>
              </p:nvSpPr>
              <p:spPr>
                <a:xfrm>
                  <a:off x="1960347" y="1432706"/>
                  <a:ext cx="213112" cy="167021"/>
                </a:xfrm>
                <a:custGeom>
                  <a:avLst/>
                  <a:gdLst>
                    <a:gd name="connsiteX0" fmla="*/ 152715 w 213112"/>
                    <a:gd name="connsiteY0" fmla="*/ 0 h 167021"/>
                    <a:gd name="connsiteX1" fmla="*/ 60465 w 213112"/>
                    <a:gd name="connsiteY1" fmla="*/ 0 h 167021"/>
                    <a:gd name="connsiteX2" fmla="*/ 0 w 213112"/>
                    <a:gd name="connsiteY2" fmla="*/ 60465 h 167021"/>
                    <a:gd name="connsiteX3" fmla="*/ 0 w 213112"/>
                    <a:gd name="connsiteY3" fmla="*/ 152715 h 167021"/>
                    <a:gd name="connsiteX4" fmla="*/ 9245 w 213112"/>
                    <a:gd name="connsiteY4" fmla="*/ 166077 h 167021"/>
                    <a:gd name="connsiteX5" fmla="*/ 14306 w 213112"/>
                    <a:gd name="connsiteY5" fmla="*/ 167021 h 167021"/>
                    <a:gd name="connsiteX6" fmla="*/ 199278 w 213112"/>
                    <a:gd name="connsiteY6" fmla="*/ 167021 h 167021"/>
                    <a:gd name="connsiteX7" fmla="*/ 213113 w 213112"/>
                    <a:gd name="connsiteY7" fmla="*/ 152715 h 167021"/>
                    <a:gd name="connsiteX8" fmla="*/ 213113 w 213112"/>
                    <a:gd name="connsiteY8" fmla="*/ 60465 h 167021"/>
                    <a:gd name="connsiteX9" fmla="*/ 152647 w 213112"/>
                    <a:gd name="connsiteY9" fmla="*/ 0 h 167021"/>
                    <a:gd name="connsiteX10" fmla="*/ 28613 w 213112"/>
                    <a:gd name="connsiteY10" fmla="*/ 138408 h 167021"/>
                    <a:gd name="connsiteX11" fmla="*/ 28613 w 213112"/>
                    <a:gd name="connsiteY11" fmla="*/ 60465 h 167021"/>
                    <a:gd name="connsiteX12" fmla="*/ 40355 w 213112"/>
                    <a:gd name="connsiteY12" fmla="*/ 36036 h 167021"/>
                    <a:gd name="connsiteX13" fmla="*/ 60398 w 213112"/>
                    <a:gd name="connsiteY13" fmla="*/ 28680 h 167021"/>
                    <a:gd name="connsiteX14" fmla="*/ 152647 w 213112"/>
                    <a:gd name="connsiteY14" fmla="*/ 28680 h 167021"/>
                    <a:gd name="connsiteX15" fmla="*/ 184500 w 213112"/>
                    <a:gd name="connsiteY15" fmla="*/ 60533 h 167021"/>
                    <a:gd name="connsiteX16" fmla="*/ 184500 w 213112"/>
                    <a:gd name="connsiteY16" fmla="*/ 138476 h 167021"/>
                    <a:gd name="connsiteX17" fmla="*/ 28545 w 213112"/>
                    <a:gd name="connsiteY17" fmla="*/ 138476 h 167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3112" h="167021">
                      <a:moveTo>
                        <a:pt x="152715" y="0"/>
                      </a:moveTo>
                      <a:lnTo>
                        <a:pt x="60465" y="0"/>
                      </a:lnTo>
                      <a:cubicBezTo>
                        <a:pt x="26993" y="0"/>
                        <a:pt x="0" y="26993"/>
                        <a:pt x="0" y="60465"/>
                      </a:cubicBezTo>
                      <a:lnTo>
                        <a:pt x="0" y="152715"/>
                      </a:lnTo>
                      <a:cubicBezTo>
                        <a:pt x="0" y="158721"/>
                        <a:pt x="3914" y="163985"/>
                        <a:pt x="9245" y="166077"/>
                      </a:cubicBezTo>
                      <a:cubicBezTo>
                        <a:pt x="10865" y="166751"/>
                        <a:pt x="12484" y="167021"/>
                        <a:pt x="14306" y="167021"/>
                      </a:cubicBezTo>
                      <a:lnTo>
                        <a:pt x="199278" y="167021"/>
                      </a:lnTo>
                      <a:cubicBezTo>
                        <a:pt x="206904" y="166819"/>
                        <a:pt x="213113" y="160341"/>
                        <a:pt x="213113" y="152715"/>
                      </a:cubicBezTo>
                      <a:lnTo>
                        <a:pt x="213113" y="60465"/>
                      </a:lnTo>
                      <a:cubicBezTo>
                        <a:pt x="213113" y="26993"/>
                        <a:pt x="186119" y="0"/>
                        <a:pt x="152647" y="0"/>
                      </a:cubicBezTo>
                      <a:close/>
                      <a:moveTo>
                        <a:pt x="28613" y="138408"/>
                      </a:moveTo>
                      <a:lnTo>
                        <a:pt x="28613" y="60465"/>
                      </a:lnTo>
                      <a:cubicBezTo>
                        <a:pt x="28613" y="50545"/>
                        <a:pt x="33202" y="41772"/>
                        <a:pt x="40355" y="36036"/>
                      </a:cubicBezTo>
                      <a:cubicBezTo>
                        <a:pt x="45889" y="31447"/>
                        <a:pt x="52840" y="28680"/>
                        <a:pt x="60398" y="28680"/>
                      </a:cubicBezTo>
                      <a:lnTo>
                        <a:pt x="152647" y="28680"/>
                      </a:lnTo>
                      <a:cubicBezTo>
                        <a:pt x="170193" y="28680"/>
                        <a:pt x="184500" y="42987"/>
                        <a:pt x="184500" y="60533"/>
                      </a:cubicBezTo>
                      <a:lnTo>
                        <a:pt x="184500" y="138476"/>
                      </a:lnTo>
                      <a:lnTo>
                        <a:pt x="28545" y="138476"/>
                      </a:ln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grpSp>
            <p:nvGrpSpPr>
              <p:cNvPr id="791" name="Graphic 5">
                <a:extLst>
                  <a:ext uri="{FF2B5EF4-FFF2-40B4-BE49-F238E27FC236}">
                    <a16:creationId xmlns:a16="http://schemas.microsoft.com/office/drawing/2014/main" id="{E96B0DD0-7467-E514-2534-5B7DDF3B8BE3}"/>
                  </a:ext>
                </a:extLst>
              </p:cNvPr>
              <p:cNvGrpSpPr>
                <a:grpSpLocks noGrp="1" noUngrp="1" noRot="1" noMove="1" noResize="1"/>
              </p:cNvGrpSpPr>
              <p:nvPr/>
            </p:nvGrpSpPr>
            <p:grpSpPr>
              <a:xfrm>
                <a:off x="945262" y="1432571"/>
                <a:ext cx="928456" cy="1228332"/>
                <a:chOff x="945262" y="1432571"/>
                <a:chExt cx="928456" cy="1228332"/>
              </a:xfrm>
              <a:solidFill>
                <a:srgbClr val="121212"/>
              </a:solidFill>
            </p:grpSpPr>
            <p:grpSp>
              <p:nvGrpSpPr>
                <p:cNvPr id="792" name="Graphic 5">
                  <a:extLst>
                    <a:ext uri="{FF2B5EF4-FFF2-40B4-BE49-F238E27FC236}">
                      <a16:creationId xmlns:a16="http://schemas.microsoft.com/office/drawing/2014/main" id="{21BC19F7-B86C-131E-7FA1-3DD5A27F3EF2}"/>
                    </a:ext>
                  </a:extLst>
                </p:cNvPr>
                <p:cNvGrpSpPr>
                  <a:grpSpLocks noGrp="1" noUngrp="1" noRot="1" noMove="1" noResize="1"/>
                </p:cNvGrpSpPr>
                <p:nvPr/>
              </p:nvGrpSpPr>
              <p:grpSpPr>
                <a:xfrm>
                  <a:off x="1268170" y="1617070"/>
                  <a:ext cx="282620" cy="98053"/>
                  <a:chOff x="1268170" y="1617070"/>
                  <a:chExt cx="282620" cy="98053"/>
                </a:xfrm>
                <a:solidFill>
                  <a:srgbClr val="121212"/>
                </a:solidFill>
              </p:grpSpPr>
              <p:sp>
                <p:nvSpPr>
                  <p:cNvPr id="812" name="Freeform: Shape 811">
                    <a:extLst>
                      <a:ext uri="{FF2B5EF4-FFF2-40B4-BE49-F238E27FC236}">
                        <a16:creationId xmlns:a16="http://schemas.microsoft.com/office/drawing/2014/main" id="{82AB01C5-F399-2044-925D-6FE94F97454F}"/>
                      </a:ext>
                    </a:extLst>
                  </p:cNvPr>
                  <p:cNvSpPr>
                    <a:spLocks noGrp="1" noRot="1" noMove="1" noResize="1" noEditPoints="1" noAdjustHandles="1" noChangeArrowheads="1" noChangeShapeType="1"/>
                  </p:cNvSpPr>
                  <p:nvPr/>
                </p:nvSpPr>
                <p:spPr>
                  <a:xfrm>
                    <a:off x="1406578" y="1617070"/>
                    <a:ext cx="144212" cy="28882"/>
                  </a:xfrm>
                  <a:custGeom>
                    <a:avLst/>
                    <a:gdLst>
                      <a:gd name="connsiteX0" fmla="*/ 129771 w 144212"/>
                      <a:gd name="connsiteY0" fmla="*/ 28883 h 28882"/>
                      <a:gd name="connsiteX1" fmla="*/ 14441 w 144212"/>
                      <a:gd name="connsiteY1" fmla="*/ 28883 h 28882"/>
                      <a:gd name="connsiteX2" fmla="*/ 0 w 144212"/>
                      <a:gd name="connsiteY2" fmla="*/ 14441 h 28882"/>
                      <a:gd name="connsiteX3" fmla="*/ 14441 w 144212"/>
                      <a:gd name="connsiteY3" fmla="*/ 0 h 28882"/>
                      <a:gd name="connsiteX4" fmla="*/ 129771 w 144212"/>
                      <a:gd name="connsiteY4" fmla="*/ 0 h 28882"/>
                      <a:gd name="connsiteX5" fmla="*/ 144212 w 144212"/>
                      <a:gd name="connsiteY5" fmla="*/ 14441 h 28882"/>
                      <a:gd name="connsiteX6" fmla="*/ 129771 w 144212"/>
                      <a:gd name="connsiteY6" fmla="*/ 28883 h 28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212" h="28882">
                        <a:moveTo>
                          <a:pt x="129771" y="28883"/>
                        </a:moveTo>
                        <a:lnTo>
                          <a:pt x="14441" y="28883"/>
                        </a:lnTo>
                        <a:cubicBezTo>
                          <a:pt x="6478" y="28883"/>
                          <a:pt x="0" y="22404"/>
                          <a:pt x="0" y="14441"/>
                        </a:cubicBezTo>
                        <a:cubicBezTo>
                          <a:pt x="0" y="6478"/>
                          <a:pt x="6478" y="0"/>
                          <a:pt x="14441" y="0"/>
                        </a:cubicBezTo>
                        <a:lnTo>
                          <a:pt x="129771" y="0"/>
                        </a:lnTo>
                        <a:cubicBezTo>
                          <a:pt x="137734" y="0"/>
                          <a:pt x="144212" y="6478"/>
                          <a:pt x="144212" y="14441"/>
                        </a:cubicBezTo>
                        <a:cubicBezTo>
                          <a:pt x="144212" y="22404"/>
                          <a:pt x="137734" y="28883"/>
                          <a:pt x="129771" y="28883"/>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813" name="Freeform: Shape 812">
                    <a:extLst>
                      <a:ext uri="{FF2B5EF4-FFF2-40B4-BE49-F238E27FC236}">
                        <a16:creationId xmlns:a16="http://schemas.microsoft.com/office/drawing/2014/main" id="{40ECD6F2-50DD-5953-4EAC-D90E617BC8E2}"/>
                      </a:ext>
                    </a:extLst>
                  </p:cNvPr>
                  <p:cNvSpPr>
                    <a:spLocks noGrp="1" noRot="1" noMove="1" noResize="1" noEditPoints="1" noAdjustHandles="1" noChangeArrowheads="1" noChangeShapeType="1"/>
                  </p:cNvSpPr>
                  <p:nvPr/>
                </p:nvSpPr>
                <p:spPr>
                  <a:xfrm>
                    <a:off x="1268237" y="1617070"/>
                    <a:ext cx="98053" cy="28882"/>
                  </a:xfrm>
                  <a:custGeom>
                    <a:avLst/>
                    <a:gdLst>
                      <a:gd name="connsiteX0" fmla="*/ 83612 w 98053"/>
                      <a:gd name="connsiteY0" fmla="*/ 28883 h 28882"/>
                      <a:gd name="connsiteX1" fmla="*/ 14441 w 98053"/>
                      <a:gd name="connsiteY1" fmla="*/ 28883 h 28882"/>
                      <a:gd name="connsiteX2" fmla="*/ 0 w 98053"/>
                      <a:gd name="connsiteY2" fmla="*/ 14441 h 28882"/>
                      <a:gd name="connsiteX3" fmla="*/ 14441 w 98053"/>
                      <a:gd name="connsiteY3" fmla="*/ 0 h 28882"/>
                      <a:gd name="connsiteX4" fmla="*/ 83612 w 98053"/>
                      <a:gd name="connsiteY4" fmla="*/ 0 h 28882"/>
                      <a:gd name="connsiteX5" fmla="*/ 98053 w 98053"/>
                      <a:gd name="connsiteY5" fmla="*/ 14441 h 28882"/>
                      <a:gd name="connsiteX6" fmla="*/ 83612 w 98053"/>
                      <a:gd name="connsiteY6" fmla="*/ 28883 h 28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8053" h="28882">
                        <a:moveTo>
                          <a:pt x="83612" y="28883"/>
                        </a:moveTo>
                        <a:lnTo>
                          <a:pt x="14441" y="28883"/>
                        </a:lnTo>
                        <a:cubicBezTo>
                          <a:pt x="6478" y="28883"/>
                          <a:pt x="0" y="22404"/>
                          <a:pt x="0" y="14441"/>
                        </a:cubicBezTo>
                        <a:cubicBezTo>
                          <a:pt x="0" y="6478"/>
                          <a:pt x="6478" y="0"/>
                          <a:pt x="14441" y="0"/>
                        </a:cubicBezTo>
                        <a:lnTo>
                          <a:pt x="83612" y="0"/>
                        </a:lnTo>
                        <a:cubicBezTo>
                          <a:pt x="91575" y="0"/>
                          <a:pt x="98053" y="6478"/>
                          <a:pt x="98053" y="14441"/>
                        </a:cubicBezTo>
                        <a:cubicBezTo>
                          <a:pt x="98053" y="22404"/>
                          <a:pt x="91575" y="28883"/>
                          <a:pt x="83612" y="28883"/>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814" name="Freeform: Shape 813">
                    <a:extLst>
                      <a:ext uri="{FF2B5EF4-FFF2-40B4-BE49-F238E27FC236}">
                        <a16:creationId xmlns:a16="http://schemas.microsoft.com/office/drawing/2014/main" id="{D03F0510-57AC-604A-A55B-E9C69D08A8C1}"/>
                      </a:ext>
                    </a:extLst>
                  </p:cNvPr>
                  <p:cNvSpPr>
                    <a:spLocks noGrp="1" noRot="1" noMove="1" noResize="1" noEditPoints="1" noAdjustHandles="1" noChangeArrowheads="1" noChangeShapeType="1"/>
                  </p:cNvSpPr>
                  <p:nvPr/>
                </p:nvSpPr>
                <p:spPr>
                  <a:xfrm>
                    <a:off x="1268170" y="1686241"/>
                    <a:ext cx="282620" cy="28882"/>
                  </a:xfrm>
                  <a:custGeom>
                    <a:avLst/>
                    <a:gdLst>
                      <a:gd name="connsiteX0" fmla="*/ 268179 w 282620"/>
                      <a:gd name="connsiteY0" fmla="*/ 28883 h 28882"/>
                      <a:gd name="connsiteX1" fmla="*/ 14441 w 282620"/>
                      <a:gd name="connsiteY1" fmla="*/ 28883 h 28882"/>
                      <a:gd name="connsiteX2" fmla="*/ 0 w 282620"/>
                      <a:gd name="connsiteY2" fmla="*/ 14441 h 28882"/>
                      <a:gd name="connsiteX3" fmla="*/ 14441 w 282620"/>
                      <a:gd name="connsiteY3" fmla="*/ 0 h 28882"/>
                      <a:gd name="connsiteX4" fmla="*/ 268179 w 282620"/>
                      <a:gd name="connsiteY4" fmla="*/ 0 h 28882"/>
                      <a:gd name="connsiteX5" fmla="*/ 282621 w 282620"/>
                      <a:gd name="connsiteY5" fmla="*/ 14441 h 28882"/>
                      <a:gd name="connsiteX6" fmla="*/ 268179 w 282620"/>
                      <a:gd name="connsiteY6" fmla="*/ 28883 h 28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620" h="28882">
                        <a:moveTo>
                          <a:pt x="268179" y="28883"/>
                        </a:moveTo>
                        <a:lnTo>
                          <a:pt x="14441" y="28883"/>
                        </a:lnTo>
                        <a:cubicBezTo>
                          <a:pt x="6478" y="28883"/>
                          <a:pt x="0" y="22404"/>
                          <a:pt x="0" y="14441"/>
                        </a:cubicBezTo>
                        <a:cubicBezTo>
                          <a:pt x="0" y="6478"/>
                          <a:pt x="6478" y="0"/>
                          <a:pt x="14441" y="0"/>
                        </a:cubicBezTo>
                        <a:lnTo>
                          <a:pt x="268179" y="0"/>
                        </a:lnTo>
                        <a:cubicBezTo>
                          <a:pt x="276142" y="0"/>
                          <a:pt x="282621" y="6478"/>
                          <a:pt x="282621" y="14441"/>
                        </a:cubicBezTo>
                        <a:cubicBezTo>
                          <a:pt x="282621" y="22404"/>
                          <a:pt x="276142" y="28883"/>
                          <a:pt x="268179" y="28883"/>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grpSp>
              <p:nvGrpSpPr>
                <p:cNvPr id="793" name="Graphic 5">
                  <a:extLst>
                    <a:ext uri="{FF2B5EF4-FFF2-40B4-BE49-F238E27FC236}">
                      <a16:creationId xmlns:a16="http://schemas.microsoft.com/office/drawing/2014/main" id="{4131651C-6F2D-07E1-13BE-ED8FA08AF188}"/>
                    </a:ext>
                  </a:extLst>
                </p:cNvPr>
                <p:cNvGrpSpPr>
                  <a:grpSpLocks noGrp="1" noUngrp="1" noRot="1" noMove="1" noResize="1"/>
                </p:cNvGrpSpPr>
                <p:nvPr/>
              </p:nvGrpSpPr>
              <p:grpSpPr>
                <a:xfrm>
                  <a:off x="1268170" y="1870808"/>
                  <a:ext cx="467187" cy="98052"/>
                  <a:chOff x="1268170" y="1870808"/>
                  <a:chExt cx="467187" cy="98052"/>
                </a:xfrm>
                <a:solidFill>
                  <a:srgbClr val="121212"/>
                </a:solidFill>
              </p:grpSpPr>
              <p:sp>
                <p:nvSpPr>
                  <p:cNvPr id="808" name="Freeform: Shape 807">
                    <a:extLst>
                      <a:ext uri="{FF2B5EF4-FFF2-40B4-BE49-F238E27FC236}">
                        <a16:creationId xmlns:a16="http://schemas.microsoft.com/office/drawing/2014/main" id="{110E6AFB-E3E0-4F78-1A5D-D7A4AE0DFB52}"/>
                      </a:ext>
                    </a:extLst>
                  </p:cNvPr>
                  <p:cNvSpPr>
                    <a:spLocks noGrp="1" noRot="1" noMove="1" noResize="1" noEditPoints="1" noAdjustHandles="1" noChangeArrowheads="1" noChangeShapeType="1"/>
                  </p:cNvSpPr>
                  <p:nvPr/>
                </p:nvSpPr>
                <p:spPr>
                  <a:xfrm>
                    <a:off x="1452737" y="1939978"/>
                    <a:ext cx="282620" cy="28882"/>
                  </a:xfrm>
                  <a:custGeom>
                    <a:avLst/>
                    <a:gdLst>
                      <a:gd name="connsiteX0" fmla="*/ 268179 w 282620"/>
                      <a:gd name="connsiteY0" fmla="*/ 28883 h 28882"/>
                      <a:gd name="connsiteX1" fmla="*/ 14441 w 282620"/>
                      <a:gd name="connsiteY1" fmla="*/ 28883 h 28882"/>
                      <a:gd name="connsiteX2" fmla="*/ 0 w 282620"/>
                      <a:gd name="connsiteY2" fmla="*/ 14441 h 28882"/>
                      <a:gd name="connsiteX3" fmla="*/ 14441 w 282620"/>
                      <a:gd name="connsiteY3" fmla="*/ 0 h 28882"/>
                      <a:gd name="connsiteX4" fmla="*/ 268179 w 282620"/>
                      <a:gd name="connsiteY4" fmla="*/ 0 h 28882"/>
                      <a:gd name="connsiteX5" fmla="*/ 282621 w 282620"/>
                      <a:gd name="connsiteY5" fmla="*/ 14441 h 28882"/>
                      <a:gd name="connsiteX6" fmla="*/ 268179 w 282620"/>
                      <a:gd name="connsiteY6" fmla="*/ 28883 h 28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620" h="28882">
                        <a:moveTo>
                          <a:pt x="268179" y="28883"/>
                        </a:moveTo>
                        <a:lnTo>
                          <a:pt x="14441" y="28883"/>
                        </a:lnTo>
                        <a:cubicBezTo>
                          <a:pt x="6478" y="28883"/>
                          <a:pt x="0" y="22404"/>
                          <a:pt x="0" y="14441"/>
                        </a:cubicBezTo>
                        <a:cubicBezTo>
                          <a:pt x="0" y="6478"/>
                          <a:pt x="6478" y="0"/>
                          <a:pt x="14441" y="0"/>
                        </a:cubicBezTo>
                        <a:lnTo>
                          <a:pt x="268179" y="0"/>
                        </a:lnTo>
                        <a:cubicBezTo>
                          <a:pt x="276142" y="0"/>
                          <a:pt x="282621" y="6478"/>
                          <a:pt x="282621" y="14441"/>
                        </a:cubicBezTo>
                        <a:cubicBezTo>
                          <a:pt x="282621" y="22404"/>
                          <a:pt x="276142" y="28883"/>
                          <a:pt x="268179" y="28883"/>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809" name="Freeform: Shape 808">
                    <a:extLst>
                      <a:ext uri="{FF2B5EF4-FFF2-40B4-BE49-F238E27FC236}">
                        <a16:creationId xmlns:a16="http://schemas.microsoft.com/office/drawing/2014/main" id="{DEE33888-6ADC-CE4C-347E-93263F1E3E62}"/>
                      </a:ext>
                    </a:extLst>
                  </p:cNvPr>
                  <p:cNvSpPr>
                    <a:spLocks noGrp="1" noRot="1" noMove="1" noResize="1" noEditPoints="1" noAdjustHandles="1" noChangeArrowheads="1" noChangeShapeType="1"/>
                  </p:cNvSpPr>
                  <p:nvPr/>
                </p:nvSpPr>
                <p:spPr>
                  <a:xfrm>
                    <a:off x="1268170" y="1939978"/>
                    <a:ext cx="144212" cy="28882"/>
                  </a:xfrm>
                  <a:custGeom>
                    <a:avLst/>
                    <a:gdLst>
                      <a:gd name="connsiteX0" fmla="*/ 129771 w 144212"/>
                      <a:gd name="connsiteY0" fmla="*/ 28883 h 28882"/>
                      <a:gd name="connsiteX1" fmla="*/ 14441 w 144212"/>
                      <a:gd name="connsiteY1" fmla="*/ 28883 h 28882"/>
                      <a:gd name="connsiteX2" fmla="*/ 0 w 144212"/>
                      <a:gd name="connsiteY2" fmla="*/ 14441 h 28882"/>
                      <a:gd name="connsiteX3" fmla="*/ 14441 w 144212"/>
                      <a:gd name="connsiteY3" fmla="*/ 0 h 28882"/>
                      <a:gd name="connsiteX4" fmla="*/ 129771 w 144212"/>
                      <a:gd name="connsiteY4" fmla="*/ 0 h 28882"/>
                      <a:gd name="connsiteX5" fmla="*/ 144212 w 144212"/>
                      <a:gd name="connsiteY5" fmla="*/ 14441 h 28882"/>
                      <a:gd name="connsiteX6" fmla="*/ 129771 w 144212"/>
                      <a:gd name="connsiteY6" fmla="*/ 28883 h 28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212" h="28882">
                        <a:moveTo>
                          <a:pt x="129771" y="28883"/>
                        </a:moveTo>
                        <a:lnTo>
                          <a:pt x="14441" y="28883"/>
                        </a:lnTo>
                        <a:cubicBezTo>
                          <a:pt x="6478" y="28883"/>
                          <a:pt x="0" y="22404"/>
                          <a:pt x="0" y="14441"/>
                        </a:cubicBezTo>
                        <a:cubicBezTo>
                          <a:pt x="0" y="6478"/>
                          <a:pt x="6478" y="0"/>
                          <a:pt x="14441" y="0"/>
                        </a:cubicBezTo>
                        <a:lnTo>
                          <a:pt x="129771" y="0"/>
                        </a:lnTo>
                        <a:cubicBezTo>
                          <a:pt x="137734" y="0"/>
                          <a:pt x="144212" y="6478"/>
                          <a:pt x="144212" y="14441"/>
                        </a:cubicBezTo>
                        <a:cubicBezTo>
                          <a:pt x="144212" y="22404"/>
                          <a:pt x="137734" y="28883"/>
                          <a:pt x="129771" y="28883"/>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810" name="Freeform: Shape 809">
                    <a:extLst>
                      <a:ext uri="{FF2B5EF4-FFF2-40B4-BE49-F238E27FC236}">
                        <a16:creationId xmlns:a16="http://schemas.microsoft.com/office/drawing/2014/main" id="{B48BB607-69B6-068C-1025-3DDD3C1FB890}"/>
                      </a:ext>
                    </a:extLst>
                  </p:cNvPr>
                  <p:cNvSpPr>
                    <a:spLocks noGrp="1" noRot="1" noMove="1" noResize="1" noEditPoints="1" noAdjustHandles="1" noChangeArrowheads="1" noChangeShapeType="1"/>
                  </p:cNvSpPr>
                  <p:nvPr/>
                </p:nvSpPr>
                <p:spPr>
                  <a:xfrm>
                    <a:off x="1614225" y="1870808"/>
                    <a:ext cx="121132" cy="28882"/>
                  </a:xfrm>
                  <a:custGeom>
                    <a:avLst/>
                    <a:gdLst>
                      <a:gd name="connsiteX0" fmla="*/ 106691 w 121132"/>
                      <a:gd name="connsiteY0" fmla="*/ 28883 h 28882"/>
                      <a:gd name="connsiteX1" fmla="*/ 14441 w 121132"/>
                      <a:gd name="connsiteY1" fmla="*/ 28883 h 28882"/>
                      <a:gd name="connsiteX2" fmla="*/ 0 w 121132"/>
                      <a:gd name="connsiteY2" fmla="*/ 14441 h 28882"/>
                      <a:gd name="connsiteX3" fmla="*/ 14441 w 121132"/>
                      <a:gd name="connsiteY3" fmla="*/ 0 h 28882"/>
                      <a:gd name="connsiteX4" fmla="*/ 106691 w 121132"/>
                      <a:gd name="connsiteY4" fmla="*/ 0 h 28882"/>
                      <a:gd name="connsiteX5" fmla="*/ 121133 w 121132"/>
                      <a:gd name="connsiteY5" fmla="*/ 14441 h 28882"/>
                      <a:gd name="connsiteX6" fmla="*/ 106691 w 121132"/>
                      <a:gd name="connsiteY6" fmla="*/ 28883 h 28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132" h="28882">
                        <a:moveTo>
                          <a:pt x="106691" y="28883"/>
                        </a:moveTo>
                        <a:lnTo>
                          <a:pt x="14441" y="28883"/>
                        </a:lnTo>
                        <a:cubicBezTo>
                          <a:pt x="6478" y="28883"/>
                          <a:pt x="0" y="22404"/>
                          <a:pt x="0" y="14441"/>
                        </a:cubicBezTo>
                        <a:cubicBezTo>
                          <a:pt x="0" y="6478"/>
                          <a:pt x="6478" y="0"/>
                          <a:pt x="14441" y="0"/>
                        </a:cubicBezTo>
                        <a:lnTo>
                          <a:pt x="106691" y="0"/>
                        </a:lnTo>
                        <a:cubicBezTo>
                          <a:pt x="114654" y="0"/>
                          <a:pt x="121133" y="6478"/>
                          <a:pt x="121133" y="14441"/>
                        </a:cubicBezTo>
                        <a:cubicBezTo>
                          <a:pt x="121133" y="22404"/>
                          <a:pt x="114654" y="28883"/>
                          <a:pt x="106691" y="28883"/>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811" name="Freeform: Shape 810">
                    <a:extLst>
                      <a:ext uri="{FF2B5EF4-FFF2-40B4-BE49-F238E27FC236}">
                        <a16:creationId xmlns:a16="http://schemas.microsoft.com/office/drawing/2014/main" id="{552B74E8-F5B3-A895-6ED8-E75323DB7856}"/>
                      </a:ext>
                    </a:extLst>
                  </p:cNvPr>
                  <p:cNvSpPr>
                    <a:spLocks noGrp="1" noRot="1" noMove="1" noResize="1" noEditPoints="1" noAdjustHandles="1" noChangeArrowheads="1" noChangeShapeType="1"/>
                  </p:cNvSpPr>
                  <p:nvPr/>
                </p:nvSpPr>
                <p:spPr>
                  <a:xfrm>
                    <a:off x="1268170" y="1870808"/>
                    <a:ext cx="305699" cy="28882"/>
                  </a:xfrm>
                  <a:custGeom>
                    <a:avLst/>
                    <a:gdLst>
                      <a:gd name="connsiteX0" fmla="*/ 291258 w 305699"/>
                      <a:gd name="connsiteY0" fmla="*/ 28883 h 28882"/>
                      <a:gd name="connsiteX1" fmla="*/ 14441 w 305699"/>
                      <a:gd name="connsiteY1" fmla="*/ 28883 h 28882"/>
                      <a:gd name="connsiteX2" fmla="*/ 0 w 305699"/>
                      <a:gd name="connsiteY2" fmla="*/ 14441 h 28882"/>
                      <a:gd name="connsiteX3" fmla="*/ 14441 w 305699"/>
                      <a:gd name="connsiteY3" fmla="*/ 0 h 28882"/>
                      <a:gd name="connsiteX4" fmla="*/ 291258 w 305699"/>
                      <a:gd name="connsiteY4" fmla="*/ 0 h 28882"/>
                      <a:gd name="connsiteX5" fmla="*/ 305700 w 305699"/>
                      <a:gd name="connsiteY5" fmla="*/ 14441 h 28882"/>
                      <a:gd name="connsiteX6" fmla="*/ 291258 w 305699"/>
                      <a:gd name="connsiteY6" fmla="*/ 28883 h 28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699" h="28882">
                        <a:moveTo>
                          <a:pt x="291258" y="28883"/>
                        </a:moveTo>
                        <a:lnTo>
                          <a:pt x="14441" y="28883"/>
                        </a:lnTo>
                        <a:cubicBezTo>
                          <a:pt x="6478" y="28883"/>
                          <a:pt x="0" y="22404"/>
                          <a:pt x="0" y="14441"/>
                        </a:cubicBezTo>
                        <a:cubicBezTo>
                          <a:pt x="0" y="6478"/>
                          <a:pt x="6478" y="0"/>
                          <a:pt x="14441" y="0"/>
                        </a:cubicBezTo>
                        <a:lnTo>
                          <a:pt x="291258" y="0"/>
                        </a:lnTo>
                        <a:cubicBezTo>
                          <a:pt x="299221" y="0"/>
                          <a:pt x="305700" y="6478"/>
                          <a:pt x="305700" y="14441"/>
                        </a:cubicBezTo>
                        <a:cubicBezTo>
                          <a:pt x="305700" y="22404"/>
                          <a:pt x="299221" y="28883"/>
                          <a:pt x="291258" y="28883"/>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grpSp>
              <p:nvGrpSpPr>
                <p:cNvPr id="794" name="Graphic 5">
                  <a:extLst>
                    <a:ext uri="{FF2B5EF4-FFF2-40B4-BE49-F238E27FC236}">
                      <a16:creationId xmlns:a16="http://schemas.microsoft.com/office/drawing/2014/main" id="{E6966C28-85E8-8612-BD03-D153CDD9A20E}"/>
                    </a:ext>
                  </a:extLst>
                </p:cNvPr>
                <p:cNvGrpSpPr>
                  <a:grpSpLocks noGrp="1" noUngrp="1" noRot="1" noMove="1" noResize="1"/>
                </p:cNvGrpSpPr>
                <p:nvPr/>
              </p:nvGrpSpPr>
              <p:grpSpPr>
                <a:xfrm>
                  <a:off x="1268170" y="2124545"/>
                  <a:ext cx="467188" cy="98053"/>
                  <a:chOff x="1268170" y="2124545"/>
                  <a:chExt cx="467188" cy="98053"/>
                </a:xfrm>
                <a:solidFill>
                  <a:srgbClr val="121212"/>
                </a:solidFill>
              </p:grpSpPr>
              <p:sp>
                <p:nvSpPr>
                  <p:cNvPr id="805" name="Freeform: Shape 804">
                    <a:extLst>
                      <a:ext uri="{FF2B5EF4-FFF2-40B4-BE49-F238E27FC236}">
                        <a16:creationId xmlns:a16="http://schemas.microsoft.com/office/drawing/2014/main" id="{D048F864-BDC1-133F-3316-F59AB056B1CD}"/>
                      </a:ext>
                    </a:extLst>
                  </p:cNvPr>
                  <p:cNvSpPr>
                    <a:spLocks noGrp="1" noRot="1" noMove="1" noResize="1" noEditPoints="1" noAdjustHandles="1" noChangeArrowheads="1" noChangeShapeType="1"/>
                  </p:cNvSpPr>
                  <p:nvPr/>
                </p:nvSpPr>
                <p:spPr>
                  <a:xfrm>
                    <a:off x="1268237" y="2193716"/>
                    <a:ext cx="351790" cy="28882"/>
                  </a:xfrm>
                  <a:custGeom>
                    <a:avLst/>
                    <a:gdLst>
                      <a:gd name="connsiteX0" fmla="*/ 337349 w 351790"/>
                      <a:gd name="connsiteY0" fmla="*/ 28883 h 28882"/>
                      <a:gd name="connsiteX1" fmla="*/ 14441 w 351790"/>
                      <a:gd name="connsiteY1" fmla="*/ 28883 h 28882"/>
                      <a:gd name="connsiteX2" fmla="*/ 0 w 351790"/>
                      <a:gd name="connsiteY2" fmla="*/ 14441 h 28882"/>
                      <a:gd name="connsiteX3" fmla="*/ 14441 w 351790"/>
                      <a:gd name="connsiteY3" fmla="*/ 0 h 28882"/>
                      <a:gd name="connsiteX4" fmla="*/ 337349 w 351790"/>
                      <a:gd name="connsiteY4" fmla="*/ 0 h 28882"/>
                      <a:gd name="connsiteX5" fmla="*/ 351791 w 351790"/>
                      <a:gd name="connsiteY5" fmla="*/ 14441 h 28882"/>
                      <a:gd name="connsiteX6" fmla="*/ 337349 w 351790"/>
                      <a:gd name="connsiteY6" fmla="*/ 28883 h 28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1790" h="28882">
                        <a:moveTo>
                          <a:pt x="337349" y="28883"/>
                        </a:moveTo>
                        <a:lnTo>
                          <a:pt x="14441" y="28883"/>
                        </a:lnTo>
                        <a:cubicBezTo>
                          <a:pt x="6478" y="28883"/>
                          <a:pt x="0" y="22404"/>
                          <a:pt x="0" y="14441"/>
                        </a:cubicBezTo>
                        <a:cubicBezTo>
                          <a:pt x="0" y="6478"/>
                          <a:pt x="6478" y="0"/>
                          <a:pt x="14441" y="0"/>
                        </a:cubicBezTo>
                        <a:lnTo>
                          <a:pt x="337349" y="0"/>
                        </a:lnTo>
                        <a:cubicBezTo>
                          <a:pt x="345313" y="0"/>
                          <a:pt x="351791" y="6478"/>
                          <a:pt x="351791" y="14441"/>
                        </a:cubicBezTo>
                        <a:cubicBezTo>
                          <a:pt x="351791" y="22404"/>
                          <a:pt x="345313" y="28883"/>
                          <a:pt x="337349" y="28883"/>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806" name="Freeform: Shape 805">
                    <a:extLst>
                      <a:ext uri="{FF2B5EF4-FFF2-40B4-BE49-F238E27FC236}">
                        <a16:creationId xmlns:a16="http://schemas.microsoft.com/office/drawing/2014/main" id="{CE564BFA-72CC-5134-CDE1-9C7CDFFA439D}"/>
                      </a:ext>
                    </a:extLst>
                  </p:cNvPr>
                  <p:cNvSpPr>
                    <a:spLocks noGrp="1" noRot="1" noMove="1" noResize="1" noEditPoints="1" noAdjustHandles="1" noChangeArrowheads="1" noChangeShapeType="1"/>
                  </p:cNvSpPr>
                  <p:nvPr/>
                </p:nvSpPr>
                <p:spPr>
                  <a:xfrm>
                    <a:off x="1521908" y="2124545"/>
                    <a:ext cx="213450" cy="28882"/>
                  </a:xfrm>
                  <a:custGeom>
                    <a:avLst/>
                    <a:gdLst>
                      <a:gd name="connsiteX0" fmla="*/ 199008 w 213450"/>
                      <a:gd name="connsiteY0" fmla="*/ 28883 h 28882"/>
                      <a:gd name="connsiteX1" fmla="*/ 14441 w 213450"/>
                      <a:gd name="connsiteY1" fmla="*/ 28883 h 28882"/>
                      <a:gd name="connsiteX2" fmla="*/ 0 w 213450"/>
                      <a:gd name="connsiteY2" fmla="*/ 14441 h 28882"/>
                      <a:gd name="connsiteX3" fmla="*/ 14441 w 213450"/>
                      <a:gd name="connsiteY3" fmla="*/ 0 h 28882"/>
                      <a:gd name="connsiteX4" fmla="*/ 199008 w 213450"/>
                      <a:gd name="connsiteY4" fmla="*/ 0 h 28882"/>
                      <a:gd name="connsiteX5" fmla="*/ 213450 w 213450"/>
                      <a:gd name="connsiteY5" fmla="*/ 14441 h 28882"/>
                      <a:gd name="connsiteX6" fmla="*/ 199008 w 213450"/>
                      <a:gd name="connsiteY6" fmla="*/ 28883 h 28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450" h="28882">
                        <a:moveTo>
                          <a:pt x="199008" y="28883"/>
                        </a:moveTo>
                        <a:lnTo>
                          <a:pt x="14441" y="28883"/>
                        </a:lnTo>
                        <a:cubicBezTo>
                          <a:pt x="6478" y="28883"/>
                          <a:pt x="0" y="22404"/>
                          <a:pt x="0" y="14441"/>
                        </a:cubicBezTo>
                        <a:cubicBezTo>
                          <a:pt x="0" y="6478"/>
                          <a:pt x="6478" y="0"/>
                          <a:pt x="14441" y="0"/>
                        </a:cubicBezTo>
                        <a:lnTo>
                          <a:pt x="199008" y="0"/>
                        </a:lnTo>
                        <a:cubicBezTo>
                          <a:pt x="206972" y="0"/>
                          <a:pt x="213450" y="6478"/>
                          <a:pt x="213450" y="14441"/>
                        </a:cubicBezTo>
                        <a:cubicBezTo>
                          <a:pt x="213450" y="22404"/>
                          <a:pt x="206972" y="28883"/>
                          <a:pt x="199008" y="28883"/>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807" name="Freeform: Shape 806">
                    <a:extLst>
                      <a:ext uri="{FF2B5EF4-FFF2-40B4-BE49-F238E27FC236}">
                        <a16:creationId xmlns:a16="http://schemas.microsoft.com/office/drawing/2014/main" id="{2E1D6301-C913-93A8-2D17-474086F3C004}"/>
                      </a:ext>
                    </a:extLst>
                  </p:cNvPr>
                  <p:cNvSpPr>
                    <a:spLocks noGrp="1" noRot="1" noMove="1" noResize="1" noEditPoints="1" noAdjustHandles="1" noChangeArrowheads="1" noChangeShapeType="1"/>
                  </p:cNvSpPr>
                  <p:nvPr/>
                </p:nvSpPr>
                <p:spPr>
                  <a:xfrm>
                    <a:off x="1268170" y="2124545"/>
                    <a:ext cx="213450" cy="28882"/>
                  </a:xfrm>
                  <a:custGeom>
                    <a:avLst/>
                    <a:gdLst>
                      <a:gd name="connsiteX0" fmla="*/ 199009 w 213450"/>
                      <a:gd name="connsiteY0" fmla="*/ 28883 h 28882"/>
                      <a:gd name="connsiteX1" fmla="*/ 14441 w 213450"/>
                      <a:gd name="connsiteY1" fmla="*/ 28883 h 28882"/>
                      <a:gd name="connsiteX2" fmla="*/ 0 w 213450"/>
                      <a:gd name="connsiteY2" fmla="*/ 14441 h 28882"/>
                      <a:gd name="connsiteX3" fmla="*/ 14441 w 213450"/>
                      <a:gd name="connsiteY3" fmla="*/ 0 h 28882"/>
                      <a:gd name="connsiteX4" fmla="*/ 199009 w 213450"/>
                      <a:gd name="connsiteY4" fmla="*/ 0 h 28882"/>
                      <a:gd name="connsiteX5" fmla="*/ 213450 w 213450"/>
                      <a:gd name="connsiteY5" fmla="*/ 14441 h 28882"/>
                      <a:gd name="connsiteX6" fmla="*/ 199009 w 213450"/>
                      <a:gd name="connsiteY6" fmla="*/ 28883 h 28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450" h="28882">
                        <a:moveTo>
                          <a:pt x="199009" y="28883"/>
                        </a:moveTo>
                        <a:lnTo>
                          <a:pt x="14441" y="28883"/>
                        </a:lnTo>
                        <a:cubicBezTo>
                          <a:pt x="6478" y="28883"/>
                          <a:pt x="0" y="22404"/>
                          <a:pt x="0" y="14441"/>
                        </a:cubicBezTo>
                        <a:cubicBezTo>
                          <a:pt x="0" y="6478"/>
                          <a:pt x="6478" y="0"/>
                          <a:pt x="14441" y="0"/>
                        </a:cubicBezTo>
                        <a:lnTo>
                          <a:pt x="199009" y="0"/>
                        </a:lnTo>
                        <a:cubicBezTo>
                          <a:pt x="206972" y="0"/>
                          <a:pt x="213450" y="6478"/>
                          <a:pt x="213450" y="14441"/>
                        </a:cubicBezTo>
                        <a:cubicBezTo>
                          <a:pt x="213450" y="22404"/>
                          <a:pt x="206972" y="28883"/>
                          <a:pt x="199009" y="28883"/>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grpSp>
              <p:nvGrpSpPr>
                <p:cNvPr id="795" name="Graphic 5">
                  <a:extLst>
                    <a:ext uri="{FF2B5EF4-FFF2-40B4-BE49-F238E27FC236}">
                      <a16:creationId xmlns:a16="http://schemas.microsoft.com/office/drawing/2014/main" id="{352FC8A5-7704-EFCA-13B4-513073B14702}"/>
                    </a:ext>
                  </a:extLst>
                </p:cNvPr>
                <p:cNvGrpSpPr>
                  <a:grpSpLocks noGrp="1" noUngrp="1" noRot="1" noMove="1" noResize="1"/>
                </p:cNvGrpSpPr>
                <p:nvPr/>
              </p:nvGrpSpPr>
              <p:grpSpPr>
                <a:xfrm>
                  <a:off x="1268170" y="2378283"/>
                  <a:ext cx="467187" cy="98052"/>
                  <a:chOff x="1268170" y="2378283"/>
                  <a:chExt cx="467187" cy="98052"/>
                </a:xfrm>
                <a:solidFill>
                  <a:srgbClr val="121212"/>
                </a:solidFill>
              </p:grpSpPr>
              <p:sp>
                <p:nvSpPr>
                  <p:cNvPr id="802" name="Freeform: Shape 801">
                    <a:extLst>
                      <a:ext uri="{FF2B5EF4-FFF2-40B4-BE49-F238E27FC236}">
                        <a16:creationId xmlns:a16="http://schemas.microsoft.com/office/drawing/2014/main" id="{83870372-6CC5-E793-781B-37B6EBA8AF2A}"/>
                      </a:ext>
                    </a:extLst>
                  </p:cNvPr>
                  <p:cNvSpPr>
                    <a:spLocks noGrp="1" noRot="1" noMove="1" noResize="1" noEditPoints="1" noAdjustHandles="1" noChangeArrowheads="1" noChangeShapeType="1"/>
                  </p:cNvSpPr>
                  <p:nvPr/>
                </p:nvSpPr>
                <p:spPr>
                  <a:xfrm>
                    <a:off x="1475816" y="2378283"/>
                    <a:ext cx="259541" cy="28882"/>
                  </a:xfrm>
                  <a:custGeom>
                    <a:avLst/>
                    <a:gdLst>
                      <a:gd name="connsiteX0" fmla="*/ 245100 w 259541"/>
                      <a:gd name="connsiteY0" fmla="*/ 28883 h 28882"/>
                      <a:gd name="connsiteX1" fmla="*/ 14441 w 259541"/>
                      <a:gd name="connsiteY1" fmla="*/ 28883 h 28882"/>
                      <a:gd name="connsiteX2" fmla="*/ 0 w 259541"/>
                      <a:gd name="connsiteY2" fmla="*/ 14441 h 28882"/>
                      <a:gd name="connsiteX3" fmla="*/ 14441 w 259541"/>
                      <a:gd name="connsiteY3" fmla="*/ 0 h 28882"/>
                      <a:gd name="connsiteX4" fmla="*/ 245100 w 259541"/>
                      <a:gd name="connsiteY4" fmla="*/ 0 h 28882"/>
                      <a:gd name="connsiteX5" fmla="*/ 259541 w 259541"/>
                      <a:gd name="connsiteY5" fmla="*/ 14441 h 28882"/>
                      <a:gd name="connsiteX6" fmla="*/ 245100 w 259541"/>
                      <a:gd name="connsiteY6" fmla="*/ 28883 h 28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541" h="28882">
                        <a:moveTo>
                          <a:pt x="245100" y="28883"/>
                        </a:moveTo>
                        <a:lnTo>
                          <a:pt x="14441" y="28883"/>
                        </a:lnTo>
                        <a:cubicBezTo>
                          <a:pt x="6478" y="28883"/>
                          <a:pt x="0" y="22404"/>
                          <a:pt x="0" y="14441"/>
                        </a:cubicBezTo>
                        <a:cubicBezTo>
                          <a:pt x="0" y="6478"/>
                          <a:pt x="6478" y="0"/>
                          <a:pt x="14441" y="0"/>
                        </a:cubicBezTo>
                        <a:lnTo>
                          <a:pt x="245100" y="0"/>
                        </a:lnTo>
                        <a:cubicBezTo>
                          <a:pt x="253063" y="0"/>
                          <a:pt x="259541" y="6478"/>
                          <a:pt x="259541" y="14441"/>
                        </a:cubicBezTo>
                        <a:cubicBezTo>
                          <a:pt x="259541" y="22404"/>
                          <a:pt x="253063" y="28883"/>
                          <a:pt x="245100" y="28883"/>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803" name="Freeform: Shape 802">
                    <a:extLst>
                      <a:ext uri="{FF2B5EF4-FFF2-40B4-BE49-F238E27FC236}">
                        <a16:creationId xmlns:a16="http://schemas.microsoft.com/office/drawing/2014/main" id="{568DC49F-8EA5-4B57-18F7-0DBF8984D4E1}"/>
                      </a:ext>
                    </a:extLst>
                  </p:cNvPr>
                  <p:cNvSpPr>
                    <a:spLocks noGrp="1" noRot="1" noMove="1" noResize="1" noEditPoints="1" noAdjustHandles="1" noChangeArrowheads="1" noChangeShapeType="1"/>
                  </p:cNvSpPr>
                  <p:nvPr/>
                </p:nvSpPr>
                <p:spPr>
                  <a:xfrm>
                    <a:off x="1268170" y="2378283"/>
                    <a:ext cx="167291" cy="28882"/>
                  </a:xfrm>
                  <a:custGeom>
                    <a:avLst/>
                    <a:gdLst>
                      <a:gd name="connsiteX0" fmla="*/ 152850 w 167291"/>
                      <a:gd name="connsiteY0" fmla="*/ 28883 h 28882"/>
                      <a:gd name="connsiteX1" fmla="*/ 14441 w 167291"/>
                      <a:gd name="connsiteY1" fmla="*/ 28883 h 28882"/>
                      <a:gd name="connsiteX2" fmla="*/ 0 w 167291"/>
                      <a:gd name="connsiteY2" fmla="*/ 14441 h 28882"/>
                      <a:gd name="connsiteX3" fmla="*/ 14441 w 167291"/>
                      <a:gd name="connsiteY3" fmla="*/ 0 h 28882"/>
                      <a:gd name="connsiteX4" fmla="*/ 152850 w 167291"/>
                      <a:gd name="connsiteY4" fmla="*/ 0 h 28882"/>
                      <a:gd name="connsiteX5" fmla="*/ 167291 w 167291"/>
                      <a:gd name="connsiteY5" fmla="*/ 14441 h 28882"/>
                      <a:gd name="connsiteX6" fmla="*/ 152850 w 167291"/>
                      <a:gd name="connsiteY6" fmla="*/ 28883 h 28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291" h="28882">
                        <a:moveTo>
                          <a:pt x="152850" y="28883"/>
                        </a:moveTo>
                        <a:lnTo>
                          <a:pt x="14441" y="28883"/>
                        </a:lnTo>
                        <a:cubicBezTo>
                          <a:pt x="6478" y="28883"/>
                          <a:pt x="0" y="22404"/>
                          <a:pt x="0" y="14441"/>
                        </a:cubicBezTo>
                        <a:cubicBezTo>
                          <a:pt x="0" y="6478"/>
                          <a:pt x="6478" y="0"/>
                          <a:pt x="14441" y="0"/>
                        </a:cubicBezTo>
                        <a:lnTo>
                          <a:pt x="152850" y="0"/>
                        </a:lnTo>
                        <a:cubicBezTo>
                          <a:pt x="160813" y="0"/>
                          <a:pt x="167291" y="6478"/>
                          <a:pt x="167291" y="14441"/>
                        </a:cubicBezTo>
                        <a:cubicBezTo>
                          <a:pt x="167291" y="22404"/>
                          <a:pt x="160813" y="28883"/>
                          <a:pt x="152850" y="28883"/>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804" name="Freeform: Shape 803">
                    <a:extLst>
                      <a:ext uri="{FF2B5EF4-FFF2-40B4-BE49-F238E27FC236}">
                        <a16:creationId xmlns:a16="http://schemas.microsoft.com/office/drawing/2014/main" id="{4E05914C-20A8-F221-063A-DE52A8530BF0}"/>
                      </a:ext>
                    </a:extLst>
                  </p:cNvPr>
                  <p:cNvSpPr>
                    <a:spLocks noGrp="1" noRot="1" noMove="1" noResize="1" noEditPoints="1" noAdjustHandles="1" noChangeArrowheads="1" noChangeShapeType="1"/>
                  </p:cNvSpPr>
                  <p:nvPr/>
                </p:nvSpPr>
                <p:spPr>
                  <a:xfrm>
                    <a:off x="1268170" y="2447453"/>
                    <a:ext cx="259541" cy="28882"/>
                  </a:xfrm>
                  <a:custGeom>
                    <a:avLst/>
                    <a:gdLst>
                      <a:gd name="connsiteX0" fmla="*/ 245100 w 259541"/>
                      <a:gd name="connsiteY0" fmla="*/ 28883 h 28882"/>
                      <a:gd name="connsiteX1" fmla="*/ 14441 w 259541"/>
                      <a:gd name="connsiteY1" fmla="*/ 28883 h 28882"/>
                      <a:gd name="connsiteX2" fmla="*/ 0 w 259541"/>
                      <a:gd name="connsiteY2" fmla="*/ 14441 h 28882"/>
                      <a:gd name="connsiteX3" fmla="*/ 14441 w 259541"/>
                      <a:gd name="connsiteY3" fmla="*/ 0 h 28882"/>
                      <a:gd name="connsiteX4" fmla="*/ 245100 w 259541"/>
                      <a:gd name="connsiteY4" fmla="*/ 0 h 28882"/>
                      <a:gd name="connsiteX5" fmla="*/ 259541 w 259541"/>
                      <a:gd name="connsiteY5" fmla="*/ 14441 h 28882"/>
                      <a:gd name="connsiteX6" fmla="*/ 245100 w 259541"/>
                      <a:gd name="connsiteY6" fmla="*/ 28883 h 28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541" h="28882">
                        <a:moveTo>
                          <a:pt x="245100" y="28883"/>
                        </a:moveTo>
                        <a:lnTo>
                          <a:pt x="14441" y="28883"/>
                        </a:lnTo>
                        <a:cubicBezTo>
                          <a:pt x="6478" y="28883"/>
                          <a:pt x="0" y="22404"/>
                          <a:pt x="0" y="14441"/>
                        </a:cubicBezTo>
                        <a:cubicBezTo>
                          <a:pt x="0" y="6478"/>
                          <a:pt x="6478" y="0"/>
                          <a:pt x="14441" y="0"/>
                        </a:cubicBezTo>
                        <a:lnTo>
                          <a:pt x="245100" y="0"/>
                        </a:lnTo>
                        <a:cubicBezTo>
                          <a:pt x="253063" y="0"/>
                          <a:pt x="259541" y="6478"/>
                          <a:pt x="259541" y="14441"/>
                        </a:cubicBezTo>
                        <a:cubicBezTo>
                          <a:pt x="259541" y="22404"/>
                          <a:pt x="253063" y="28883"/>
                          <a:pt x="245100" y="28883"/>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sp>
              <p:nvSpPr>
                <p:cNvPr id="796" name="Freeform: Shape 795">
                  <a:extLst>
                    <a:ext uri="{FF2B5EF4-FFF2-40B4-BE49-F238E27FC236}">
                      <a16:creationId xmlns:a16="http://schemas.microsoft.com/office/drawing/2014/main" id="{EF1ADF72-F2AA-02E0-0A13-BEB89369AB82}"/>
                    </a:ext>
                  </a:extLst>
                </p:cNvPr>
                <p:cNvSpPr>
                  <a:spLocks noGrp="1" noRot="1" noMove="1" noResize="1" noEditPoints="1" noAdjustHandles="1" noChangeArrowheads="1" noChangeShapeType="1"/>
                </p:cNvSpPr>
                <p:nvPr/>
              </p:nvSpPr>
              <p:spPr>
                <a:xfrm>
                  <a:off x="945262" y="1432571"/>
                  <a:ext cx="928436" cy="1228332"/>
                </a:xfrm>
                <a:custGeom>
                  <a:avLst/>
                  <a:gdLst>
                    <a:gd name="connsiteX0" fmla="*/ 914063 w 928436"/>
                    <a:gd name="connsiteY0" fmla="*/ 1228333 h 1228332"/>
                    <a:gd name="connsiteX1" fmla="*/ 14441 w 928436"/>
                    <a:gd name="connsiteY1" fmla="*/ 1228333 h 1228332"/>
                    <a:gd name="connsiteX2" fmla="*/ 0 w 928436"/>
                    <a:gd name="connsiteY2" fmla="*/ 1213891 h 1228332"/>
                    <a:gd name="connsiteX3" fmla="*/ 0 w 928436"/>
                    <a:gd name="connsiteY3" fmla="*/ 14441 h 1228332"/>
                    <a:gd name="connsiteX4" fmla="*/ 14441 w 928436"/>
                    <a:gd name="connsiteY4" fmla="*/ 0 h 1228332"/>
                    <a:gd name="connsiteX5" fmla="*/ 683404 w 928436"/>
                    <a:gd name="connsiteY5" fmla="*/ 0 h 1228332"/>
                    <a:gd name="connsiteX6" fmla="*/ 693594 w 928436"/>
                    <a:gd name="connsiteY6" fmla="*/ 4184 h 1228332"/>
                    <a:gd name="connsiteX7" fmla="*/ 924253 w 928436"/>
                    <a:gd name="connsiteY7" fmla="*/ 234842 h 1228332"/>
                    <a:gd name="connsiteX8" fmla="*/ 928437 w 928436"/>
                    <a:gd name="connsiteY8" fmla="*/ 245032 h 1228332"/>
                    <a:gd name="connsiteX9" fmla="*/ 928437 w 928436"/>
                    <a:gd name="connsiteY9" fmla="*/ 1213824 h 1228332"/>
                    <a:gd name="connsiteX10" fmla="*/ 913995 w 928436"/>
                    <a:gd name="connsiteY10" fmla="*/ 1228265 h 1228332"/>
                    <a:gd name="connsiteX11" fmla="*/ 28883 w 928436"/>
                    <a:gd name="connsiteY11" fmla="*/ 1199518 h 1228332"/>
                    <a:gd name="connsiteX12" fmla="*/ 899689 w 928436"/>
                    <a:gd name="connsiteY12" fmla="*/ 1199518 h 1228332"/>
                    <a:gd name="connsiteX13" fmla="*/ 899689 w 928436"/>
                    <a:gd name="connsiteY13" fmla="*/ 251038 h 1228332"/>
                    <a:gd name="connsiteX14" fmla="*/ 677398 w 928436"/>
                    <a:gd name="connsiteY14" fmla="*/ 28815 h 1228332"/>
                    <a:gd name="connsiteX15" fmla="*/ 28883 w 928436"/>
                    <a:gd name="connsiteY15" fmla="*/ 28815 h 1228332"/>
                    <a:gd name="connsiteX16" fmla="*/ 28883 w 928436"/>
                    <a:gd name="connsiteY16" fmla="*/ 1199450 h 1228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28436" h="1228332">
                      <a:moveTo>
                        <a:pt x="914063" y="1228333"/>
                      </a:moveTo>
                      <a:lnTo>
                        <a:pt x="14441" y="1228333"/>
                      </a:lnTo>
                      <a:cubicBezTo>
                        <a:pt x="6478" y="1228333"/>
                        <a:pt x="0" y="1221855"/>
                        <a:pt x="0" y="1213891"/>
                      </a:cubicBezTo>
                      <a:lnTo>
                        <a:pt x="0" y="14441"/>
                      </a:lnTo>
                      <a:cubicBezTo>
                        <a:pt x="0" y="6478"/>
                        <a:pt x="6478" y="0"/>
                        <a:pt x="14441" y="0"/>
                      </a:cubicBezTo>
                      <a:lnTo>
                        <a:pt x="683404" y="0"/>
                      </a:lnTo>
                      <a:cubicBezTo>
                        <a:pt x="687251" y="0"/>
                        <a:pt x="690895" y="1485"/>
                        <a:pt x="693594" y="4184"/>
                      </a:cubicBezTo>
                      <a:lnTo>
                        <a:pt x="924253" y="234842"/>
                      </a:lnTo>
                      <a:cubicBezTo>
                        <a:pt x="926952" y="237542"/>
                        <a:pt x="928437" y="241186"/>
                        <a:pt x="928437" y="245032"/>
                      </a:cubicBezTo>
                      <a:lnTo>
                        <a:pt x="928437" y="1213824"/>
                      </a:lnTo>
                      <a:cubicBezTo>
                        <a:pt x="928437" y="1221787"/>
                        <a:pt x="921958" y="1228265"/>
                        <a:pt x="913995" y="1228265"/>
                      </a:cubicBezTo>
                      <a:close/>
                      <a:moveTo>
                        <a:pt x="28883" y="1199518"/>
                      </a:moveTo>
                      <a:lnTo>
                        <a:pt x="899689" y="1199518"/>
                      </a:lnTo>
                      <a:lnTo>
                        <a:pt x="899689" y="251038"/>
                      </a:lnTo>
                      <a:lnTo>
                        <a:pt x="677398" y="28815"/>
                      </a:lnTo>
                      <a:lnTo>
                        <a:pt x="28883" y="28815"/>
                      </a:lnTo>
                      <a:lnTo>
                        <a:pt x="28883" y="1199450"/>
                      </a:ln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797" name="Freeform: Shape 796">
                  <a:extLst>
                    <a:ext uri="{FF2B5EF4-FFF2-40B4-BE49-F238E27FC236}">
                      <a16:creationId xmlns:a16="http://schemas.microsoft.com/office/drawing/2014/main" id="{EC34F5DD-7D0F-B8F3-E581-3ABD48F0CBD1}"/>
                    </a:ext>
                  </a:extLst>
                </p:cNvPr>
                <p:cNvSpPr>
                  <a:spLocks noGrp="1" noRot="1" noMove="1" noResize="1" noEditPoints="1" noAdjustHandles="1" noChangeArrowheads="1" noChangeShapeType="1"/>
                </p:cNvSpPr>
                <p:nvPr/>
              </p:nvSpPr>
              <p:spPr>
                <a:xfrm>
                  <a:off x="1614225" y="1432618"/>
                  <a:ext cx="259493" cy="259493"/>
                </a:xfrm>
                <a:custGeom>
                  <a:avLst/>
                  <a:gdLst>
                    <a:gd name="connsiteX0" fmla="*/ 245100 w 259493"/>
                    <a:gd name="connsiteY0" fmla="*/ 259494 h 259493"/>
                    <a:gd name="connsiteX1" fmla="*/ 14441 w 259493"/>
                    <a:gd name="connsiteY1" fmla="*/ 259494 h 259493"/>
                    <a:gd name="connsiteX2" fmla="*/ 0 w 259493"/>
                    <a:gd name="connsiteY2" fmla="*/ 245052 h 259493"/>
                    <a:gd name="connsiteX3" fmla="*/ 0 w 259493"/>
                    <a:gd name="connsiteY3" fmla="*/ 14394 h 259493"/>
                    <a:gd name="connsiteX4" fmla="*/ 8908 w 259493"/>
                    <a:gd name="connsiteY4" fmla="*/ 1100 h 259493"/>
                    <a:gd name="connsiteX5" fmla="*/ 24632 w 259493"/>
                    <a:gd name="connsiteY5" fmla="*/ 4204 h 259493"/>
                    <a:gd name="connsiteX6" fmla="*/ 255290 w 259493"/>
                    <a:gd name="connsiteY6" fmla="*/ 234862 h 259493"/>
                    <a:gd name="connsiteX7" fmla="*/ 258394 w 259493"/>
                    <a:gd name="connsiteY7" fmla="*/ 250586 h 259493"/>
                    <a:gd name="connsiteX8" fmla="*/ 245100 w 259493"/>
                    <a:gd name="connsiteY8" fmla="*/ 259494 h 259493"/>
                    <a:gd name="connsiteX9" fmla="*/ 28815 w 259493"/>
                    <a:gd name="connsiteY9" fmla="*/ 230611 h 259493"/>
                    <a:gd name="connsiteX10" fmla="*/ 210278 w 259493"/>
                    <a:gd name="connsiteY10" fmla="*/ 230611 h 259493"/>
                    <a:gd name="connsiteX11" fmla="*/ 28815 w 259493"/>
                    <a:gd name="connsiteY11" fmla="*/ 49148 h 259493"/>
                    <a:gd name="connsiteX12" fmla="*/ 28815 w 259493"/>
                    <a:gd name="connsiteY12" fmla="*/ 230611 h 25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9493" h="259493">
                      <a:moveTo>
                        <a:pt x="245100" y="259494"/>
                      </a:moveTo>
                      <a:lnTo>
                        <a:pt x="14441" y="259494"/>
                      </a:lnTo>
                      <a:cubicBezTo>
                        <a:pt x="6478" y="259494"/>
                        <a:pt x="0" y="253015"/>
                        <a:pt x="0" y="245052"/>
                      </a:cubicBezTo>
                      <a:lnTo>
                        <a:pt x="0" y="14394"/>
                      </a:lnTo>
                      <a:cubicBezTo>
                        <a:pt x="0" y="8590"/>
                        <a:pt x="3509" y="3327"/>
                        <a:pt x="8908" y="1100"/>
                      </a:cubicBezTo>
                      <a:cubicBezTo>
                        <a:pt x="14239" y="-1127"/>
                        <a:pt x="20447" y="87"/>
                        <a:pt x="24632" y="4204"/>
                      </a:cubicBezTo>
                      <a:lnTo>
                        <a:pt x="255290" y="234862"/>
                      </a:lnTo>
                      <a:cubicBezTo>
                        <a:pt x="259406" y="238979"/>
                        <a:pt x="260621" y="245187"/>
                        <a:pt x="258394" y="250586"/>
                      </a:cubicBezTo>
                      <a:cubicBezTo>
                        <a:pt x="256167" y="255985"/>
                        <a:pt x="250903" y="259494"/>
                        <a:pt x="245100" y="259494"/>
                      </a:cubicBezTo>
                      <a:close/>
                      <a:moveTo>
                        <a:pt x="28815" y="230611"/>
                      </a:moveTo>
                      <a:lnTo>
                        <a:pt x="210278" y="230611"/>
                      </a:lnTo>
                      <a:lnTo>
                        <a:pt x="28815" y="49148"/>
                      </a:lnTo>
                      <a:lnTo>
                        <a:pt x="28815" y="230611"/>
                      </a:ln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798" name="Freeform: Shape 797">
                  <a:extLst>
                    <a:ext uri="{FF2B5EF4-FFF2-40B4-BE49-F238E27FC236}">
                      <a16:creationId xmlns:a16="http://schemas.microsoft.com/office/drawing/2014/main" id="{5B98ADCA-FF32-F3D2-769A-BCDD3D7E9604}"/>
                    </a:ext>
                  </a:extLst>
                </p:cNvPr>
                <p:cNvSpPr>
                  <a:spLocks noGrp="1" noRot="1" noMove="1" noResize="1" noEditPoints="1" noAdjustHandles="1" noChangeArrowheads="1" noChangeShapeType="1"/>
                </p:cNvSpPr>
                <p:nvPr/>
              </p:nvSpPr>
              <p:spPr>
                <a:xfrm>
                  <a:off x="1057200" y="1605649"/>
                  <a:ext cx="165098" cy="121014"/>
                </a:xfrm>
                <a:custGeom>
                  <a:avLst/>
                  <a:gdLst>
                    <a:gd name="connsiteX0" fmla="*/ 58457 w 165098"/>
                    <a:gd name="connsiteY0" fmla="*/ 121015 h 121014"/>
                    <a:gd name="connsiteX1" fmla="*/ 48268 w 165098"/>
                    <a:gd name="connsiteY1" fmla="*/ 116831 h 121014"/>
                    <a:gd name="connsiteX2" fmla="*/ 4201 w 165098"/>
                    <a:gd name="connsiteY2" fmla="*/ 72764 h 121014"/>
                    <a:gd name="connsiteX3" fmla="*/ 4201 w 165098"/>
                    <a:gd name="connsiteY3" fmla="*/ 52384 h 121014"/>
                    <a:gd name="connsiteX4" fmla="*/ 24581 w 165098"/>
                    <a:gd name="connsiteY4" fmla="*/ 52384 h 121014"/>
                    <a:gd name="connsiteX5" fmla="*/ 58457 w 165098"/>
                    <a:gd name="connsiteY5" fmla="*/ 86261 h 121014"/>
                    <a:gd name="connsiteX6" fmla="*/ 140517 w 165098"/>
                    <a:gd name="connsiteY6" fmla="*/ 4201 h 121014"/>
                    <a:gd name="connsiteX7" fmla="*/ 160897 w 165098"/>
                    <a:gd name="connsiteY7" fmla="*/ 4201 h 121014"/>
                    <a:gd name="connsiteX8" fmla="*/ 160897 w 165098"/>
                    <a:gd name="connsiteY8" fmla="*/ 24581 h 121014"/>
                    <a:gd name="connsiteX9" fmla="*/ 68647 w 165098"/>
                    <a:gd name="connsiteY9" fmla="*/ 116831 h 121014"/>
                    <a:gd name="connsiteX10" fmla="*/ 58457 w 165098"/>
                    <a:gd name="connsiteY10" fmla="*/ 121015 h 121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098" h="121014">
                      <a:moveTo>
                        <a:pt x="58457" y="121015"/>
                      </a:moveTo>
                      <a:cubicBezTo>
                        <a:pt x="54746" y="121015"/>
                        <a:pt x="51102" y="119597"/>
                        <a:pt x="48268" y="116831"/>
                      </a:cubicBezTo>
                      <a:lnTo>
                        <a:pt x="4201" y="72764"/>
                      </a:lnTo>
                      <a:cubicBezTo>
                        <a:pt x="-1400" y="67163"/>
                        <a:pt x="-1400" y="57985"/>
                        <a:pt x="4201" y="52384"/>
                      </a:cubicBezTo>
                      <a:cubicBezTo>
                        <a:pt x="9802" y="46783"/>
                        <a:pt x="18980" y="46783"/>
                        <a:pt x="24581" y="52384"/>
                      </a:cubicBezTo>
                      <a:lnTo>
                        <a:pt x="58457" y="86261"/>
                      </a:lnTo>
                      <a:lnTo>
                        <a:pt x="140517" y="4201"/>
                      </a:lnTo>
                      <a:cubicBezTo>
                        <a:pt x="146118" y="-1400"/>
                        <a:pt x="155296" y="-1400"/>
                        <a:pt x="160897" y="4201"/>
                      </a:cubicBezTo>
                      <a:cubicBezTo>
                        <a:pt x="166498" y="9802"/>
                        <a:pt x="166498" y="18980"/>
                        <a:pt x="160897" y="24581"/>
                      </a:cubicBezTo>
                      <a:lnTo>
                        <a:pt x="68647" y="116831"/>
                      </a:lnTo>
                      <a:cubicBezTo>
                        <a:pt x="65813" y="119665"/>
                        <a:pt x="62169" y="121015"/>
                        <a:pt x="58457" y="121015"/>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799" name="Freeform: Shape 798">
                  <a:extLst>
                    <a:ext uri="{FF2B5EF4-FFF2-40B4-BE49-F238E27FC236}">
                      <a16:creationId xmlns:a16="http://schemas.microsoft.com/office/drawing/2014/main" id="{813EDD48-0FC4-0052-6F2C-D68D8B9BAFF3}"/>
                    </a:ext>
                  </a:extLst>
                </p:cNvPr>
                <p:cNvSpPr>
                  <a:spLocks noGrp="1" noRot="1" noMove="1" noResize="1" noEditPoints="1" noAdjustHandles="1" noChangeArrowheads="1" noChangeShapeType="1"/>
                </p:cNvSpPr>
                <p:nvPr/>
              </p:nvSpPr>
              <p:spPr>
                <a:xfrm>
                  <a:off x="1057200" y="1859386"/>
                  <a:ext cx="165098" cy="121014"/>
                </a:xfrm>
                <a:custGeom>
                  <a:avLst/>
                  <a:gdLst>
                    <a:gd name="connsiteX0" fmla="*/ 58457 w 165098"/>
                    <a:gd name="connsiteY0" fmla="*/ 121015 h 121014"/>
                    <a:gd name="connsiteX1" fmla="*/ 48268 w 165098"/>
                    <a:gd name="connsiteY1" fmla="*/ 116831 h 121014"/>
                    <a:gd name="connsiteX2" fmla="*/ 4201 w 165098"/>
                    <a:gd name="connsiteY2" fmla="*/ 72764 h 121014"/>
                    <a:gd name="connsiteX3" fmla="*/ 4201 w 165098"/>
                    <a:gd name="connsiteY3" fmla="*/ 52384 h 121014"/>
                    <a:gd name="connsiteX4" fmla="*/ 24581 w 165098"/>
                    <a:gd name="connsiteY4" fmla="*/ 52384 h 121014"/>
                    <a:gd name="connsiteX5" fmla="*/ 58457 w 165098"/>
                    <a:gd name="connsiteY5" fmla="*/ 86261 h 121014"/>
                    <a:gd name="connsiteX6" fmla="*/ 140517 w 165098"/>
                    <a:gd name="connsiteY6" fmla="*/ 4201 h 121014"/>
                    <a:gd name="connsiteX7" fmla="*/ 160897 w 165098"/>
                    <a:gd name="connsiteY7" fmla="*/ 4201 h 121014"/>
                    <a:gd name="connsiteX8" fmla="*/ 160897 w 165098"/>
                    <a:gd name="connsiteY8" fmla="*/ 24581 h 121014"/>
                    <a:gd name="connsiteX9" fmla="*/ 68647 w 165098"/>
                    <a:gd name="connsiteY9" fmla="*/ 116831 h 121014"/>
                    <a:gd name="connsiteX10" fmla="*/ 58457 w 165098"/>
                    <a:gd name="connsiteY10" fmla="*/ 121015 h 121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098" h="121014">
                      <a:moveTo>
                        <a:pt x="58457" y="121015"/>
                      </a:moveTo>
                      <a:cubicBezTo>
                        <a:pt x="54746" y="121015"/>
                        <a:pt x="51102" y="119597"/>
                        <a:pt x="48268" y="116831"/>
                      </a:cubicBezTo>
                      <a:lnTo>
                        <a:pt x="4201" y="72764"/>
                      </a:lnTo>
                      <a:cubicBezTo>
                        <a:pt x="-1400" y="67163"/>
                        <a:pt x="-1400" y="57985"/>
                        <a:pt x="4201" y="52384"/>
                      </a:cubicBezTo>
                      <a:cubicBezTo>
                        <a:pt x="9802" y="46783"/>
                        <a:pt x="18980" y="46783"/>
                        <a:pt x="24581" y="52384"/>
                      </a:cubicBezTo>
                      <a:lnTo>
                        <a:pt x="58457" y="86261"/>
                      </a:lnTo>
                      <a:lnTo>
                        <a:pt x="140517" y="4201"/>
                      </a:lnTo>
                      <a:cubicBezTo>
                        <a:pt x="146118" y="-1400"/>
                        <a:pt x="155296" y="-1400"/>
                        <a:pt x="160897" y="4201"/>
                      </a:cubicBezTo>
                      <a:cubicBezTo>
                        <a:pt x="166498" y="9802"/>
                        <a:pt x="166498" y="18980"/>
                        <a:pt x="160897" y="24581"/>
                      </a:cubicBezTo>
                      <a:lnTo>
                        <a:pt x="68647" y="116831"/>
                      </a:lnTo>
                      <a:cubicBezTo>
                        <a:pt x="65813" y="119665"/>
                        <a:pt x="62169" y="121015"/>
                        <a:pt x="58457" y="121015"/>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800" name="Freeform: Shape 799">
                  <a:extLst>
                    <a:ext uri="{FF2B5EF4-FFF2-40B4-BE49-F238E27FC236}">
                      <a16:creationId xmlns:a16="http://schemas.microsoft.com/office/drawing/2014/main" id="{F07DD403-CC70-0146-3A1A-7995D2183C5C}"/>
                    </a:ext>
                  </a:extLst>
                </p:cNvPr>
                <p:cNvSpPr>
                  <a:spLocks noGrp="1" noRot="1" noMove="1" noResize="1" noEditPoints="1" noAdjustHandles="1" noChangeArrowheads="1" noChangeShapeType="1"/>
                </p:cNvSpPr>
                <p:nvPr/>
              </p:nvSpPr>
              <p:spPr>
                <a:xfrm>
                  <a:off x="1057200" y="2113124"/>
                  <a:ext cx="165098" cy="121014"/>
                </a:xfrm>
                <a:custGeom>
                  <a:avLst/>
                  <a:gdLst>
                    <a:gd name="connsiteX0" fmla="*/ 58457 w 165098"/>
                    <a:gd name="connsiteY0" fmla="*/ 121015 h 121014"/>
                    <a:gd name="connsiteX1" fmla="*/ 48268 w 165098"/>
                    <a:gd name="connsiteY1" fmla="*/ 116831 h 121014"/>
                    <a:gd name="connsiteX2" fmla="*/ 4201 w 165098"/>
                    <a:gd name="connsiteY2" fmla="*/ 72764 h 121014"/>
                    <a:gd name="connsiteX3" fmla="*/ 4201 w 165098"/>
                    <a:gd name="connsiteY3" fmla="*/ 52384 h 121014"/>
                    <a:gd name="connsiteX4" fmla="*/ 24581 w 165098"/>
                    <a:gd name="connsiteY4" fmla="*/ 52384 h 121014"/>
                    <a:gd name="connsiteX5" fmla="*/ 58457 w 165098"/>
                    <a:gd name="connsiteY5" fmla="*/ 86261 h 121014"/>
                    <a:gd name="connsiteX6" fmla="*/ 140517 w 165098"/>
                    <a:gd name="connsiteY6" fmla="*/ 4201 h 121014"/>
                    <a:gd name="connsiteX7" fmla="*/ 160897 w 165098"/>
                    <a:gd name="connsiteY7" fmla="*/ 4201 h 121014"/>
                    <a:gd name="connsiteX8" fmla="*/ 160897 w 165098"/>
                    <a:gd name="connsiteY8" fmla="*/ 24581 h 121014"/>
                    <a:gd name="connsiteX9" fmla="*/ 68647 w 165098"/>
                    <a:gd name="connsiteY9" fmla="*/ 116831 h 121014"/>
                    <a:gd name="connsiteX10" fmla="*/ 58457 w 165098"/>
                    <a:gd name="connsiteY10" fmla="*/ 121015 h 121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098" h="121014">
                      <a:moveTo>
                        <a:pt x="58457" y="121015"/>
                      </a:moveTo>
                      <a:cubicBezTo>
                        <a:pt x="54746" y="121015"/>
                        <a:pt x="51102" y="119597"/>
                        <a:pt x="48268" y="116831"/>
                      </a:cubicBezTo>
                      <a:lnTo>
                        <a:pt x="4201" y="72764"/>
                      </a:lnTo>
                      <a:cubicBezTo>
                        <a:pt x="-1400" y="67163"/>
                        <a:pt x="-1400" y="57985"/>
                        <a:pt x="4201" y="52384"/>
                      </a:cubicBezTo>
                      <a:cubicBezTo>
                        <a:pt x="9802" y="46783"/>
                        <a:pt x="18980" y="46783"/>
                        <a:pt x="24581" y="52384"/>
                      </a:cubicBezTo>
                      <a:lnTo>
                        <a:pt x="58457" y="86261"/>
                      </a:lnTo>
                      <a:lnTo>
                        <a:pt x="140517" y="4201"/>
                      </a:lnTo>
                      <a:cubicBezTo>
                        <a:pt x="146118" y="-1400"/>
                        <a:pt x="155296" y="-1400"/>
                        <a:pt x="160897" y="4201"/>
                      </a:cubicBezTo>
                      <a:cubicBezTo>
                        <a:pt x="166498" y="9802"/>
                        <a:pt x="166498" y="18980"/>
                        <a:pt x="160897" y="24581"/>
                      </a:cubicBezTo>
                      <a:lnTo>
                        <a:pt x="68647" y="116831"/>
                      </a:lnTo>
                      <a:cubicBezTo>
                        <a:pt x="65813" y="119665"/>
                        <a:pt x="62169" y="121015"/>
                        <a:pt x="58457" y="121015"/>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801" name="Freeform: Shape 800">
                  <a:extLst>
                    <a:ext uri="{FF2B5EF4-FFF2-40B4-BE49-F238E27FC236}">
                      <a16:creationId xmlns:a16="http://schemas.microsoft.com/office/drawing/2014/main" id="{ECAD4D5B-D3EB-51D3-44BC-90AEA39C725B}"/>
                    </a:ext>
                  </a:extLst>
                </p:cNvPr>
                <p:cNvSpPr>
                  <a:spLocks noGrp="1" noRot="1" noMove="1" noResize="1" noEditPoints="1" noAdjustHandles="1" noChangeArrowheads="1" noChangeShapeType="1"/>
                </p:cNvSpPr>
                <p:nvPr/>
              </p:nvSpPr>
              <p:spPr>
                <a:xfrm>
                  <a:off x="1057200" y="2366861"/>
                  <a:ext cx="165098" cy="121014"/>
                </a:xfrm>
                <a:custGeom>
                  <a:avLst/>
                  <a:gdLst>
                    <a:gd name="connsiteX0" fmla="*/ 58457 w 165098"/>
                    <a:gd name="connsiteY0" fmla="*/ 121015 h 121014"/>
                    <a:gd name="connsiteX1" fmla="*/ 48268 w 165098"/>
                    <a:gd name="connsiteY1" fmla="*/ 116831 h 121014"/>
                    <a:gd name="connsiteX2" fmla="*/ 4201 w 165098"/>
                    <a:gd name="connsiteY2" fmla="*/ 72764 h 121014"/>
                    <a:gd name="connsiteX3" fmla="*/ 4201 w 165098"/>
                    <a:gd name="connsiteY3" fmla="*/ 52384 h 121014"/>
                    <a:gd name="connsiteX4" fmla="*/ 24581 w 165098"/>
                    <a:gd name="connsiteY4" fmla="*/ 52384 h 121014"/>
                    <a:gd name="connsiteX5" fmla="*/ 58457 w 165098"/>
                    <a:gd name="connsiteY5" fmla="*/ 86261 h 121014"/>
                    <a:gd name="connsiteX6" fmla="*/ 140517 w 165098"/>
                    <a:gd name="connsiteY6" fmla="*/ 4201 h 121014"/>
                    <a:gd name="connsiteX7" fmla="*/ 160897 w 165098"/>
                    <a:gd name="connsiteY7" fmla="*/ 4201 h 121014"/>
                    <a:gd name="connsiteX8" fmla="*/ 160897 w 165098"/>
                    <a:gd name="connsiteY8" fmla="*/ 24581 h 121014"/>
                    <a:gd name="connsiteX9" fmla="*/ 68647 w 165098"/>
                    <a:gd name="connsiteY9" fmla="*/ 116831 h 121014"/>
                    <a:gd name="connsiteX10" fmla="*/ 58457 w 165098"/>
                    <a:gd name="connsiteY10" fmla="*/ 121015 h 121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098" h="121014">
                      <a:moveTo>
                        <a:pt x="58457" y="121015"/>
                      </a:moveTo>
                      <a:cubicBezTo>
                        <a:pt x="54746" y="121015"/>
                        <a:pt x="51102" y="119598"/>
                        <a:pt x="48268" y="116831"/>
                      </a:cubicBezTo>
                      <a:lnTo>
                        <a:pt x="4201" y="72764"/>
                      </a:lnTo>
                      <a:cubicBezTo>
                        <a:pt x="-1400" y="67163"/>
                        <a:pt x="-1400" y="57985"/>
                        <a:pt x="4201" y="52384"/>
                      </a:cubicBezTo>
                      <a:cubicBezTo>
                        <a:pt x="9802" y="46783"/>
                        <a:pt x="18980" y="46783"/>
                        <a:pt x="24581" y="52384"/>
                      </a:cubicBezTo>
                      <a:lnTo>
                        <a:pt x="58457" y="86261"/>
                      </a:lnTo>
                      <a:lnTo>
                        <a:pt x="140517" y="4201"/>
                      </a:lnTo>
                      <a:cubicBezTo>
                        <a:pt x="146118" y="-1400"/>
                        <a:pt x="155296" y="-1400"/>
                        <a:pt x="160897" y="4201"/>
                      </a:cubicBezTo>
                      <a:cubicBezTo>
                        <a:pt x="166498" y="9802"/>
                        <a:pt x="166498" y="18980"/>
                        <a:pt x="160897" y="24581"/>
                      </a:cubicBezTo>
                      <a:lnTo>
                        <a:pt x="68647" y="116831"/>
                      </a:lnTo>
                      <a:cubicBezTo>
                        <a:pt x="65813" y="119665"/>
                        <a:pt x="62169" y="121015"/>
                        <a:pt x="58457" y="121015"/>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grpSp>
        <p:sp>
          <p:nvSpPr>
            <p:cNvPr id="933" name="TextBox 932">
              <a:extLst>
                <a:ext uri="{FF2B5EF4-FFF2-40B4-BE49-F238E27FC236}">
                  <a16:creationId xmlns:a16="http://schemas.microsoft.com/office/drawing/2014/main" id="{F1F60EF1-7A01-52C7-4246-3C6FDBDD610A}"/>
                </a:ext>
              </a:extLst>
            </p:cNvPr>
            <p:cNvSpPr txBox="1">
              <a:spLocks noGrp="1" noRot="1" noMove="1" noResize="1" noEditPoints="1" noAdjustHandles="1" noChangeArrowheads="1" noChangeShapeType="1"/>
            </p:cNvSpPr>
            <p:nvPr/>
          </p:nvSpPr>
          <p:spPr>
            <a:xfrm>
              <a:off x="6811502" y="3778240"/>
              <a:ext cx="1260000" cy="253916"/>
            </a:xfrm>
            <a:prstGeom prst="rect">
              <a:avLst/>
            </a:prstGeom>
            <a:noFill/>
          </p:spPr>
          <p:txBody>
            <a:bodyPr wrap="square" rtlCol="0">
              <a:spAutoFit/>
            </a:bodyPr>
            <a:lstStyle/>
            <a:p>
              <a:pPr marL="0" lvl="0" indent="0" algn="ctr" rtl="0">
                <a:spcBef>
                  <a:spcPts val="0"/>
                </a:spcBef>
                <a:spcAft>
                  <a:spcPts val="0"/>
                </a:spcAft>
                <a:buNone/>
              </a:pPr>
              <a:r>
                <a:rPr lang="en-US" sz="1000">
                  <a:solidFill>
                    <a:srgbClr val="121212"/>
                  </a:solidFill>
                  <a:latin typeface="+mj-lt"/>
                  <a:ea typeface="Montserrat"/>
                  <a:cs typeface="Montserrat"/>
                  <a:sym typeface="Montserrat"/>
                </a:rPr>
                <a:t>60 mins</a:t>
              </a:r>
              <a:endParaRPr lang="en-US" sz="1000">
                <a:solidFill>
                  <a:srgbClr val="121212"/>
                </a:solidFill>
                <a:latin typeface="+mj-lt"/>
                <a:ea typeface="Montserrat"/>
                <a:cs typeface="Montserrat"/>
              </a:endParaRPr>
            </a:p>
          </p:txBody>
        </p:sp>
        <p:sp>
          <p:nvSpPr>
            <p:cNvPr id="934" name="Google Shape;637;p92">
              <a:extLst>
                <a:ext uri="{FF2B5EF4-FFF2-40B4-BE49-F238E27FC236}">
                  <a16:creationId xmlns:a16="http://schemas.microsoft.com/office/drawing/2014/main" id="{A0CC1752-0734-F38B-8248-1BA8C45771E2}"/>
                </a:ext>
              </a:extLst>
            </p:cNvPr>
            <p:cNvSpPr>
              <a:spLocks noGrp="1" noRot="1" noMove="1" noResize="1" noEditPoints="1" noAdjustHandles="1" noChangeArrowheads="1" noChangeShapeType="1"/>
            </p:cNvSpPr>
            <p:nvPr/>
          </p:nvSpPr>
          <p:spPr>
            <a:xfrm>
              <a:off x="6811502" y="1282040"/>
              <a:ext cx="1260000" cy="1620000"/>
            </a:xfrm>
            <a:prstGeom prst="roundRect">
              <a:avLst>
                <a:gd name="adj" fmla="val 5423"/>
              </a:avLst>
            </a:prstGeom>
            <a:gradFill>
              <a:gsLst>
                <a:gs pos="0">
                  <a:srgbClr val="E7F4FC"/>
                </a:gs>
                <a:gs pos="100000">
                  <a:srgbClr val="CCECFF"/>
                </a:gs>
              </a:gsLst>
              <a:lin ang="16200038"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122733"/>
                </a:solidFill>
                <a:latin typeface="Inter"/>
                <a:ea typeface="Inter"/>
                <a:cs typeface="Inter"/>
                <a:sym typeface="Inter"/>
              </a:endParaRPr>
            </a:p>
          </p:txBody>
        </p:sp>
        <p:sp>
          <p:nvSpPr>
            <p:cNvPr id="935" name="Google Shape;642;p92">
              <a:extLst>
                <a:ext uri="{FF2B5EF4-FFF2-40B4-BE49-F238E27FC236}">
                  <a16:creationId xmlns:a16="http://schemas.microsoft.com/office/drawing/2014/main" id="{A8A7E2B5-31CF-873B-FD84-094710A5D6DF}"/>
                </a:ext>
              </a:extLst>
            </p:cNvPr>
            <p:cNvSpPr txBox="1">
              <a:spLocks noGrp="1" noRot="1" noMove="1" noResize="1" noEditPoints="1" noAdjustHandles="1" noChangeArrowheads="1" noChangeShapeType="1"/>
            </p:cNvSpPr>
            <p:nvPr/>
          </p:nvSpPr>
          <p:spPr>
            <a:xfrm>
              <a:off x="6811502" y="1282040"/>
              <a:ext cx="1260000" cy="800189"/>
            </a:xfrm>
            <a:prstGeom prst="rect">
              <a:avLst/>
            </a:prstGeom>
            <a:noFill/>
            <a:ln>
              <a:noFill/>
            </a:ln>
          </p:spPr>
          <p:txBody>
            <a:bodyPr spcFirstLastPara="1" wrap="square" lIns="91425" tIns="91425" rIns="91425" bIns="91425" anchor="t" anchorCtr="0">
              <a:spAutoFit/>
            </a:bodyPr>
            <a:lstStyle/>
            <a:p>
              <a:pPr algn="ctr"/>
              <a:r>
                <a:rPr lang="en-US" sz="1000" b="1" dirty="0">
                  <a:solidFill>
                    <a:srgbClr val="122733"/>
                  </a:solidFill>
                  <a:latin typeface="+mj-lt"/>
                  <a:ea typeface="Inter" panose="020B0502030000000004" pitchFamily="34" charset="0"/>
                  <a:sym typeface="Montserrat"/>
                </a:rPr>
                <a:t> Building Blocks of Great Customer Service</a:t>
              </a:r>
            </a:p>
          </p:txBody>
        </p:sp>
        <p:sp>
          <p:nvSpPr>
            <p:cNvPr id="971" name="TextBox 970">
              <a:extLst>
                <a:ext uri="{FF2B5EF4-FFF2-40B4-BE49-F238E27FC236}">
                  <a16:creationId xmlns:a16="http://schemas.microsoft.com/office/drawing/2014/main" id="{42B16CC8-066A-D215-28CA-F9AE998FED27}"/>
                </a:ext>
              </a:extLst>
            </p:cNvPr>
            <p:cNvSpPr txBox="1">
              <a:spLocks noGrp="1" noRot="1" noMove="1" noResize="1" noEditPoints="1" noAdjustHandles="1" noChangeArrowheads="1" noChangeShapeType="1"/>
            </p:cNvSpPr>
            <p:nvPr/>
          </p:nvSpPr>
          <p:spPr>
            <a:xfrm>
              <a:off x="6811502" y="1940840"/>
              <a:ext cx="1260000" cy="253916"/>
            </a:xfrm>
            <a:prstGeom prst="rect">
              <a:avLst/>
            </a:prstGeom>
            <a:noFill/>
          </p:spPr>
          <p:txBody>
            <a:bodyPr wrap="square" rtlCol="0">
              <a:spAutoFit/>
            </a:bodyPr>
            <a:lstStyle/>
            <a:p>
              <a:pPr algn="ctr"/>
              <a:r>
                <a:rPr lang="en-US" sz="1000" dirty="0">
                  <a:solidFill>
                    <a:srgbClr val="121212"/>
                  </a:solidFill>
                  <a:latin typeface="+mj-lt"/>
                  <a:ea typeface="Montserrat"/>
                  <a:cs typeface="Montserrat"/>
                  <a:sym typeface="Montserrat"/>
                </a:rPr>
                <a:t>35 mins</a:t>
              </a:r>
            </a:p>
          </p:txBody>
        </p:sp>
        <p:sp>
          <p:nvSpPr>
            <p:cNvPr id="972" name="Google Shape;636;p92">
              <a:extLst>
                <a:ext uri="{FF2B5EF4-FFF2-40B4-BE49-F238E27FC236}">
                  <a16:creationId xmlns:a16="http://schemas.microsoft.com/office/drawing/2014/main" id="{0F06EFF3-E500-C54C-7813-17051B8DAD08}"/>
                </a:ext>
              </a:extLst>
            </p:cNvPr>
            <p:cNvSpPr>
              <a:spLocks noGrp="1" noRot="1" noMove="1" noResize="1" noEditPoints="1" noAdjustHandles="1" noChangeArrowheads="1" noChangeShapeType="1"/>
            </p:cNvSpPr>
            <p:nvPr/>
          </p:nvSpPr>
          <p:spPr>
            <a:xfrm>
              <a:off x="5369804" y="3118095"/>
              <a:ext cx="1260000" cy="1620000"/>
            </a:xfrm>
            <a:prstGeom prst="roundRect">
              <a:avLst>
                <a:gd name="adj" fmla="val 5423"/>
              </a:avLst>
            </a:prstGeom>
            <a:gradFill>
              <a:gsLst>
                <a:gs pos="0">
                  <a:srgbClr val="E7F4FC"/>
                </a:gs>
                <a:gs pos="100000">
                  <a:srgbClr val="CCECFF"/>
                </a:gs>
              </a:gsLst>
              <a:lin ang="16200038"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122733"/>
                </a:solidFill>
                <a:latin typeface="Inter"/>
                <a:ea typeface="Inter"/>
                <a:cs typeface="Inter"/>
                <a:sym typeface="Inter"/>
              </a:endParaRPr>
            </a:p>
          </p:txBody>
        </p:sp>
        <p:sp>
          <p:nvSpPr>
            <p:cNvPr id="973" name="Google Shape;641;p92">
              <a:extLst>
                <a:ext uri="{FF2B5EF4-FFF2-40B4-BE49-F238E27FC236}">
                  <a16:creationId xmlns:a16="http://schemas.microsoft.com/office/drawing/2014/main" id="{303ED5BF-5D1F-7644-8B1A-3520AF9F89DC}"/>
                </a:ext>
              </a:extLst>
            </p:cNvPr>
            <p:cNvSpPr txBox="1">
              <a:spLocks noGrp="1" noRot="1" noMove="1" noResize="1" noEditPoints="1" noAdjustHandles="1" noChangeArrowheads="1" noChangeShapeType="1"/>
            </p:cNvSpPr>
            <p:nvPr/>
          </p:nvSpPr>
          <p:spPr>
            <a:xfrm>
              <a:off x="5369804" y="3118095"/>
              <a:ext cx="1260000" cy="646300"/>
            </a:xfrm>
            <a:prstGeom prst="rect">
              <a:avLst/>
            </a:prstGeom>
            <a:noFill/>
            <a:ln>
              <a:noFill/>
            </a:ln>
          </p:spPr>
          <p:txBody>
            <a:bodyPr spcFirstLastPara="1" wrap="square" lIns="91425" tIns="91425" rIns="91425" bIns="91425" anchor="t" anchorCtr="0">
              <a:spAutoFit/>
            </a:bodyPr>
            <a:lstStyle/>
            <a:p>
              <a:pPr algn="ctr"/>
              <a:r>
                <a:rPr lang="en-IN" sz="1000" b="1" i="0" dirty="0">
                  <a:solidFill>
                    <a:srgbClr val="000000"/>
                  </a:solidFill>
                  <a:effectLst/>
                  <a:latin typeface="+mj-lt"/>
                  <a:ea typeface="Inter" panose="020B0502030000000004" pitchFamily="34" charset="0"/>
                </a:rPr>
                <a:t>Analyzing Customer Contacts</a:t>
              </a:r>
              <a:endParaRPr lang="en-IN" sz="1000" b="1" dirty="0">
                <a:solidFill>
                  <a:srgbClr val="122733"/>
                </a:solidFill>
                <a:latin typeface="+mj-lt"/>
                <a:ea typeface="Montserrat"/>
                <a:cs typeface="Montserrat"/>
              </a:endParaRPr>
            </a:p>
          </p:txBody>
        </p:sp>
        <p:sp>
          <p:nvSpPr>
            <p:cNvPr id="974" name="TextBox 973">
              <a:extLst>
                <a:ext uri="{FF2B5EF4-FFF2-40B4-BE49-F238E27FC236}">
                  <a16:creationId xmlns:a16="http://schemas.microsoft.com/office/drawing/2014/main" id="{CF7C472B-D9E3-F8D9-AAEC-A1F3F11B3DEC}"/>
                </a:ext>
              </a:extLst>
            </p:cNvPr>
            <p:cNvSpPr txBox="1">
              <a:spLocks noGrp="1" noRot="1" noMove="1" noResize="1" noEditPoints="1" noAdjustHandles="1" noChangeArrowheads="1" noChangeShapeType="1"/>
            </p:cNvSpPr>
            <p:nvPr/>
          </p:nvSpPr>
          <p:spPr>
            <a:xfrm>
              <a:off x="5369804" y="3778240"/>
              <a:ext cx="1260000" cy="253916"/>
            </a:xfrm>
            <a:prstGeom prst="rect">
              <a:avLst/>
            </a:prstGeom>
            <a:noFill/>
          </p:spPr>
          <p:txBody>
            <a:bodyPr wrap="square" rtlCol="0">
              <a:spAutoFit/>
            </a:bodyPr>
            <a:lstStyle/>
            <a:p>
              <a:pPr marL="0" lvl="0" indent="0" algn="ctr" rtl="0">
                <a:spcBef>
                  <a:spcPts val="0"/>
                </a:spcBef>
                <a:spcAft>
                  <a:spcPts val="0"/>
                </a:spcAft>
                <a:buNone/>
              </a:pPr>
              <a:r>
                <a:rPr lang="en-IN" sz="1000">
                  <a:solidFill>
                    <a:srgbClr val="121212"/>
                  </a:solidFill>
                  <a:latin typeface="+mj-lt"/>
                  <a:ea typeface="Montserrat"/>
                  <a:cs typeface="Montserrat"/>
                  <a:sym typeface="Montserrat"/>
                </a:rPr>
                <a:t>60 mins</a:t>
              </a:r>
            </a:p>
          </p:txBody>
        </p:sp>
        <p:sp>
          <p:nvSpPr>
            <p:cNvPr id="979" name="Google Shape;635;p92">
              <a:extLst>
                <a:ext uri="{FF2B5EF4-FFF2-40B4-BE49-F238E27FC236}">
                  <a16:creationId xmlns:a16="http://schemas.microsoft.com/office/drawing/2014/main" id="{0E6EEEEA-15AA-96DD-BF71-F1A7BBBC5C03}"/>
                </a:ext>
              </a:extLst>
            </p:cNvPr>
            <p:cNvSpPr>
              <a:spLocks noGrp="1" noRot="1" noMove="1" noResize="1" noEditPoints="1" noAdjustHandles="1" noChangeArrowheads="1" noChangeShapeType="1"/>
            </p:cNvSpPr>
            <p:nvPr/>
          </p:nvSpPr>
          <p:spPr>
            <a:xfrm>
              <a:off x="2493389" y="1282040"/>
              <a:ext cx="1260000" cy="1620000"/>
            </a:xfrm>
            <a:prstGeom prst="roundRect">
              <a:avLst>
                <a:gd name="adj" fmla="val 5423"/>
              </a:avLst>
            </a:prstGeom>
            <a:gradFill>
              <a:gsLst>
                <a:gs pos="0">
                  <a:srgbClr val="E7F4FC"/>
                </a:gs>
                <a:gs pos="100000">
                  <a:srgbClr val="CCECFF"/>
                </a:gs>
              </a:gsLst>
              <a:lin ang="16200038"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122733"/>
                </a:solidFill>
                <a:latin typeface="Inter"/>
                <a:ea typeface="Inter"/>
                <a:cs typeface="Inter"/>
                <a:sym typeface="Inter"/>
              </a:endParaRPr>
            </a:p>
          </p:txBody>
        </p:sp>
        <p:sp>
          <p:nvSpPr>
            <p:cNvPr id="980" name="Google Shape;640;p92">
              <a:extLst>
                <a:ext uri="{FF2B5EF4-FFF2-40B4-BE49-F238E27FC236}">
                  <a16:creationId xmlns:a16="http://schemas.microsoft.com/office/drawing/2014/main" id="{4025D576-B3F4-FC9C-F249-7C5033842F40}"/>
                </a:ext>
              </a:extLst>
            </p:cNvPr>
            <p:cNvSpPr txBox="1">
              <a:spLocks noGrp="1" noRot="1" noMove="1" noResize="1" noEditPoints="1" noAdjustHandles="1" noChangeArrowheads="1" noChangeShapeType="1"/>
            </p:cNvSpPr>
            <p:nvPr/>
          </p:nvSpPr>
          <p:spPr>
            <a:xfrm>
              <a:off x="2493389" y="1282040"/>
              <a:ext cx="1260000" cy="651000"/>
            </a:xfrm>
            <a:prstGeom prst="rect">
              <a:avLst/>
            </a:prstGeom>
            <a:noFill/>
            <a:ln>
              <a:noFill/>
            </a:ln>
          </p:spPr>
          <p:txBody>
            <a:bodyPr spcFirstLastPara="1" wrap="square" lIns="91425" tIns="91425" rIns="91425" bIns="91425" anchor="t" anchorCtr="0">
              <a:spAutoFit/>
            </a:bodyPr>
            <a:lstStyle/>
            <a:p>
              <a:pPr algn="ctr"/>
              <a:r>
                <a:rPr lang="en-US" sz="1000" b="1" dirty="0">
                  <a:solidFill>
                    <a:srgbClr val="122733"/>
                  </a:solidFill>
                  <a:latin typeface="+mj-lt"/>
                  <a:ea typeface="Inter" panose="020B0502030000000004" pitchFamily="34" charset="0"/>
                  <a:sym typeface="Montserrat"/>
                </a:rPr>
                <a:t>Hear from Our Customers</a:t>
              </a:r>
            </a:p>
            <a:p>
              <a:pPr marL="0" lvl="0" indent="0" algn="ctr">
                <a:buFont typeface="Arial"/>
                <a:buNone/>
              </a:pPr>
              <a:endParaRPr lang="en-US" sz="1000" b="1" dirty="0">
                <a:solidFill>
                  <a:srgbClr val="122733"/>
                </a:solidFill>
                <a:latin typeface="+mj-lt"/>
                <a:ea typeface="Inter" panose="020B0502030000000004" pitchFamily="34" charset="0"/>
              </a:endParaRPr>
            </a:p>
          </p:txBody>
        </p:sp>
        <p:sp>
          <p:nvSpPr>
            <p:cNvPr id="981" name="TextBox 980">
              <a:extLst>
                <a:ext uri="{FF2B5EF4-FFF2-40B4-BE49-F238E27FC236}">
                  <a16:creationId xmlns:a16="http://schemas.microsoft.com/office/drawing/2014/main" id="{868D4B3E-F63C-04F3-0A00-3C70AC1D7307}"/>
                </a:ext>
              </a:extLst>
            </p:cNvPr>
            <p:cNvSpPr txBox="1">
              <a:spLocks noGrp="1" noRot="1" noMove="1" noResize="1" noEditPoints="1" noAdjustHandles="1" noChangeArrowheads="1" noChangeShapeType="1"/>
            </p:cNvSpPr>
            <p:nvPr/>
          </p:nvSpPr>
          <p:spPr>
            <a:xfrm>
              <a:off x="2493389" y="1940840"/>
              <a:ext cx="1260000" cy="253916"/>
            </a:xfrm>
            <a:prstGeom prst="rect">
              <a:avLst/>
            </a:prstGeom>
            <a:noFill/>
          </p:spPr>
          <p:txBody>
            <a:bodyPr wrap="square" rtlCol="0">
              <a:spAutoFit/>
            </a:bodyPr>
            <a:lstStyle/>
            <a:p>
              <a:pPr algn="ctr"/>
              <a:r>
                <a:rPr lang="en-US" sz="1000" dirty="0">
                  <a:solidFill>
                    <a:srgbClr val="121212"/>
                  </a:solidFill>
                  <a:latin typeface="+mj-lt"/>
                  <a:ea typeface="Montserrat"/>
                  <a:cs typeface="Montserrat"/>
                  <a:sym typeface="Montserrat"/>
                </a:rPr>
                <a:t>45 mins</a:t>
              </a:r>
            </a:p>
          </p:txBody>
        </p:sp>
        <p:grpSp>
          <p:nvGrpSpPr>
            <p:cNvPr id="982" name="Group 981">
              <a:extLst>
                <a:ext uri="{FF2B5EF4-FFF2-40B4-BE49-F238E27FC236}">
                  <a16:creationId xmlns:a16="http://schemas.microsoft.com/office/drawing/2014/main" id="{DF31D206-4EC7-1F94-FB18-111CC8DCDEE3}"/>
                </a:ext>
              </a:extLst>
            </p:cNvPr>
            <p:cNvGrpSpPr>
              <a:grpSpLocks noGrp="1" noUngrp="1" noRot="1" noMove="1" noResize="1"/>
            </p:cNvGrpSpPr>
            <p:nvPr/>
          </p:nvGrpSpPr>
          <p:grpSpPr>
            <a:xfrm>
              <a:off x="2979389" y="2358000"/>
              <a:ext cx="288000" cy="360000"/>
              <a:chOff x="-1512838" y="2160132"/>
              <a:chExt cx="1524252" cy="1809462"/>
            </a:xfrm>
          </p:grpSpPr>
          <p:sp>
            <p:nvSpPr>
              <p:cNvPr id="646" name="Freeform: Shape 645">
                <a:extLst>
                  <a:ext uri="{FF2B5EF4-FFF2-40B4-BE49-F238E27FC236}">
                    <a16:creationId xmlns:a16="http://schemas.microsoft.com/office/drawing/2014/main" id="{152ACBC7-62B3-2970-C323-67EC668C6F93}"/>
                  </a:ext>
                </a:extLst>
              </p:cNvPr>
              <p:cNvSpPr>
                <a:spLocks noGrp="1" noRot="1" noMove="1" noResize="1" noEditPoints="1" noAdjustHandles="1" noChangeArrowheads="1" noChangeShapeType="1"/>
              </p:cNvSpPr>
              <p:nvPr/>
            </p:nvSpPr>
            <p:spPr>
              <a:xfrm flipH="1">
                <a:off x="-1452614" y="2184143"/>
                <a:ext cx="1126332" cy="1239145"/>
              </a:xfrm>
              <a:custGeom>
                <a:avLst/>
                <a:gdLst>
                  <a:gd name="connsiteX0" fmla="*/ 710717 w 804152"/>
                  <a:gd name="connsiteY0" fmla="*/ 71 h 884695"/>
                  <a:gd name="connsiteX1" fmla="*/ 93294 w 804152"/>
                  <a:gd name="connsiteY1" fmla="*/ 71 h 884695"/>
                  <a:gd name="connsiteX2" fmla="*/ 0 w 804152"/>
                  <a:gd name="connsiteY2" fmla="*/ 93435 h 884695"/>
                  <a:gd name="connsiteX3" fmla="*/ 0 w 804152"/>
                  <a:gd name="connsiteY3" fmla="*/ 574638 h 884695"/>
                  <a:gd name="connsiteX4" fmla="*/ 93294 w 804152"/>
                  <a:gd name="connsiteY4" fmla="*/ 668002 h 884695"/>
                  <a:gd name="connsiteX5" fmla="*/ 188004 w 804152"/>
                  <a:gd name="connsiteY5" fmla="*/ 668002 h 884695"/>
                  <a:gd name="connsiteX6" fmla="*/ 188004 w 804152"/>
                  <a:gd name="connsiteY6" fmla="*/ 860611 h 884695"/>
                  <a:gd name="connsiteX7" fmla="*/ 188571 w 804152"/>
                  <a:gd name="connsiteY7" fmla="*/ 863373 h 884695"/>
                  <a:gd name="connsiteX8" fmla="*/ 191263 w 804152"/>
                  <a:gd name="connsiteY8" fmla="*/ 880091 h 884695"/>
                  <a:gd name="connsiteX9" fmla="*/ 202101 w 804152"/>
                  <a:gd name="connsiteY9" fmla="*/ 884695 h 884695"/>
                  <a:gd name="connsiteX10" fmla="*/ 212514 w 804152"/>
                  <a:gd name="connsiteY10" fmla="*/ 880516 h 884695"/>
                  <a:gd name="connsiteX11" fmla="*/ 434024 w 804152"/>
                  <a:gd name="connsiteY11" fmla="*/ 667931 h 884695"/>
                  <a:gd name="connsiteX12" fmla="*/ 710859 w 804152"/>
                  <a:gd name="connsiteY12" fmla="*/ 667931 h 884695"/>
                  <a:gd name="connsiteX13" fmla="*/ 804153 w 804152"/>
                  <a:gd name="connsiteY13" fmla="*/ 574567 h 884695"/>
                  <a:gd name="connsiteX14" fmla="*/ 804153 w 804152"/>
                  <a:gd name="connsiteY14" fmla="*/ 93365 h 884695"/>
                  <a:gd name="connsiteX15" fmla="*/ 710859 w 804152"/>
                  <a:gd name="connsiteY15" fmla="*/ 0 h 884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04152" h="884695">
                    <a:moveTo>
                      <a:pt x="710717" y="71"/>
                    </a:moveTo>
                    <a:lnTo>
                      <a:pt x="93294" y="71"/>
                    </a:lnTo>
                    <a:cubicBezTo>
                      <a:pt x="41865" y="71"/>
                      <a:pt x="0" y="41936"/>
                      <a:pt x="0" y="93435"/>
                    </a:cubicBezTo>
                    <a:lnTo>
                      <a:pt x="0" y="574638"/>
                    </a:lnTo>
                    <a:cubicBezTo>
                      <a:pt x="0" y="626137"/>
                      <a:pt x="41865" y="668002"/>
                      <a:pt x="93294" y="668002"/>
                    </a:cubicBezTo>
                    <a:lnTo>
                      <a:pt x="188004" y="668002"/>
                    </a:lnTo>
                    <a:lnTo>
                      <a:pt x="188004" y="860611"/>
                    </a:lnTo>
                    <a:cubicBezTo>
                      <a:pt x="188004" y="861602"/>
                      <a:pt x="188358" y="862452"/>
                      <a:pt x="188571" y="863373"/>
                    </a:cubicBezTo>
                    <a:cubicBezTo>
                      <a:pt x="186020" y="868828"/>
                      <a:pt x="186800" y="875486"/>
                      <a:pt x="191263" y="880091"/>
                    </a:cubicBezTo>
                    <a:cubicBezTo>
                      <a:pt x="194238" y="883137"/>
                      <a:pt x="198134" y="884695"/>
                      <a:pt x="202101" y="884695"/>
                    </a:cubicBezTo>
                    <a:cubicBezTo>
                      <a:pt x="206068" y="884695"/>
                      <a:pt x="209539" y="883279"/>
                      <a:pt x="212514" y="880516"/>
                    </a:cubicBezTo>
                    <a:lnTo>
                      <a:pt x="434024" y="667931"/>
                    </a:lnTo>
                    <a:lnTo>
                      <a:pt x="710859" y="667931"/>
                    </a:lnTo>
                    <a:cubicBezTo>
                      <a:pt x="762287" y="667931"/>
                      <a:pt x="804153" y="626066"/>
                      <a:pt x="804153" y="574567"/>
                    </a:cubicBezTo>
                    <a:lnTo>
                      <a:pt x="804153" y="93365"/>
                    </a:lnTo>
                    <a:cubicBezTo>
                      <a:pt x="804153" y="41865"/>
                      <a:pt x="762287" y="0"/>
                      <a:pt x="710859" y="0"/>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nvGrpSpPr>
              <p:cNvPr id="647" name="Graphic 7">
                <a:extLst>
                  <a:ext uri="{FF2B5EF4-FFF2-40B4-BE49-F238E27FC236}">
                    <a16:creationId xmlns:a16="http://schemas.microsoft.com/office/drawing/2014/main" id="{C20ABE56-AA15-DA8D-5648-DD05F8F752E0}"/>
                  </a:ext>
                </a:extLst>
              </p:cNvPr>
              <p:cNvGrpSpPr>
                <a:grpSpLocks noGrp="1" noUngrp="1" noRot="1" noMove="1" noResize="1"/>
              </p:cNvGrpSpPr>
              <p:nvPr/>
            </p:nvGrpSpPr>
            <p:grpSpPr>
              <a:xfrm flipH="1">
                <a:off x="-1512838" y="2160132"/>
                <a:ext cx="1126131" cy="1239144"/>
                <a:chOff x="616117" y="3827747"/>
                <a:chExt cx="804010" cy="884695"/>
              </a:xfrm>
            </p:grpSpPr>
            <p:grpSp>
              <p:nvGrpSpPr>
                <p:cNvPr id="779" name="Graphic 7">
                  <a:extLst>
                    <a:ext uri="{FF2B5EF4-FFF2-40B4-BE49-F238E27FC236}">
                      <a16:creationId xmlns:a16="http://schemas.microsoft.com/office/drawing/2014/main" id="{A9DFC45F-D21F-C9E6-7F3E-CA4B76235BFB}"/>
                    </a:ext>
                  </a:extLst>
                </p:cNvPr>
                <p:cNvGrpSpPr>
                  <a:grpSpLocks noGrp="1" noUngrp="1" noRot="1" noMove="1" noResize="1"/>
                </p:cNvGrpSpPr>
                <p:nvPr/>
              </p:nvGrpSpPr>
              <p:grpSpPr>
                <a:xfrm>
                  <a:off x="616117" y="3827747"/>
                  <a:ext cx="804010" cy="884695"/>
                  <a:chOff x="616117" y="3827747"/>
                  <a:chExt cx="804010" cy="884695"/>
                </a:xfrm>
              </p:grpSpPr>
              <p:sp>
                <p:nvSpPr>
                  <p:cNvPr id="781" name="Freeform: Shape 780">
                    <a:extLst>
                      <a:ext uri="{FF2B5EF4-FFF2-40B4-BE49-F238E27FC236}">
                        <a16:creationId xmlns:a16="http://schemas.microsoft.com/office/drawing/2014/main" id="{806FD281-AF21-9E75-B71F-728BEA9DB983}"/>
                      </a:ext>
                    </a:extLst>
                  </p:cNvPr>
                  <p:cNvSpPr>
                    <a:spLocks noGrp="1" noRot="1" noMove="1" noResize="1" noEditPoints="1" noAdjustHandles="1" noChangeArrowheads="1" noChangeShapeType="1"/>
                  </p:cNvSpPr>
                  <p:nvPr/>
                </p:nvSpPr>
                <p:spPr>
                  <a:xfrm>
                    <a:off x="631062" y="3842693"/>
                    <a:ext cx="774189" cy="854659"/>
                  </a:xfrm>
                  <a:custGeom>
                    <a:avLst/>
                    <a:gdLst>
                      <a:gd name="connsiteX0" fmla="*/ 187083 w 774188"/>
                      <a:gd name="connsiteY0" fmla="*/ 854660 h 854659"/>
                      <a:gd name="connsiteX1" fmla="*/ 412985 w 774188"/>
                      <a:gd name="connsiteY1" fmla="*/ 637896 h 854659"/>
                      <a:gd name="connsiteX2" fmla="*/ 695841 w 774188"/>
                      <a:gd name="connsiteY2" fmla="*/ 637896 h 854659"/>
                      <a:gd name="connsiteX3" fmla="*/ 774188 w 774188"/>
                      <a:gd name="connsiteY3" fmla="*/ 559549 h 854659"/>
                      <a:gd name="connsiteX4" fmla="*/ 774188 w 774188"/>
                      <a:gd name="connsiteY4" fmla="*/ 78347 h 854659"/>
                      <a:gd name="connsiteX5" fmla="*/ 695841 w 774188"/>
                      <a:gd name="connsiteY5" fmla="*/ 0 h 854659"/>
                      <a:gd name="connsiteX6" fmla="*/ 78347 w 774188"/>
                      <a:gd name="connsiteY6" fmla="*/ 0 h 854659"/>
                      <a:gd name="connsiteX7" fmla="*/ 0 w 774188"/>
                      <a:gd name="connsiteY7" fmla="*/ 78347 h 854659"/>
                      <a:gd name="connsiteX8" fmla="*/ 0 w 774188"/>
                      <a:gd name="connsiteY8" fmla="*/ 559549 h 854659"/>
                      <a:gd name="connsiteX9" fmla="*/ 78347 w 774188"/>
                      <a:gd name="connsiteY9" fmla="*/ 637896 h 854659"/>
                      <a:gd name="connsiteX10" fmla="*/ 187083 w 774188"/>
                      <a:gd name="connsiteY10" fmla="*/ 637896 h 854659"/>
                      <a:gd name="connsiteX11" fmla="*/ 187083 w 774188"/>
                      <a:gd name="connsiteY11" fmla="*/ 854660 h 854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74188" h="854659">
                        <a:moveTo>
                          <a:pt x="187083" y="854660"/>
                        </a:moveTo>
                        <a:lnTo>
                          <a:pt x="412985" y="637896"/>
                        </a:lnTo>
                        <a:lnTo>
                          <a:pt x="695841" y="637896"/>
                        </a:lnTo>
                        <a:cubicBezTo>
                          <a:pt x="738911" y="637896"/>
                          <a:pt x="774188" y="602619"/>
                          <a:pt x="774188" y="559549"/>
                        </a:cubicBezTo>
                        <a:lnTo>
                          <a:pt x="774188" y="78347"/>
                        </a:lnTo>
                        <a:cubicBezTo>
                          <a:pt x="774188" y="35277"/>
                          <a:pt x="738911" y="0"/>
                          <a:pt x="695841" y="0"/>
                        </a:cubicBezTo>
                        <a:lnTo>
                          <a:pt x="78347" y="0"/>
                        </a:lnTo>
                        <a:cubicBezTo>
                          <a:pt x="35277" y="0"/>
                          <a:pt x="0" y="35277"/>
                          <a:pt x="0" y="78347"/>
                        </a:cubicBezTo>
                        <a:lnTo>
                          <a:pt x="0" y="559549"/>
                        </a:lnTo>
                        <a:cubicBezTo>
                          <a:pt x="0" y="602619"/>
                          <a:pt x="35277" y="637896"/>
                          <a:pt x="78347" y="637896"/>
                        </a:cubicBezTo>
                        <a:lnTo>
                          <a:pt x="187083" y="637896"/>
                        </a:lnTo>
                        <a:lnTo>
                          <a:pt x="187083" y="854660"/>
                        </a:lnTo>
                        <a:close/>
                      </a:path>
                    </a:pathLst>
                  </a:custGeom>
                  <a:solidFill>
                    <a:srgbClr val="5AC0FF"/>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782" name="Freeform: Shape 781">
                    <a:extLst>
                      <a:ext uri="{FF2B5EF4-FFF2-40B4-BE49-F238E27FC236}">
                        <a16:creationId xmlns:a16="http://schemas.microsoft.com/office/drawing/2014/main" id="{99F546E5-C2FD-7422-FB73-B8649C485BC3}"/>
                      </a:ext>
                    </a:extLst>
                  </p:cNvPr>
                  <p:cNvSpPr>
                    <a:spLocks noGrp="1" noRot="1" noMove="1" noResize="1" noEditPoints="1" noAdjustHandles="1" noChangeArrowheads="1" noChangeShapeType="1"/>
                  </p:cNvSpPr>
                  <p:nvPr/>
                </p:nvSpPr>
                <p:spPr>
                  <a:xfrm>
                    <a:off x="616117" y="3827747"/>
                    <a:ext cx="804010" cy="884695"/>
                  </a:xfrm>
                  <a:custGeom>
                    <a:avLst/>
                    <a:gdLst>
                      <a:gd name="connsiteX0" fmla="*/ 202030 w 804010"/>
                      <a:gd name="connsiteY0" fmla="*/ 884624 h 884695"/>
                      <a:gd name="connsiteX1" fmla="*/ 191192 w 804010"/>
                      <a:gd name="connsiteY1" fmla="*/ 880020 h 884695"/>
                      <a:gd name="connsiteX2" fmla="*/ 191617 w 804010"/>
                      <a:gd name="connsiteY2" fmla="*/ 858839 h 884695"/>
                      <a:gd name="connsiteX3" fmla="*/ 417519 w 804010"/>
                      <a:gd name="connsiteY3" fmla="*/ 642075 h 884695"/>
                      <a:gd name="connsiteX4" fmla="*/ 427932 w 804010"/>
                      <a:gd name="connsiteY4" fmla="*/ 637896 h 884695"/>
                      <a:gd name="connsiteX5" fmla="*/ 710788 w 804010"/>
                      <a:gd name="connsiteY5" fmla="*/ 637896 h 884695"/>
                      <a:gd name="connsiteX6" fmla="*/ 774117 w 804010"/>
                      <a:gd name="connsiteY6" fmla="*/ 574567 h 884695"/>
                      <a:gd name="connsiteX7" fmla="*/ 774117 w 804010"/>
                      <a:gd name="connsiteY7" fmla="*/ 93364 h 884695"/>
                      <a:gd name="connsiteX8" fmla="*/ 710788 w 804010"/>
                      <a:gd name="connsiteY8" fmla="*/ 30035 h 884695"/>
                      <a:gd name="connsiteX9" fmla="*/ 93294 w 804010"/>
                      <a:gd name="connsiteY9" fmla="*/ 30035 h 884695"/>
                      <a:gd name="connsiteX10" fmla="*/ 29964 w 804010"/>
                      <a:gd name="connsiteY10" fmla="*/ 93364 h 884695"/>
                      <a:gd name="connsiteX11" fmla="*/ 29964 w 804010"/>
                      <a:gd name="connsiteY11" fmla="*/ 574567 h 884695"/>
                      <a:gd name="connsiteX12" fmla="*/ 93294 w 804010"/>
                      <a:gd name="connsiteY12" fmla="*/ 637896 h 884695"/>
                      <a:gd name="connsiteX13" fmla="*/ 202030 w 804010"/>
                      <a:gd name="connsiteY13" fmla="*/ 637896 h 884695"/>
                      <a:gd name="connsiteX14" fmla="*/ 217048 w 804010"/>
                      <a:gd name="connsiteY14" fmla="*/ 652913 h 884695"/>
                      <a:gd name="connsiteX15" fmla="*/ 202030 w 804010"/>
                      <a:gd name="connsiteY15" fmla="*/ 667931 h 884695"/>
                      <a:gd name="connsiteX16" fmla="*/ 93294 w 804010"/>
                      <a:gd name="connsiteY16" fmla="*/ 667931 h 884695"/>
                      <a:gd name="connsiteX17" fmla="*/ 0 w 804010"/>
                      <a:gd name="connsiteY17" fmla="*/ 574567 h 884695"/>
                      <a:gd name="connsiteX18" fmla="*/ 0 w 804010"/>
                      <a:gd name="connsiteY18" fmla="*/ 93364 h 884695"/>
                      <a:gd name="connsiteX19" fmla="*/ 93294 w 804010"/>
                      <a:gd name="connsiteY19" fmla="*/ 0 h 884695"/>
                      <a:gd name="connsiteX20" fmla="*/ 710717 w 804010"/>
                      <a:gd name="connsiteY20" fmla="*/ 0 h 884695"/>
                      <a:gd name="connsiteX21" fmla="*/ 804011 w 804010"/>
                      <a:gd name="connsiteY21" fmla="*/ 93364 h 884695"/>
                      <a:gd name="connsiteX22" fmla="*/ 804011 w 804010"/>
                      <a:gd name="connsiteY22" fmla="*/ 574567 h 884695"/>
                      <a:gd name="connsiteX23" fmla="*/ 710717 w 804010"/>
                      <a:gd name="connsiteY23" fmla="*/ 667931 h 884695"/>
                      <a:gd name="connsiteX24" fmla="*/ 433883 w 804010"/>
                      <a:gd name="connsiteY24" fmla="*/ 667931 h 884695"/>
                      <a:gd name="connsiteX25" fmla="*/ 212372 w 804010"/>
                      <a:gd name="connsiteY25" fmla="*/ 880516 h 884695"/>
                      <a:gd name="connsiteX26" fmla="*/ 201959 w 804010"/>
                      <a:gd name="connsiteY26" fmla="*/ 884695 h 884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04010" h="884695">
                        <a:moveTo>
                          <a:pt x="202030" y="884624"/>
                        </a:moveTo>
                        <a:cubicBezTo>
                          <a:pt x="198063" y="884624"/>
                          <a:pt x="194167" y="883066"/>
                          <a:pt x="191192" y="880020"/>
                        </a:cubicBezTo>
                        <a:cubicBezTo>
                          <a:pt x="185454" y="874069"/>
                          <a:pt x="185666" y="864577"/>
                          <a:pt x="191617" y="858839"/>
                        </a:cubicBezTo>
                        <a:lnTo>
                          <a:pt x="417519" y="642075"/>
                        </a:lnTo>
                        <a:cubicBezTo>
                          <a:pt x="420282" y="639383"/>
                          <a:pt x="424036" y="637896"/>
                          <a:pt x="427932" y="637896"/>
                        </a:cubicBezTo>
                        <a:lnTo>
                          <a:pt x="710788" y="637896"/>
                        </a:lnTo>
                        <a:cubicBezTo>
                          <a:pt x="745711" y="637896"/>
                          <a:pt x="774117" y="609490"/>
                          <a:pt x="774117" y="574567"/>
                        </a:cubicBezTo>
                        <a:lnTo>
                          <a:pt x="774117" y="93364"/>
                        </a:lnTo>
                        <a:cubicBezTo>
                          <a:pt x="774117" y="58441"/>
                          <a:pt x="745711" y="30035"/>
                          <a:pt x="710788" y="30035"/>
                        </a:cubicBezTo>
                        <a:lnTo>
                          <a:pt x="93294" y="30035"/>
                        </a:lnTo>
                        <a:cubicBezTo>
                          <a:pt x="58370" y="30035"/>
                          <a:pt x="29964" y="58441"/>
                          <a:pt x="29964" y="93364"/>
                        </a:cubicBezTo>
                        <a:lnTo>
                          <a:pt x="29964" y="574567"/>
                        </a:lnTo>
                        <a:cubicBezTo>
                          <a:pt x="29964" y="609490"/>
                          <a:pt x="58370" y="637896"/>
                          <a:pt x="93294" y="637896"/>
                        </a:cubicBezTo>
                        <a:lnTo>
                          <a:pt x="202030" y="637896"/>
                        </a:lnTo>
                        <a:cubicBezTo>
                          <a:pt x="210318" y="637896"/>
                          <a:pt x="217048" y="644625"/>
                          <a:pt x="217048" y="652913"/>
                        </a:cubicBezTo>
                        <a:cubicBezTo>
                          <a:pt x="217048" y="661202"/>
                          <a:pt x="210318" y="667931"/>
                          <a:pt x="202030" y="667931"/>
                        </a:cubicBezTo>
                        <a:lnTo>
                          <a:pt x="93294" y="667931"/>
                        </a:lnTo>
                        <a:cubicBezTo>
                          <a:pt x="41865" y="667931"/>
                          <a:pt x="0" y="626066"/>
                          <a:pt x="0" y="574567"/>
                        </a:cubicBezTo>
                        <a:lnTo>
                          <a:pt x="0" y="93364"/>
                        </a:lnTo>
                        <a:cubicBezTo>
                          <a:pt x="0" y="41865"/>
                          <a:pt x="41865" y="0"/>
                          <a:pt x="93294" y="0"/>
                        </a:cubicBezTo>
                        <a:lnTo>
                          <a:pt x="710717" y="0"/>
                        </a:lnTo>
                        <a:cubicBezTo>
                          <a:pt x="762146" y="0"/>
                          <a:pt x="804011" y="41865"/>
                          <a:pt x="804011" y="93364"/>
                        </a:cubicBezTo>
                        <a:lnTo>
                          <a:pt x="804011" y="574567"/>
                        </a:lnTo>
                        <a:cubicBezTo>
                          <a:pt x="804011" y="626066"/>
                          <a:pt x="762146" y="667931"/>
                          <a:pt x="710717" y="667931"/>
                        </a:cubicBezTo>
                        <a:lnTo>
                          <a:pt x="433883" y="667931"/>
                        </a:lnTo>
                        <a:lnTo>
                          <a:pt x="212372" y="880516"/>
                        </a:lnTo>
                        <a:cubicBezTo>
                          <a:pt x="209468" y="883279"/>
                          <a:pt x="205713" y="884695"/>
                          <a:pt x="201959" y="884695"/>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sp>
              <p:nvSpPr>
                <p:cNvPr id="780" name="Freeform: Shape 779">
                  <a:extLst>
                    <a:ext uri="{FF2B5EF4-FFF2-40B4-BE49-F238E27FC236}">
                      <a16:creationId xmlns:a16="http://schemas.microsoft.com/office/drawing/2014/main" id="{779B0C2F-1AD8-D07E-1FB0-F7424653DE81}"/>
                    </a:ext>
                  </a:extLst>
                </p:cNvPr>
                <p:cNvSpPr>
                  <a:spLocks noGrp="1" noRot="1" noMove="1" noResize="1" noEditPoints="1" noAdjustHandles="1" noChangeArrowheads="1" noChangeShapeType="1"/>
                </p:cNvSpPr>
                <p:nvPr/>
              </p:nvSpPr>
              <p:spPr>
                <a:xfrm>
                  <a:off x="804050" y="4466493"/>
                  <a:ext cx="28193" cy="235748"/>
                </a:xfrm>
                <a:custGeom>
                  <a:avLst/>
                  <a:gdLst>
                    <a:gd name="connsiteX0" fmla="*/ 14097 w 28193"/>
                    <a:gd name="connsiteY0" fmla="*/ 235749 h 235748"/>
                    <a:gd name="connsiteX1" fmla="*/ 0 w 28193"/>
                    <a:gd name="connsiteY1" fmla="*/ 221723 h 235748"/>
                    <a:gd name="connsiteX2" fmla="*/ 0 w 28193"/>
                    <a:gd name="connsiteY2" fmla="*/ 14097 h 235748"/>
                    <a:gd name="connsiteX3" fmla="*/ 14097 w 28193"/>
                    <a:gd name="connsiteY3" fmla="*/ 0 h 235748"/>
                    <a:gd name="connsiteX4" fmla="*/ 28194 w 28193"/>
                    <a:gd name="connsiteY4" fmla="*/ 14097 h 235748"/>
                    <a:gd name="connsiteX5" fmla="*/ 28194 w 28193"/>
                    <a:gd name="connsiteY5" fmla="*/ 221723 h 235748"/>
                    <a:gd name="connsiteX6" fmla="*/ 14097 w 28193"/>
                    <a:gd name="connsiteY6" fmla="*/ 235749 h 235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193" h="235748">
                      <a:moveTo>
                        <a:pt x="14097" y="235749"/>
                      </a:moveTo>
                      <a:cubicBezTo>
                        <a:pt x="6305" y="235749"/>
                        <a:pt x="0" y="229444"/>
                        <a:pt x="0" y="221723"/>
                      </a:cubicBezTo>
                      <a:lnTo>
                        <a:pt x="0" y="14097"/>
                      </a:lnTo>
                      <a:cubicBezTo>
                        <a:pt x="0" y="6305"/>
                        <a:pt x="6305" y="0"/>
                        <a:pt x="14097" y="0"/>
                      </a:cubicBezTo>
                      <a:cubicBezTo>
                        <a:pt x="21889" y="0"/>
                        <a:pt x="28194" y="6305"/>
                        <a:pt x="28194" y="14097"/>
                      </a:cubicBezTo>
                      <a:lnTo>
                        <a:pt x="28194" y="221723"/>
                      </a:lnTo>
                      <a:cubicBezTo>
                        <a:pt x="28194" y="229515"/>
                        <a:pt x="21889" y="235749"/>
                        <a:pt x="14097" y="235749"/>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grpSp>
            <p:nvGrpSpPr>
              <p:cNvPr id="648" name="Graphic 7">
                <a:extLst>
                  <a:ext uri="{FF2B5EF4-FFF2-40B4-BE49-F238E27FC236}">
                    <a16:creationId xmlns:a16="http://schemas.microsoft.com/office/drawing/2014/main" id="{99F4B0DB-B898-47DD-5BA6-10F09A756758}"/>
                  </a:ext>
                </a:extLst>
              </p:cNvPr>
              <p:cNvGrpSpPr>
                <a:grpSpLocks noGrp="1" noUngrp="1" noRot="1" noMove="1" noResize="1"/>
              </p:cNvGrpSpPr>
              <p:nvPr/>
            </p:nvGrpSpPr>
            <p:grpSpPr>
              <a:xfrm>
                <a:off x="-749950" y="3162388"/>
                <a:ext cx="761364" cy="807206"/>
                <a:chOff x="1331509" y="2104189"/>
                <a:chExt cx="552961" cy="586254"/>
              </a:xfrm>
              <a:solidFill>
                <a:srgbClr val="121212"/>
              </a:solidFill>
            </p:grpSpPr>
            <p:grpSp>
              <p:nvGrpSpPr>
                <p:cNvPr id="775" name="Graphic 7">
                  <a:extLst>
                    <a:ext uri="{FF2B5EF4-FFF2-40B4-BE49-F238E27FC236}">
                      <a16:creationId xmlns:a16="http://schemas.microsoft.com/office/drawing/2014/main" id="{49898874-F89D-69CC-0112-770C90FF3C6E}"/>
                    </a:ext>
                  </a:extLst>
                </p:cNvPr>
                <p:cNvGrpSpPr>
                  <a:grpSpLocks noGrp="1" noUngrp="1" noRot="1" noMove="1" noResize="1"/>
                </p:cNvGrpSpPr>
                <p:nvPr/>
              </p:nvGrpSpPr>
              <p:grpSpPr>
                <a:xfrm>
                  <a:off x="1333988" y="2104189"/>
                  <a:ext cx="550127" cy="572724"/>
                  <a:chOff x="1333988" y="2104189"/>
                  <a:chExt cx="550127" cy="572724"/>
                </a:xfrm>
                <a:solidFill>
                  <a:srgbClr val="121212"/>
                </a:solidFill>
              </p:grpSpPr>
              <p:sp>
                <p:nvSpPr>
                  <p:cNvPr id="777" name="Freeform: Shape 776">
                    <a:extLst>
                      <a:ext uri="{FF2B5EF4-FFF2-40B4-BE49-F238E27FC236}">
                        <a16:creationId xmlns:a16="http://schemas.microsoft.com/office/drawing/2014/main" id="{10995F66-5D74-8B6E-1F59-6E122B839494}"/>
                      </a:ext>
                    </a:extLst>
                  </p:cNvPr>
                  <p:cNvSpPr>
                    <a:spLocks noGrp="1" noRot="1" noMove="1" noResize="1" noEditPoints="1" noAdjustHandles="1" noChangeArrowheads="1" noChangeShapeType="1"/>
                  </p:cNvSpPr>
                  <p:nvPr/>
                </p:nvSpPr>
                <p:spPr>
                  <a:xfrm>
                    <a:off x="1476869" y="2104189"/>
                    <a:ext cx="264225" cy="264225"/>
                  </a:xfrm>
                  <a:custGeom>
                    <a:avLst/>
                    <a:gdLst>
                      <a:gd name="connsiteX0" fmla="*/ 132113 w 264225"/>
                      <a:gd name="connsiteY0" fmla="*/ 264226 h 264225"/>
                      <a:gd name="connsiteX1" fmla="*/ 0 w 264225"/>
                      <a:gd name="connsiteY1" fmla="*/ 132113 h 264225"/>
                      <a:gd name="connsiteX2" fmla="*/ 132113 w 264225"/>
                      <a:gd name="connsiteY2" fmla="*/ 0 h 264225"/>
                      <a:gd name="connsiteX3" fmla="*/ 264226 w 264225"/>
                      <a:gd name="connsiteY3" fmla="*/ 132113 h 264225"/>
                      <a:gd name="connsiteX4" fmla="*/ 132113 w 264225"/>
                      <a:gd name="connsiteY4" fmla="*/ 264226 h 264225"/>
                      <a:gd name="connsiteX5" fmla="*/ 132113 w 264225"/>
                      <a:gd name="connsiteY5" fmla="*/ 30035 h 264225"/>
                      <a:gd name="connsiteX6" fmla="*/ 29964 w 264225"/>
                      <a:gd name="connsiteY6" fmla="*/ 132113 h 264225"/>
                      <a:gd name="connsiteX7" fmla="*/ 132113 w 264225"/>
                      <a:gd name="connsiteY7" fmla="*/ 234261 h 264225"/>
                      <a:gd name="connsiteX8" fmla="*/ 234261 w 264225"/>
                      <a:gd name="connsiteY8" fmla="*/ 132113 h 264225"/>
                      <a:gd name="connsiteX9" fmla="*/ 132113 w 264225"/>
                      <a:gd name="connsiteY9" fmla="*/ 30035 h 264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4225" h="264225">
                        <a:moveTo>
                          <a:pt x="132113" y="264226"/>
                        </a:moveTo>
                        <a:cubicBezTo>
                          <a:pt x="59291" y="264226"/>
                          <a:pt x="0" y="204934"/>
                          <a:pt x="0" y="132113"/>
                        </a:cubicBezTo>
                        <a:cubicBezTo>
                          <a:pt x="0" y="59291"/>
                          <a:pt x="59291" y="0"/>
                          <a:pt x="132113" y="0"/>
                        </a:cubicBezTo>
                        <a:cubicBezTo>
                          <a:pt x="204934" y="0"/>
                          <a:pt x="264226" y="59291"/>
                          <a:pt x="264226" y="132113"/>
                        </a:cubicBezTo>
                        <a:cubicBezTo>
                          <a:pt x="264226" y="204934"/>
                          <a:pt x="204934" y="264226"/>
                          <a:pt x="132113" y="264226"/>
                        </a:cubicBezTo>
                        <a:close/>
                        <a:moveTo>
                          <a:pt x="132113" y="30035"/>
                        </a:moveTo>
                        <a:cubicBezTo>
                          <a:pt x="75797" y="30035"/>
                          <a:pt x="29964" y="75867"/>
                          <a:pt x="29964" y="132113"/>
                        </a:cubicBezTo>
                        <a:cubicBezTo>
                          <a:pt x="29964" y="188358"/>
                          <a:pt x="75797" y="234261"/>
                          <a:pt x="132113" y="234261"/>
                        </a:cubicBezTo>
                        <a:cubicBezTo>
                          <a:pt x="188429" y="234261"/>
                          <a:pt x="234261" y="188429"/>
                          <a:pt x="234261" y="132113"/>
                        </a:cubicBezTo>
                        <a:cubicBezTo>
                          <a:pt x="234261" y="75797"/>
                          <a:pt x="188429" y="30035"/>
                          <a:pt x="132113" y="30035"/>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778" name="Freeform: Shape 777">
                    <a:extLst>
                      <a:ext uri="{FF2B5EF4-FFF2-40B4-BE49-F238E27FC236}">
                        <a16:creationId xmlns:a16="http://schemas.microsoft.com/office/drawing/2014/main" id="{A8B40C83-5AA6-2980-8ACA-03E103F17B00}"/>
                      </a:ext>
                    </a:extLst>
                  </p:cNvPr>
                  <p:cNvSpPr>
                    <a:spLocks noGrp="1" noRot="1" noMove="1" noResize="1" noEditPoints="1" noAdjustHandles="1" noChangeArrowheads="1" noChangeShapeType="1"/>
                  </p:cNvSpPr>
                  <p:nvPr/>
                </p:nvSpPr>
                <p:spPr>
                  <a:xfrm>
                    <a:off x="1333988" y="2441802"/>
                    <a:ext cx="550127" cy="235111"/>
                  </a:xfrm>
                  <a:custGeom>
                    <a:avLst/>
                    <a:gdLst>
                      <a:gd name="connsiteX0" fmla="*/ 549986 w 550127"/>
                      <a:gd name="connsiteY0" fmla="*/ 235111 h 235111"/>
                      <a:gd name="connsiteX1" fmla="*/ 520021 w 550127"/>
                      <a:gd name="connsiteY1" fmla="*/ 235111 h 235111"/>
                      <a:gd name="connsiteX2" fmla="*/ 520021 w 550127"/>
                      <a:gd name="connsiteY2" fmla="*/ 115466 h 235111"/>
                      <a:gd name="connsiteX3" fmla="*/ 434520 w 550127"/>
                      <a:gd name="connsiteY3" fmla="*/ 29964 h 235111"/>
                      <a:gd name="connsiteX4" fmla="*/ 115466 w 550127"/>
                      <a:gd name="connsiteY4" fmla="*/ 29964 h 235111"/>
                      <a:gd name="connsiteX5" fmla="*/ 29964 w 550127"/>
                      <a:gd name="connsiteY5" fmla="*/ 115466 h 235111"/>
                      <a:gd name="connsiteX6" fmla="*/ 29964 w 550127"/>
                      <a:gd name="connsiteY6" fmla="*/ 235111 h 235111"/>
                      <a:gd name="connsiteX7" fmla="*/ 0 w 550127"/>
                      <a:gd name="connsiteY7" fmla="*/ 235111 h 235111"/>
                      <a:gd name="connsiteX8" fmla="*/ 0 w 550127"/>
                      <a:gd name="connsiteY8" fmla="*/ 115466 h 235111"/>
                      <a:gd name="connsiteX9" fmla="*/ 115537 w 550127"/>
                      <a:gd name="connsiteY9" fmla="*/ 0 h 235111"/>
                      <a:gd name="connsiteX10" fmla="*/ 434591 w 550127"/>
                      <a:gd name="connsiteY10" fmla="*/ 0 h 235111"/>
                      <a:gd name="connsiteX11" fmla="*/ 550128 w 550127"/>
                      <a:gd name="connsiteY11" fmla="*/ 115466 h 235111"/>
                      <a:gd name="connsiteX12" fmla="*/ 550128 w 550127"/>
                      <a:gd name="connsiteY12" fmla="*/ 235111 h 235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0127" h="235111">
                        <a:moveTo>
                          <a:pt x="549986" y="235111"/>
                        </a:moveTo>
                        <a:lnTo>
                          <a:pt x="520021" y="235111"/>
                        </a:lnTo>
                        <a:lnTo>
                          <a:pt x="520021" y="115466"/>
                        </a:lnTo>
                        <a:cubicBezTo>
                          <a:pt x="520021" y="68359"/>
                          <a:pt x="481627" y="29964"/>
                          <a:pt x="434520" y="29964"/>
                        </a:cubicBezTo>
                        <a:lnTo>
                          <a:pt x="115466" y="29964"/>
                        </a:lnTo>
                        <a:cubicBezTo>
                          <a:pt x="68288" y="29964"/>
                          <a:pt x="29964" y="68359"/>
                          <a:pt x="29964" y="115466"/>
                        </a:cubicBezTo>
                        <a:lnTo>
                          <a:pt x="29964" y="235111"/>
                        </a:lnTo>
                        <a:lnTo>
                          <a:pt x="0" y="235111"/>
                        </a:lnTo>
                        <a:lnTo>
                          <a:pt x="0" y="115466"/>
                        </a:lnTo>
                        <a:cubicBezTo>
                          <a:pt x="0" y="51783"/>
                          <a:pt x="51783" y="0"/>
                          <a:pt x="115537" y="0"/>
                        </a:cubicBezTo>
                        <a:lnTo>
                          <a:pt x="434591" y="0"/>
                        </a:lnTo>
                        <a:cubicBezTo>
                          <a:pt x="498274" y="0"/>
                          <a:pt x="550128" y="51783"/>
                          <a:pt x="550128" y="115466"/>
                        </a:cubicBezTo>
                        <a:lnTo>
                          <a:pt x="550128" y="235111"/>
                        </a:ln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sp>
              <p:nvSpPr>
                <p:cNvPr id="776" name="Freeform: Shape 775">
                  <a:extLst>
                    <a:ext uri="{FF2B5EF4-FFF2-40B4-BE49-F238E27FC236}">
                      <a16:creationId xmlns:a16="http://schemas.microsoft.com/office/drawing/2014/main" id="{0921830F-F309-2142-8F49-AB5D39435678}"/>
                    </a:ext>
                  </a:extLst>
                </p:cNvPr>
                <p:cNvSpPr>
                  <a:spLocks noGrp="1" noRot="1" noMove="1" noResize="1" noEditPoints="1" noAdjustHandles="1" noChangeArrowheads="1" noChangeShapeType="1"/>
                </p:cNvSpPr>
                <p:nvPr/>
              </p:nvSpPr>
              <p:spPr>
                <a:xfrm>
                  <a:off x="1331509" y="2662250"/>
                  <a:ext cx="552961" cy="28193"/>
                </a:xfrm>
                <a:custGeom>
                  <a:avLst/>
                  <a:gdLst>
                    <a:gd name="connsiteX0" fmla="*/ 0 w 552961"/>
                    <a:gd name="connsiteY0" fmla="*/ 14097 h 28193"/>
                    <a:gd name="connsiteX1" fmla="*/ 14097 w 552961"/>
                    <a:gd name="connsiteY1" fmla="*/ 0 h 28193"/>
                    <a:gd name="connsiteX2" fmla="*/ 538864 w 552961"/>
                    <a:gd name="connsiteY2" fmla="*/ 0 h 28193"/>
                    <a:gd name="connsiteX3" fmla="*/ 552961 w 552961"/>
                    <a:gd name="connsiteY3" fmla="*/ 14097 h 28193"/>
                    <a:gd name="connsiteX4" fmla="*/ 538864 w 552961"/>
                    <a:gd name="connsiteY4" fmla="*/ 28194 h 28193"/>
                    <a:gd name="connsiteX5" fmla="*/ 14097 w 552961"/>
                    <a:gd name="connsiteY5" fmla="*/ 28194 h 28193"/>
                    <a:gd name="connsiteX6" fmla="*/ 0 w 552961"/>
                    <a:gd name="connsiteY6" fmla="*/ 14097 h 28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2961" h="28193">
                      <a:moveTo>
                        <a:pt x="0" y="14097"/>
                      </a:moveTo>
                      <a:cubicBezTo>
                        <a:pt x="0" y="6305"/>
                        <a:pt x="6305" y="0"/>
                        <a:pt x="14097" y="0"/>
                      </a:cubicBezTo>
                      <a:lnTo>
                        <a:pt x="538864" y="0"/>
                      </a:lnTo>
                      <a:cubicBezTo>
                        <a:pt x="546657" y="0"/>
                        <a:pt x="552961" y="6305"/>
                        <a:pt x="552961" y="14097"/>
                      </a:cubicBezTo>
                      <a:cubicBezTo>
                        <a:pt x="552961" y="21889"/>
                        <a:pt x="546657" y="28194"/>
                        <a:pt x="538864" y="28194"/>
                      </a:cubicBezTo>
                      <a:lnTo>
                        <a:pt x="14097" y="28194"/>
                      </a:lnTo>
                      <a:cubicBezTo>
                        <a:pt x="6305" y="28194"/>
                        <a:pt x="0" y="21889"/>
                        <a:pt x="0" y="14097"/>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grpSp>
            <p:nvGrpSpPr>
              <p:cNvPr id="649" name="Graphic 6">
                <a:extLst>
                  <a:ext uri="{FF2B5EF4-FFF2-40B4-BE49-F238E27FC236}">
                    <a16:creationId xmlns:a16="http://schemas.microsoft.com/office/drawing/2014/main" id="{20C49562-0056-8D61-3CB9-5384294FEB5F}"/>
                  </a:ext>
                </a:extLst>
              </p:cNvPr>
              <p:cNvGrpSpPr>
                <a:grpSpLocks noGrp="1" noUngrp="1" noRot="1" noMove="1" noResize="1"/>
              </p:cNvGrpSpPr>
              <p:nvPr/>
            </p:nvGrpSpPr>
            <p:grpSpPr>
              <a:xfrm>
                <a:off x="-1344604" y="2399330"/>
                <a:ext cx="729921" cy="458257"/>
                <a:chOff x="3099114" y="2008746"/>
                <a:chExt cx="729656" cy="330978"/>
              </a:xfrm>
              <a:solidFill>
                <a:srgbClr val="121212"/>
              </a:solidFill>
            </p:grpSpPr>
            <p:sp>
              <p:nvSpPr>
                <p:cNvPr id="650" name="Freeform: Shape 649">
                  <a:extLst>
                    <a:ext uri="{FF2B5EF4-FFF2-40B4-BE49-F238E27FC236}">
                      <a16:creationId xmlns:a16="http://schemas.microsoft.com/office/drawing/2014/main" id="{57A5DCCC-92F1-65AA-B5EC-2CD0DF14C69C}"/>
                    </a:ext>
                  </a:extLst>
                </p:cNvPr>
                <p:cNvSpPr>
                  <a:spLocks noGrp="1" noRot="1" noMove="1" noResize="1" noEditPoints="1" noAdjustHandles="1" noChangeArrowheads="1" noChangeShapeType="1"/>
                </p:cNvSpPr>
                <p:nvPr/>
              </p:nvSpPr>
              <p:spPr>
                <a:xfrm>
                  <a:off x="3099114" y="2008746"/>
                  <a:ext cx="729656" cy="30295"/>
                </a:xfrm>
                <a:custGeom>
                  <a:avLst/>
                  <a:gdLst>
                    <a:gd name="connsiteX0" fmla="*/ 0 w 729656"/>
                    <a:gd name="connsiteY0" fmla="*/ 0 h 30295"/>
                    <a:gd name="connsiteX1" fmla="*/ 729657 w 729656"/>
                    <a:gd name="connsiteY1" fmla="*/ 0 h 30295"/>
                    <a:gd name="connsiteX2" fmla="*/ 729657 w 729656"/>
                    <a:gd name="connsiteY2" fmla="*/ 30296 h 30295"/>
                    <a:gd name="connsiteX3" fmla="*/ 0 w 729656"/>
                    <a:gd name="connsiteY3" fmla="*/ 30296 h 30295"/>
                  </a:gdLst>
                  <a:ahLst/>
                  <a:cxnLst>
                    <a:cxn ang="0">
                      <a:pos x="connsiteX0" y="connsiteY0"/>
                    </a:cxn>
                    <a:cxn ang="0">
                      <a:pos x="connsiteX1" y="connsiteY1"/>
                    </a:cxn>
                    <a:cxn ang="0">
                      <a:pos x="connsiteX2" y="connsiteY2"/>
                    </a:cxn>
                    <a:cxn ang="0">
                      <a:pos x="connsiteX3" y="connsiteY3"/>
                    </a:cxn>
                  </a:cxnLst>
                  <a:rect l="l" t="t" r="r" b="b"/>
                  <a:pathLst>
                    <a:path w="729656" h="30295">
                      <a:moveTo>
                        <a:pt x="0" y="0"/>
                      </a:moveTo>
                      <a:lnTo>
                        <a:pt x="729657" y="0"/>
                      </a:lnTo>
                      <a:lnTo>
                        <a:pt x="729657" y="30296"/>
                      </a:lnTo>
                      <a:lnTo>
                        <a:pt x="0" y="30296"/>
                      </a:ln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651" name="Freeform: Shape 650">
                  <a:extLst>
                    <a:ext uri="{FF2B5EF4-FFF2-40B4-BE49-F238E27FC236}">
                      <a16:creationId xmlns:a16="http://schemas.microsoft.com/office/drawing/2014/main" id="{896F282D-F610-04CE-D69E-1801B29BDC92}"/>
                    </a:ext>
                  </a:extLst>
                </p:cNvPr>
                <p:cNvSpPr>
                  <a:spLocks noGrp="1" noRot="1" noMove="1" noResize="1" noEditPoints="1" noAdjustHandles="1" noChangeArrowheads="1" noChangeShapeType="1"/>
                </p:cNvSpPr>
                <p:nvPr/>
              </p:nvSpPr>
              <p:spPr>
                <a:xfrm>
                  <a:off x="3099114" y="2159053"/>
                  <a:ext cx="729656" cy="30295"/>
                </a:xfrm>
                <a:custGeom>
                  <a:avLst/>
                  <a:gdLst>
                    <a:gd name="connsiteX0" fmla="*/ 0 w 729656"/>
                    <a:gd name="connsiteY0" fmla="*/ 0 h 30295"/>
                    <a:gd name="connsiteX1" fmla="*/ 729657 w 729656"/>
                    <a:gd name="connsiteY1" fmla="*/ 0 h 30295"/>
                    <a:gd name="connsiteX2" fmla="*/ 729657 w 729656"/>
                    <a:gd name="connsiteY2" fmla="*/ 30296 h 30295"/>
                    <a:gd name="connsiteX3" fmla="*/ 0 w 729656"/>
                    <a:gd name="connsiteY3" fmla="*/ 30296 h 30295"/>
                  </a:gdLst>
                  <a:ahLst/>
                  <a:cxnLst>
                    <a:cxn ang="0">
                      <a:pos x="connsiteX0" y="connsiteY0"/>
                    </a:cxn>
                    <a:cxn ang="0">
                      <a:pos x="connsiteX1" y="connsiteY1"/>
                    </a:cxn>
                    <a:cxn ang="0">
                      <a:pos x="connsiteX2" y="connsiteY2"/>
                    </a:cxn>
                    <a:cxn ang="0">
                      <a:pos x="connsiteX3" y="connsiteY3"/>
                    </a:cxn>
                  </a:cxnLst>
                  <a:rect l="l" t="t" r="r" b="b"/>
                  <a:pathLst>
                    <a:path w="729656" h="30295">
                      <a:moveTo>
                        <a:pt x="0" y="0"/>
                      </a:moveTo>
                      <a:lnTo>
                        <a:pt x="729657" y="0"/>
                      </a:lnTo>
                      <a:lnTo>
                        <a:pt x="729657" y="30296"/>
                      </a:lnTo>
                      <a:lnTo>
                        <a:pt x="0" y="30296"/>
                      </a:ln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652" name="Freeform: Shape 651">
                  <a:extLst>
                    <a:ext uri="{FF2B5EF4-FFF2-40B4-BE49-F238E27FC236}">
                      <a16:creationId xmlns:a16="http://schemas.microsoft.com/office/drawing/2014/main" id="{A2F71401-882D-9A8A-7BC7-F1D5DF468298}"/>
                    </a:ext>
                  </a:extLst>
                </p:cNvPr>
                <p:cNvSpPr>
                  <a:spLocks noGrp="1" noRot="1" noMove="1" noResize="1" noEditPoints="1" noAdjustHandles="1" noChangeArrowheads="1" noChangeShapeType="1"/>
                </p:cNvSpPr>
                <p:nvPr/>
              </p:nvSpPr>
              <p:spPr>
                <a:xfrm>
                  <a:off x="3099114" y="2309429"/>
                  <a:ext cx="729656" cy="30295"/>
                </a:xfrm>
                <a:custGeom>
                  <a:avLst/>
                  <a:gdLst>
                    <a:gd name="connsiteX0" fmla="*/ 0 w 729656"/>
                    <a:gd name="connsiteY0" fmla="*/ 0 h 30295"/>
                    <a:gd name="connsiteX1" fmla="*/ 729657 w 729656"/>
                    <a:gd name="connsiteY1" fmla="*/ 0 h 30295"/>
                    <a:gd name="connsiteX2" fmla="*/ 729657 w 729656"/>
                    <a:gd name="connsiteY2" fmla="*/ 30296 h 30295"/>
                    <a:gd name="connsiteX3" fmla="*/ 0 w 729656"/>
                    <a:gd name="connsiteY3" fmla="*/ 30296 h 30295"/>
                  </a:gdLst>
                  <a:ahLst/>
                  <a:cxnLst>
                    <a:cxn ang="0">
                      <a:pos x="connsiteX0" y="connsiteY0"/>
                    </a:cxn>
                    <a:cxn ang="0">
                      <a:pos x="connsiteX1" y="connsiteY1"/>
                    </a:cxn>
                    <a:cxn ang="0">
                      <a:pos x="connsiteX2" y="connsiteY2"/>
                    </a:cxn>
                    <a:cxn ang="0">
                      <a:pos x="connsiteX3" y="connsiteY3"/>
                    </a:cxn>
                  </a:cxnLst>
                  <a:rect l="l" t="t" r="r" b="b"/>
                  <a:pathLst>
                    <a:path w="729656" h="30295">
                      <a:moveTo>
                        <a:pt x="0" y="0"/>
                      </a:moveTo>
                      <a:lnTo>
                        <a:pt x="729657" y="0"/>
                      </a:lnTo>
                      <a:lnTo>
                        <a:pt x="729657" y="30296"/>
                      </a:lnTo>
                      <a:lnTo>
                        <a:pt x="0" y="30296"/>
                      </a:ln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grpSp>
        <p:sp>
          <p:nvSpPr>
            <p:cNvPr id="983" name="Google Shape;634;p92">
              <a:extLst>
                <a:ext uri="{FF2B5EF4-FFF2-40B4-BE49-F238E27FC236}">
                  <a16:creationId xmlns:a16="http://schemas.microsoft.com/office/drawing/2014/main" id="{75AA5BBA-279F-A60A-C716-CA72FFC4F8FE}"/>
                </a:ext>
              </a:extLst>
            </p:cNvPr>
            <p:cNvSpPr>
              <a:spLocks noGrp="1" noRot="1" noMove="1" noResize="1" noEditPoints="1" noAdjustHandles="1" noChangeArrowheads="1" noChangeShapeType="1"/>
            </p:cNvSpPr>
            <p:nvPr/>
          </p:nvSpPr>
          <p:spPr>
            <a:xfrm>
              <a:off x="1058538" y="2150926"/>
              <a:ext cx="1260000" cy="1620000"/>
            </a:xfrm>
            <a:prstGeom prst="roundRect">
              <a:avLst>
                <a:gd name="adj" fmla="val 5423"/>
              </a:avLst>
            </a:prstGeom>
            <a:gradFill>
              <a:gsLst>
                <a:gs pos="0">
                  <a:srgbClr val="E7F4FC"/>
                </a:gs>
                <a:gs pos="100000">
                  <a:srgbClr val="CCECFF"/>
                </a:gs>
              </a:gsLst>
              <a:lin ang="16200038" scaled="0"/>
            </a:gradFill>
            <a:ln>
              <a:noFill/>
            </a:ln>
          </p:spPr>
          <p:txBody>
            <a:bodyPr spcFirstLastPara="1" wrap="square" lIns="91425" tIns="91425" rIns="91425" bIns="91425" anchor="ctr" anchorCtr="0">
              <a:noAutofit/>
            </a:bodyPr>
            <a:lstStyle/>
            <a:p>
              <a:pPr algn="ctr">
                <a:buSzPts val="1400"/>
              </a:pPr>
              <a:endParaRPr dirty="0">
                <a:solidFill>
                  <a:srgbClr val="122733"/>
                </a:solidFill>
                <a:latin typeface="Inter"/>
                <a:ea typeface="Inter"/>
                <a:sym typeface="Inter"/>
              </a:endParaRPr>
            </a:p>
          </p:txBody>
        </p:sp>
        <p:sp>
          <p:nvSpPr>
            <p:cNvPr id="984" name="Google Shape;639;p92">
              <a:extLst>
                <a:ext uri="{FF2B5EF4-FFF2-40B4-BE49-F238E27FC236}">
                  <a16:creationId xmlns:a16="http://schemas.microsoft.com/office/drawing/2014/main" id="{7DE6B5A1-07EC-F9C7-1CFE-9374C8D142D1}"/>
                </a:ext>
              </a:extLst>
            </p:cNvPr>
            <p:cNvSpPr txBox="1">
              <a:spLocks noGrp="1" noRot="1" noMove="1" noResize="1" noEditPoints="1" noAdjustHandles="1" noChangeArrowheads="1" noChangeShapeType="1"/>
            </p:cNvSpPr>
            <p:nvPr/>
          </p:nvSpPr>
          <p:spPr>
            <a:xfrm>
              <a:off x="1058538" y="2150926"/>
              <a:ext cx="1260000" cy="361607"/>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IN" sz="1000" b="1" i="0" dirty="0">
                  <a:solidFill>
                    <a:srgbClr val="000000"/>
                  </a:solidFill>
                  <a:effectLst/>
                  <a:latin typeface="+mj-lt"/>
                  <a:ea typeface="Inter" panose="020B0502030000000004" pitchFamily="34" charset="0"/>
                </a:rPr>
                <a:t>Day 1 Recap</a:t>
              </a:r>
              <a:endParaRPr lang="en-US" sz="1000" b="1" dirty="0">
                <a:solidFill>
                  <a:srgbClr val="F9F9F9"/>
                </a:solidFill>
                <a:latin typeface="+mj-lt"/>
                <a:ea typeface="Montserrat"/>
                <a:cs typeface="Montserrat"/>
                <a:sym typeface="Montserrat"/>
              </a:endParaRPr>
            </a:p>
          </p:txBody>
        </p:sp>
        <p:sp>
          <p:nvSpPr>
            <p:cNvPr id="985" name="TextBox 984">
              <a:extLst>
                <a:ext uri="{FF2B5EF4-FFF2-40B4-BE49-F238E27FC236}">
                  <a16:creationId xmlns:a16="http://schemas.microsoft.com/office/drawing/2014/main" id="{294A3A75-7800-CE75-E7DC-085CEF604CEC}"/>
                </a:ext>
              </a:extLst>
            </p:cNvPr>
            <p:cNvSpPr txBox="1">
              <a:spLocks noGrp="1" noRot="1" noMove="1" noResize="1" noEditPoints="1" noAdjustHandles="1" noChangeArrowheads="1" noChangeShapeType="1"/>
            </p:cNvSpPr>
            <p:nvPr/>
          </p:nvSpPr>
          <p:spPr>
            <a:xfrm>
              <a:off x="1058538" y="2808000"/>
              <a:ext cx="1260000" cy="253916"/>
            </a:xfrm>
            <a:prstGeom prst="rect">
              <a:avLst/>
            </a:prstGeom>
            <a:noFill/>
          </p:spPr>
          <p:txBody>
            <a:bodyPr wrap="square" rtlCol="0">
              <a:spAutoFit/>
            </a:bodyPr>
            <a:lstStyle/>
            <a:p>
              <a:pPr algn="ctr"/>
              <a:r>
                <a:rPr lang="en-US" sz="1000" dirty="0">
                  <a:solidFill>
                    <a:srgbClr val="121212"/>
                  </a:solidFill>
                  <a:latin typeface="+mj-lt"/>
                  <a:ea typeface="Montserrat"/>
                  <a:cs typeface="Montserrat"/>
                  <a:sym typeface="Montserrat"/>
                </a:rPr>
                <a:t>20 mins</a:t>
              </a:r>
            </a:p>
          </p:txBody>
        </p:sp>
        <p:sp>
          <p:nvSpPr>
            <p:cNvPr id="986" name="Google Shape;636;p92">
              <a:extLst>
                <a:ext uri="{FF2B5EF4-FFF2-40B4-BE49-F238E27FC236}">
                  <a16:creationId xmlns:a16="http://schemas.microsoft.com/office/drawing/2014/main" id="{A079D3B4-2AB4-0EA7-ACF0-E5FA661FA7E6}"/>
                </a:ext>
              </a:extLst>
            </p:cNvPr>
            <p:cNvSpPr>
              <a:spLocks noGrp="1" noRot="1" noMove="1" noResize="1" noEditPoints="1" noAdjustHandles="1" noChangeArrowheads="1" noChangeShapeType="1"/>
            </p:cNvSpPr>
            <p:nvPr/>
          </p:nvSpPr>
          <p:spPr>
            <a:xfrm>
              <a:off x="3928107" y="1282040"/>
              <a:ext cx="1260000" cy="1620000"/>
            </a:xfrm>
            <a:prstGeom prst="roundRect">
              <a:avLst>
                <a:gd name="adj" fmla="val 5423"/>
              </a:avLst>
            </a:prstGeom>
            <a:gradFill>
              <a:gsLst>
                <a:gs pos="0">
                  <a:srgbClr val="E7F4FC"/>
                </a:gs>
                <a:gs pos="100000">
                  <a:srgbClr val="CCECFF"/>
                </a:gs>
              </a:gsLst>
              <a:lin ang="16200038"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122733"/>
                </a:solidFill>
                <a:latin typeface="Inter"/>
                <a:ea typeface="Inter"/>
                <a:cs typeface="Inter"/>
                <a:sym typeface="Inter"/>
              </a:endParaRPr>
            </a:p>
          </p:txBody>
        </p:sp>
        <p:sp>
          <p:nvSpPr>
            <p:cNvPr id="987" name="Google Shape;641;p92">
              <a:extLst>
                <a:ext uri="{FF2B5EF4-FFF2-40B4-BE49-F238E27FC236}">
                  <a16:creationId xmlns:a16="http://schemas.microsoft.com/office/drawing/2014/main" id="{716C20C7-E3DF-9463-3C9A-98028E53E172}"/>
                </a:ext>
              </a:extLst>
            </p:cNvPr>
            <p:cNvSpPr txBox="1">
              <a:spLocks noGrp="1" noRot="1" noMove="1" noResize="1" noEditPoints="1" noAdjustHandles="1" noChangeArrowheads="1" noChangeShapeType="1"/>
            </p:cNvSpPr>
            <p:nvPr/>
          </p:nvSpPr>
          <p:spPr>
            <a:xfrm>
              <a:off x="3928107" y="1282040"/>
              <a:ext cx="1260000" cy="492412"/>
            </a:xfrm>
            <a:prstGeom prst="rect">
              <a:avLst/>
            </a:prstGeom>
            <a:noFill/>
            <a:ln>
              <a:noFill/>
            </a:ln>
          </p:spPr>
          <p:txBody>
            <a:bodyPr spcFirstLastPara="1" wrap="square" lIns="91425" tIns="91425" rIns="91425" bIns="91425" anchor="t" anchorCtr="0">
              <a:spAutoFit/>
            </a:bodyPr>
            <a:lstStyle/>
            <a:p>
              <a:pPr algn="ctr"/>
              <a:r>
                <a:rPr lang="en-IN" sz="1000" b="1">
                  <a:solidFill>
                    <a:srgbClr val="122733"/>
                  </a:solidFill>
                  <a:latin typeface="+mj-lt"/>
                  <a:ea typeface="Montserrat"/>
                  <a:cs typeface="Montserrat"/>
                  <a:sym typeface="Montserrat"/>
                </a:rPr>
                <a:t>US Banking </a:t>
              </a:r>
              <a:r>
                <a:rPr lang="en-IN" sz="1000" b="1" dirty="0">
                  <a:solidFill>
                    <a:srgbClr val="122733"/>
                  </a:solidFill>
                  <a:latin typeface="+mj-lt"/>
                  <a:ea typeface="Montserrat"/>
                  <a:cs typeface="Montserrat"/>
                  <a:sym typeface="Montserrat"/>
                </a:rPr>
                <a:t>Literacy</a:t>
              </a:r>
            </a:p>
          </p:txBody>
        </p:sp>
        <p:sp>
          <p:nvSpPr>
            <p:cNvPr id="988" name="TextBox 987">
              <a:extLst>
                <a:ext uri="{FF2B5EF4-FFF2-40B4-BE49-F238E27FC236}">
                  <a16:creationId xmlns:a16="http://schemas.microsoft.com/office/drawing/2014/main" id="{291394A4-CF6F-5A6D-EC75-FD0D9EF5220E}"/>
                </a:ext>
              </a:extLst>
            </p:cNvPr>
            <p:cNvSpPr txBox="1">
              <a:spLocks noGrp="1" noRot="1" noMove="1" noResize="1" noEditPoints="1" noAdjustHandles="1" noChangeArrowheads="1" noChangeShapeType="1"/>
            </p:cNvSpPr>
            <p:nvPr/>
          </p:nvSpPr>
          <p:spPr>
            <a:xfrm>
              <a:off x="3928107" y="1940840"/>
              <a:ext cx="1260000" cy="253916"/>
            </a:xfrm>
            <a:prstGeom prst="rect">
              <a:avLst/>
            </a:prstGeom>
            <a:noFill/>
          </p:spPr>
          <p:txBody>
            <a:bodyPr wrap="square" rtlCol="0">
              <a:spAutoFit/>
            </a:bodyPr>
            <a:lstStyle/>
            <a:p>
              <a:pPr algn="ctr"/>
              <a:r>
                <a:rPr lang="en-US" sz="1000">
                  <a:solidFill>
                    <a:srgbClr val="121212"/>
                  </a:solidFill>
                  <a:latin typeface="+mj-lt"/>
                  <a:ea typeface="Montserrat"/>
                  <a:cs typeface="Montserrat"/>
                  <a:sym typeface="Montserrat"/>
                </a:rPr>
                <a:t>60 mins</a:t>
              </a:r>
            </a:p>
          </p:txBody>
        </p:sp>
        <p:grpSp>
          <p:nvGrpSpPr>
            <p:cNvPr id="989" name="Group 988">
              <a:extLst>
                <a:ext uri="{FF2B5EF4-FFF2-40B4-BE49-F238E27FC236}">
                  <a16:creationId xmlns:a16="http://schemas.microsoft.com/office/drawing/2014/main" id="{AE4048E8-F224-3CE3-126A-D7A4366A8306}"/>
                </a:ext>
              </a:extLst>
            </p:cNvPr>
            <p:cNvGrpSpPr>
              <a:grpSpLocks noGrp="1" noUngrp="1" noRot="1" noMove="1" noResize="1"/>
            </p:cNvGrpSpPr>
            <p:nvPr/>
          </p:nvGrpSpPr>
          <p:grpSpPr>
            <a:xfrm>
              <a:off x="4371746" y="2358001"/>
              <a:ext cx="372740" cy="372709"/>
              <a:chOff x="1906460" y="994329"/>
              <a:chExt cx="804962" cy="804905"/>
            </a:xfrm>
          </p:grpSpPr>
          <p:sp>
            <p:nvSpPr>
              <p:cNvPr id="1119" name="Freeform: Shape 1118">
                <a:extLst>
                  <a:ext uri="{FF2B5EF4-FFF2-40B4-BE49-F238E27FC236}">
                    <a16:creationId xmlns:a16="http://schemas.microsoft.com/office/drawing/2014/main" id="{3838F342-8DD9-CB76-FE56-5F547712595E}"/>
                  </a:ext>
                </a:extLst>
              </p:cNvPr>
              <p:cNvSpPr>
                <a:spLocks noGrp="1" noRot="1" noMove="1" noResize="1" noEditPoints="1" noAdjustHandles="1" noChangeArrowheads="1" noChangeShapeType="1"/>
              </p:cNvSpPr>
              <p:nvPr/>
            </p:nvSpPr>
            <p:spPr>
              <a:xfrm>
                <a:off x="2254204" y="1448210"/>
                <a:ext cx="121619" cy="211825"/>
              </a:xfrm>
              <a:custGeom>
                <a:avLst/>
                <a:gdLst>
                  <a:gd name="connsiteX0" fmla="*/ 121566 w 121619"/>
                  <a:gd name="connsiteY0" fmla="*/ 60885 h 211825"/>
                  <a:gd name="connsiteX1" fmla="*/ 102199 w 121619"/>
                  <a:gd name="connsiteY1" fmla="*/ 105186 h 211825"/>
                  <a:gd name="connsiteX2" fmla="*/ 121445 w 121619"/>
                  <a:gd name="connsiteY2" fmla="*/ 201053 h 211825"/>
                  <a:gd name="connsiteX3" fmla="*/ 119509 w 121619"/>
                  <a:gd name="connsiteY3" fmla="*/ 208557 h 211825"/>
                  <a:gd name="connsiteX4" fmla="*/ 112488 w 121619"/>
                  <a:gd name="connsiteY4" fmla="*/ 211825 h 211825"/>
                  <a:gd name="connsiteX5" fmla="*/ 9117 w 121619"/>
                  <a:gd name="connsiteY5" fmla="*/ 211825 h 211825"/>
                  <a:gd name="connsiteX6" fmla="*/ 2097 w 121619"/>
                  <a:gd name="connsiteY6" fmla="*/ 208557 h 211825"/>
                  <a:gd name="connsiteX7" fmla="*/ 160 w 121619"/>
                  <a:gd name="connsiteY7" fmla="*/ 201053 h 211825"/>
                  <a:gd name="connsiteX8" fmla="*/ 19406 w 121619"/>
                  <a:gd name="connsiteY8" fmla="*/ 105186 h 211825"/>
                  <a:gd name="connsiteX9" fmla="*/ 39 w 121619"/>
                  <a:gd name="connsiteY9" fmla="*/ 60885 h 211825"/>
                  <a:gd name="connsiteX10" fmla="*/ 60803 w 121619"/>
                  <a:gd name="connsiteY10" fmla="*/ 0 h 211825"/>
                  <a:gd name="connsiteX11" fmla="*/ 121566 w 121619"/>
                  <a:gd name="connsiteY11" fmla="*/ 60885 h 21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619" h="211825">
                    <a:moveTo>
                      <a:pt x="121566" y="60885"/>
                    </a:moveTo>
                    <a:cubicBezTo>
                      <a:pt x="121566" y="77831"/>
                      <a:pt x="114546" y="93566"/>
                      <a:pt x="102199" y="105186"/>
                    </a:cubicBezTo>
                    <a:lnTo>
                      <a:pt x="121445" y="201053"/>
                    </a:lnTo>
                    <a:cubicBezTo>
                      <a:pt x="121929" y="203715"/>
                      <a:pt x="121445" y="206499"/>
                      <a:pt x="119509" y="208557"/>
                    </a:cubicBezTo>
                    <a:cubicBezTo>
                      <a:pt x="117814" y="210615"/>
                      <a:pt x="115272" y="211825"/>
                      <a:pt x="112488" y="211825"/>
                    </a:cubicBezTo>
                    <a:lnTo>
                      <a:pt x="9117" y="211825"/>
                    </a:lnTo>
                    <a:cubicBezTo>
                      <a:pt x="6333" y="211825"/>
                      <a:pt x="3791" y="210615"/>
                      <a:pt x="2097" y="208557"/>
                    </a:cubicBezTo>
                    <a:cubicBezTo>
                      <a:pt x="281" y="206499"/>
                      <a:pt x="-324" y="203715"/>
                      <a:pt x="160" y="201053"/>
                    </a:cubicBezTo>
                    <a:lnTo>
                      <a:pt x="19406" y="105186"/>
                    </a:lnTo>
                    <a:cubicBezTo>
                      <a:pt x="6938" y="93566"/>
                      <a:pt x="39" y="77710"/>
                      <a:pt x="39" y="60885"/>
                    </a:cubicBezTo>
                    <a:cubicBezTo>
                      <a:pt x="39" y="27356"/>
                      <a:pt x="27274" y="0"/>
                      <a:pt x="60803" y="0"/>
                    </a:cubicBezTo>
                    <a:cubicBezTo>
                      <a:pt x="94332" y="0"/>
                      <a:pt x="121566" y="27356"/>
                      <a:pt x="121566" y="60885"/>
                    </a:cubicBezTo>
                    <a:close/>
                  </a:path>
                </a:pathLst>
              </a:custGeom>
              <a:solidFill>
                <a:srgbClr val="121212"/>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635" name="Freeform: Shape 634">
                <a:extLst>
                  <a:ext uri="{FF2B5EF4-FFF2-40B4-BE49-F238E27FC236}">
                    <a16:creationId xmlns:a16="http://schemas.microsoft.com/office/drawing/2014/main" id="{F5E32CA6-B1FE-551B-4B8D-C20598E40501}"/>
                  </a:ext>
                </a:extLst>
              </p:cNvPr>
              <p:cNvSpPr>
                <a:spLocks noGrp="1" noRot="1" noMove="1" noResize="1" noEditPoints="1" noAdjustHandles="1" noChangeArrowheads="1" noChangeShapeType="1"/>
              </p:cNvSpPr>
              <p:nvPr/>
            </p:nvSpPr>
            <p:spPr>
              <a:xfrm>
                <a:off x="1918564" y="1006433"/>
                <a:ext cx="792858" cy="792801"/>
              </a:xfrm>
              <a:custGeom>
                <a:avLst/>
                <a:gdLst>
                  <a:gd name="connsiteX0" fmla="*/ 783780 w 792858"/>
                  <a:gd name="connsiteY0" fmla="*/ 774645 h 792801"/>
                  <a:gd name="connsiteX1" fmla="*/ 732337 w 792858"/>
                  <a:gd name="connsiteY1" fmla="*/ 774645 h 792801"/>
                  <a:gd name="connsiteX2" fmla="*/ 732337 w 792858"/>
                  <a:gd name="connsiteY2" fmla="*/ 747411 h 792801"/>
                  <a:gd name="connsiteX3" fmla="*/ 699050 w 792858"/>
                  <a:gd name="connsiteY3" fmla="*/ 714124 h 792801"/>
                  <a:gd name="connsiteX4" fmla="*/ 671815 w 792858"/>
                  <a:gd name="connsiteY4" fmla="*/ 714124 h 792801"/>
                  <a:gd name="connsiteX5" fmla="*/ 671815 w 792858"/>
                  <a:gd name="connsiteY5" fmla="*/ 296525 h 792801"/>
                  <a:gd name="connsiteX6" fmla="*/ 699050 w 792858"/>
                  <a:gd name="connsiteY6" fmla="*/ 296525 h 792801"/>
                  <a:gd name="connsiteX7" fmla="*/ 732337 w 792858"/>
                  <a:gd name="connsiteY7" fmla="*/ 263238 h 792801"/>
                  <a:gd name="connsiteX8" fmla="*/ 732337 w 792858"/>
                  <a:gd name="connsiteY8" fmla="*/ 236004 h 792801"/>
                  <a:gd name="connsiteX9" fmla="*/ 783780 w 792858"/>
                  <a:gd name="connsiteY9" fmla="*/ 236004 h 792801"/>
                  <a:gd name="connsiteX10" fmla="*/ 792495 w 792858"/>
                  <a:gd name="connsiteY10" fmla="*/ 229225 h 792801"/>
                  <a:gd name="connsiteX11" fmla="*/ 788259 w 792858"/>
                  <a:gd name="connsiteY11" fmla="*/ 219058 h 792801"/>
                  <a:gd name="connsiteX12" fmla="*/ 400921 w 792858"/>
                  <a:gd name="connsiteY12" fmla="*/ 1180 h 792801"/>
                  <a:gd name="connsiteX13" fmla="*/ 391964 w 792858"/>
                  <a:gd name="connsiteY13" fmla="*/ 1180 h 792801"/>
                  <a:gd name="connsiteX14" fmla="*/ 4626 w 792858"/>
                  <a:gd name="connsiteY14" fmla="*/ 219058 h 792801"/>
                  <a:gd name="connsiteX15" fmla="*/ 269 w 792858"/>
                  <a:gd name="connsiteY15" fmla="*/ 229225 h 792801"/>
                  <a:gd name="connsiteX16" fmla="*/ 9105 w 792858"/>
                  <a:gd name="connsiteY16" fmla="*/ 236004 h 792801"/>
                  <a:gd name="connsiteX17" fmla="*/ 60548 w 792858"/>
                  <a:gd name="connsiteY17" fmla="*/ 236004 h 792801"/>
                  <a:gd name="connsiteX18" fmla="*/ 60548 w 792858"/>
                  <a:gd name="connsiteY18" fmla="*/ 263238 h 792801"/>
                  <a:gd name="connsiteX19" fmla="*/ 93835 w 792858"/>
                  <a:gd name="connsiteY19" fmla="*/ 296525 h 792801"/>
                  <a:gd name="connsiteX20" fmla="*/ 121070 w 792858"/>
                  <a:gd name="connsiteY20" fmla="*/ 296525 h 792801"/>
                  <a:gd name="connsiteX21" fmla="*/ 121070 w 792858"/>
                  <a:gd name="connsiteY21" fmla="*/ 714124 h 792801"/>
                  <a:gd name="connsiteX22" fmla="*/ 93835 w 792858"/>
                  <a:gd name="connsiteY22" fmla="*/ 714124 h 792801"/>
                  <a:gd name="connsiteX23" fmla="*/ 60548 w 792858"/>
                  <a:gd name="connsiteY23" fmla="*/ 747411 h 792801"/>
                  <a:gd name="connsiteX24" fmla="*/ 60548 w 792858"/>
                  <a:gd name="connsiteY24" fmla="*/ 774645 h 792801"/>
                  <a:gd name="connsiteX25" fmla="*/ 9105 w 792858"/>
                  <a:gd name="connsiteY25" fmla="*/ 774645 h 792801"/>
                  <a:gd name="connsiteX26" fmla="*/ 27 w 792858"/>
                  <a:gd name="connsiteY26" fmla="*/ 783723 h 792801"/>
                  <a:gd name="connsiteX27" fmla="*/ 9105 w 792858"/>
                  <a:gd name="connsiteY27" fmla="*/ 792802 h 792801"/>
                  <a:gd name="connsiteX28" fmla="*/ 783780 w 792858"/>
                  <a:gd name="connsiteY28" fmla="*/ 792802 h 792801"/>
                  <a:gd name="connsiteX29" fmla="*/ 792858 w 792858"/>
                  <a:gd name="connsiteY29" fmla="*/ 783723 h 792801"/>
                  <a:gd name="connsiteX30" fmla="*/ 783780 w 792858"/>
                  <a:gd name="connsiteY30" fmla="*/ 774645 h 792801"/>
                  <a:gd name="connsiteX31" fmla="*/ 236060 w 792858"/>
                  <a:gd name="connsiteY31" fmla="*/ 529533 h 792801"/>
                  <a:gd name="connsiteX32" fmla="*/ 396442 w 792858"/>
                  <a:gd name="connsiteY32" fmla="*/ 369151 h 792801"/>
                  <a:gd name="connsiteX33" fmla="*/ 556825 w 792858"/>
                  <a:gd name="connsiteY33" fmla="*/ 529533 h 792801"/>
                  <a:gd name="connsiteX34" fmla="*/ 556825 w 792858"/>
                  <a:gd name="connsiteY34" fmla="*/ 714124 h 792801"/>
                  <a:gd name="connsiteX35" fmla="*/ 236060 w 792858"/>
                  <a:gd name="connsiteY35" fmla="*/ 714124 h 792801"/>
                  <a:gd name="connsiteX36" fmla="*/ 236060 w 792858"/>
                  <a:gd name="connsiteY36" fmla="*/ 529533 h 792801"/>
                  <a:gd name="connsiteX37" fmla="*/ 396442 w 792858"/>
                  <a:gd name="connsiteY37" fmla="*/ 90752 h 792801"/>
                  <a:gd name="connsiteX38" fmla="*/ 435781 w 792858"/>
                  <a:gd name="connsiteY38" fmla="*/ 130091 h 792801"/>
                  <a:gd name="connsiteX39" fmla="*/ 396442 w 792858"/>
                  <a:gd name="connsiteY39" fmla="*/ 169430 h 792801"/>
                  <a:gd name="connsiteX40" fmla="*/ 357103 w 792858"/>
                  <a:gd name="connsiteY40" fmla="*/ 130091 h 792801"/>
                  <a:gd name="connsiteX41" fmla="*/ 396442 w 792858"/>
                  <a:gd name="connsiteY41" fmla="*/ 90752 h 792801"/>
                  <a:gd name="connsiteX42" fmla="*/ 93835 w 792858"/>
                  <a:gd name="connsiteY42" fmla="*/ 278369 h 792801"/>
                  <a:gd name="connsiteX43" fmla="*/ 78704 w 792858"/>
                  <a:gd name="connsiteY43" fmla="*/ 263238 h 792801"/>
                  <a:gd name="connsiteX44" fmla="*/ 78704 w 792858"/>
                  <a:gd name="connsiteY44" fmla="*/ 236004 h 792801"/>
                  <a:gd name="connsiteX45" fmla="*/ 714180 w 792858"/>
                  <a:gd name="connsiteY45" fmla="*/ 236004 h 792801"/>
                  <a:gd name="connsiteX46" fmla="*/ 714180 w 792858"/>
                  <a:gd name="connsiteY46" fmla="*/ 263238 h 792801"/>
                  <a:gd name="connsiteX47" fmla="*/ 699050 w 792858"/>
                  <a:gd name="connsiteY47" fmla="*/ 278369 h 792801"/>
                  <a:gd name="connsiteX48" fmla="*/ 93835 w 792858"/>
                  <a:gd name="connsiteY48" fmla="*/ 278369 h 792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792858" h="792801">
                    <a:moveTo>
                      <a:pt x="783780" y="774645"/>
                    </a:moveTo>
                    <a:lnTo>
                      <a:pt x="732337" y="774645"/>
                    </a:lnTo>
                    <a:lnTo>
                      <a:pt x="732337" y="747411"/>
                    </a:lnTo>
                    <a:cubicBezTo>
                      <a:pt x="732337" y="729133"/>
                      <a:pt x="717449" y="714124"/>
                      <a:pt x="699050" y="714124"/>
                    </a:cubicBezTo>
                    <a:lnTo>
                      <a:pt x="671815" y="714124"/>
                    </a:lnTo>
                    <a:lnTo>
                      <a:pt x="671815" y="296525"/>
                    </a:lnTo>
                    <a:lnTo>
                      <a:pt x="699050" y="296525"/>
                    </a:lnTo>
                    <a:cubicBezTo>
                      <a:pt x="717449" y="296525"/>
                      <a:pt x="732337" y="281637"/>
                      <a:pt x="732337" y="263238"/>
                    </a:cubicBezTo>
                    <a:lnTo>
                      <a:pt x="732337" y="236004"/>
                    </a:lnTo>
                    <a:lnTo>
                      <a:pt x="783780" y="236004"/>
                    </a:lnTo>
                    <a:cubicBezTo>
                      <a:pt x="787896" y="236004"/>
                      <a:pt x="791527" y="233220"/>
                      <a:pt x="792495" y="229225"/>
                    </a:cubicBezTo>
                    <a:cubicBezTo>
                      <a:pt x="793585" y="225231"/>
                      <a:pt x="791769" y="221115"/>
                      <a:pt x="788259" y="219058"/>
                    </a:cubicBezTo>
                    <a:lnTo>
                      <a:pt x="400921" y="1180"/>
                    </a:lnTo>
                    <a:cubicBezTo>
                      <a:pt x="398137" y="-393"/>
                      <a:pt x="394748" y="-393"/>
                      <a:pt x="391964" y="1180"/>
                    </a:cubicBezTo>
                    <a:lnTo>
                      <a:pt x="4626" y="219058"/>
                    </a:lnTo>
                    <a:cubicBezTo>
                      <a:pt x="995" y="221115"/>
                      <a:pt x="-700" y="225231"/>
                      <a:pt x="269" y="229225"/>
                    </a:cubicBezTo>
                    <a:cubicBezTo>
                      <a:pt x="1358" y="233220"/>
                      <a:pt x="4989" y="236004"/>
                      <a:pt x="9105" y="236004"/>
                    </a:cubicBezTo>
                    <a:lnTo>
                      <a:pt x="60548" y="236004"/>
                    </a:lnTo>
                    <a:lnTo>
                      <a:pt x="60548" y="263238"/>
                    </a:lnTo>
                    <a:cubicBezTo>
                      <a:pt x="60548" y="281637"/>
                      <a:pt x="75436" y="296525"/>
                      <a:pt x="93835" y="296525"/>
                    </a:cubicBezTo>
                    <a:lnTo>
                      <a:pt x="121070" y="296525"/>
                    </a:lnTo>
                    <a:lnTo>
                      <a:pt x="121070" y="714124"/>
                    </a:lnTo>
                    <a:lnTo>
                      <a:pt x="93835" y="714124"/>
                    </a:lnTo>
                    <a:cubicBezTo>
                      <a:pt x="75436" y="714124"/>
                      <a:pt x="60548" y="729133"/>
                      <a:pt x="60548" y="747411"/>
                    </a:cubicBezTo>
                    <a:lnTo>
                      <a:pt x="60548" y="774645"/>
                    </a:lnTo>
                    <a:lnTo>
                      <a:pt x="9105" y="774645"/>
                    </a:lnTo>
                    <a:cubicBezTo>
                      <a:pt x="4142" y="774645"/>
                      <a:pt x="27" y="778761"/>
                      <a:pt x="27" y="783723"/>
                    </a:cubicBezTo>
                    <a:cubicBezTo>
                      <a:pt x="27" y="788686"/>
                      <a:pt x="4142" y="792802"/>
                      <a:pt x="9105" y="792802"/>
                    </a:cubicBezTo>
                    <a:lnTo>
                      <a:pt x="783780" y="792802"/>
                    </a:lnTo>
                    <a:cubicBezTo>
                      <a:pt x="788743" y="792802"/>
                      <a:pt x="792858" y="788807"/>
                      <a:pt x="792858" y="783723"/>
                    </a:cubicBezTo>
                    <a:cubicBezTo>
                      <a:pt x="792858" y="778640"/>
                      <a:pt x="788743" y="774645"/>
                      <a:pt x="783780" y="774645"/>
                    </a:cubicBezTo>
                    <a:close/>
                    <a:moveTo>
                      <a:pt x="236060" y="529533"/>
                    </a:moveTo>
                    <a:cubicBezTo>
                      <a:pt x="236060" y="441172"/>
                      <a:pt x="307960" y="369151"/>
                      <a:pt x="396442" y="369151"/>
                    </a:cubicBezTo>
                    <a:cubicBezTo>
                      <a:pt x="484925" y="369151"/>
                      <a:pt x="556825" y="441172"/>
                      <a:pt x="556825" y="529533"/>
                    </a:cubicBezTo>
                    <a:lnTo>
                      <a:pt x="556825" y="714124"/>
                    </a:lnTo>
                    <a:lnTo>
                      <a:pt x="236060" y="714124"/>
                    </a:lnTo>
                    <a:lnTo>
                      <a:pt x="236060" y="529533"/>
                    </a:lnTo>
                    <a:close/>
                    <a:moveTo>
                      <a:pt x="396442" y="90752"/>
                    </a:moveTo>
                    <a:cubicBezTo>
                      <a:pt x="418109" y="90752"/>
                      <a:pt x="435781" y="108424"/>
                      <a:pt x="435781" y="130091"/>
                    </a:cubicBezTo>
                    <a:cubicBezTo>
                      <a:pt x="435781" y="151758"/>
                      <a:pt x="418109" y="169430"/>
                      <a:pt x="396442" y="169430"/>
                    </a:cubicBezTo>
                    <a:cubicBezTo>
                      <a:pt x="374776" y="169430"/>
                      <a:pt x="357103" y="151879"/>
                      <a:pt x="357103" y="130091"/>
                    </a:cubicBezTo>
                    <a:cubicBezTo>
                      <a:pt x="357103" y="108303"/>
                      <a:pt x="374776" y="90752"/>
                      <a:pt x="396442" y="90752"/>
                    </a:cubicBezTo>
                    <a:close/>
                    <a:moveTo>
                      <a:pt x="93835" y="278369"/>
                    </a:moveTo>
                    <a:cubicBezTo>
                      <a:pt x="85483" y="278369"/>
                      <a:pt x="78704" y="271590"/>
                      <a:pt x="78704" y="263238"/>
                    </a:cubicBezTo>
                    <a:lnTo>
                      <a:pt x="78704" y="236004"/>
                    </a:lnTo>
                    <a:lnTo>
                      <a:pt x="714180" y="236004"/>
                    </a:lnTo>
                    <a:lnTo>
                      <a:pt x="714180" y="263238"/>
                    </a:lnTo>
                    <a:cubicBezTo>
                      <a:pt x="714180" y="271590"/>
                      <a:pt x="707402" y="278369"/>
                      <a:pt x="699050" y="278369"/>
                    </a:cubicBezTo>
                    <a:lnTo>
                      <a:pt x="93835" y="278369"/>
                    </a:lnTo>
                    <a:close/>
                  </a:path>
                </a:pathLst>
              </a:custGeom>
              <a:solidFill>
                <a:srgbClr val="121212"/>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636" name="Freeform: Shape 635">
                <a:extLst>
                  <a:ext uri="{FF2B5EF4-FFF2-40B4-BE49-F238E27FC236}">
                    <a16:creationId xmlns:a16="http://schemas.microsoft.com/office/drawing/2014/main" id="{B6F90115-DC6C-8664-B9CB-B6979E97F14A}"/>
                  </a:ext>
                </a:extLst>
              </p:cNvPr>
              <p:cNvSpPr>
                <a:spLocks noGrp="1" noRot="1" noMove="1" noResize="1" noEditPoints="1" noAdjustHandles="1" noChangeArrowheads="1" noChangeShapeType="1"/>
              </p:cNvSpPr>
              <p:nvPr/>
            </p:nvSpPr>
            <p:spPr>
              <a:xfrm>
                <a:off x="2242100" y="1436106"/>
                <a:ext cx="121619" cy="211825"/>
              </a:xfrm>
              <a:custGeom>
                <a:avLst/>
                <a:gdLst>
                  <a:gd name="connsiteX0" fmla="*/ 121566 w 121619"/>
                  <a:gd name="connsiteY0" fmla="*/ 60885 h 211825"/>
                  <a:gd name="connsiteX1" fmla="*/ 102199 w 121619"/>
                  <a:gd name="connsiteY1" fmla="*/ 105186 h 211825"/>
                  <a:gd name="connsiteX2" fmla="*/ 121445 w 121619"/>
                  <a:gd name="connsiteY2" fmla="*/ 201053 h 211825"/>
                  <a:gd name="connsiteX3" fmla="*/ 119509 w 121619"/>
                  <a:gd name="connsiteY3" fmla="*/ 208557 h 211825"/>
                  <a:gd name="connsiteX4" fmla="*/ 112488 w 121619"/>
                  <a:gd name="connsiteY4" fmla="*/ 211825 h 211825"/>
                  <a:gd name="connsiteX5" fmla="*/ 9117 w 121619"/>
                  <a:gd name="connsiteY5" fmla="*/ 211825 h 211825"/>
                  <a:gd name="connsiteX6" fmla="*/ 2097 w 121619"/>
                  <a:gd name="connsiteY6" fmla="*/ 208557 h 211825"/>
                  <a:gd name="connsiteX7" fmla="*/ 160 w 121619"/>
                  <a:gd name="connsiteY7" fmla="*/ 201053 h 211825"/>
                  <a:gd name="connsiteX8" fmla="*/ 19406 w 121619"/>
                  <a:gd name="connsiteY8" fmla="*/ 105186 h 211825"/>
                  <a:gd name="connsiteX9" fmla="*/ 39 w 121619"/>
                  <a:gd name="connsiteY9" fmla="*/ 60885 h 211825"/>
                  <a:gd name="connsiteX10" fmla="*/ 60803 w 121619"/>
                  <a:gd name="connsiteY10" fmla="*/ 0 h 211825"/>
                  <a:gd name="connsiteX11" fmla="*/ 121566 w 121619"/>
                  <a:gd name="connsiteY11" fmla="*/ 60885 h 21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619" h="211825">
                    <a:moveTo>
                      <a:pt x="121566" y="60885"/>
                    </a:moveTo>
                    <a:cubicBezTo>
                      <a:pt x="121566" y="77831"/>
                      <a:pt x="114546" y="93566"/>
                      <a:pt x="102199" y="105186"/>
                    </a:cubicBezTo>
                    <a:lnTo>
                      <a:pt x="121445" y="201053"/>
                    </a:lnTo>
                    <a:cubicBezTo>
                      <a:pt x="121929" y="203715"/>
                      <a:pt x="121445" y="206499"/>
                      <a:pt x="119509" y="208557"/>
                    </a:cubicBezTo>
                    <a:cubicBezTo>
                      <a:pt x="117814" y="210615"/>
                      <a:pt x="115272" y="211825"/>
                      <a:pt x="112488" y="211825"/>
                    </a:cubicBezTo>
                    <a:lnTo>
                      <a:pt x="9117" y="211825"/>
                    </a:lnTo>
                    <a:cubicBezTo>
                      <a:pt x="6333" y="211825"/>
                      <a:pt x="3791" y="210615"/>
                      <a:pt x="2097" y="208557"/>
                    </a:cubicBezTo>
                    <a:cubicBezTo>
                      <a:pt x="281" y="206499"/>
                      <a:pt x="-324" y="203715"/>
                      <a:pt x="160" y="201053"/>
                    </a:cubicBezTo>
                    <a:lnTo>
                      <a:pt x="19406" y="105186"/>
                    </a:lnTo>
                    <a:cubicBezTo>
                      <a:pt x="6938" y="93566"/>
                      <a:pt x="39" y="77710"/>
                      <a:pt x="39" y="60885"/>
                    </a:cubicBezTo>
                    <a:cubicBezTo>
                      <a:pt x="39" y="27356"/>
                      <a:pt x="27274" y="0"/>
                      <a:pt x="60803" y="0"/>
                    </a:cubicBezTo>
                    <a:cubicBezTo>
                      <a:pt x="94332" y="0"/>
                      <a:pt x="121566" y="27356"/>
                      <a:pt x="121566" y="60885"/>
                    </a:cubicBezTo>
                    <a:close/>
                  </a:path>
                </a:pathLst>
              </a:custGeom>
              <a:solidFill>
                <a:srgbClr val="5AC1FF"/>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637" name="Freeform: Shape 636">
                <a:extLst>
                  <a:ext uri="{FF2B5EF4-FFF2-40B4-BE49-F238E27FC236}">
                    <a16:creationId xmlns:a16="http://schemas.microsoft.com/office/drawing/2014/main" id="{1A2E4764-2FFF-44AE-E7B7-D13A51B263FB}"/>
                  </a:ext>
                </a:extLst>
              </p:cNvPr>
              <p:cNvSpPr>
                <a:spLocks noGrp="1" noRot="1" noMove="1" noResize="1" noEditPoints="1" noAdjustHandles="1" noChangeArrowheads="1" noChangeShapeType="1"/>
              </p:cNvSpPr>
              <p:nvPr/>
            </p:nvSpPr>
            <p:spPr>
              <a:xfrm>
                <a:off x="1906460" y="994329"/>
                <a:ext cx="792858" cy="792801"/>
              </a:xfrm>
              <a:custGeom>
                <a:avLst/>
                <a:gdLst>
                  <a:gd name="connsiteX0" fmla="*/ 783780 w 792858"/>
                  <a:gd name="connsiteY0" fmla="*/ 774645 h 792801"/>
                  <a:gd name="connsiteX1" fmla="*/ 732337 w 792858"/>
                  <a:gd name="connsiteY1" fmla="*/ 774645 h 792801"/>
                  <a:gd name="connsiteX2" fmla="*/ 732337 w 792858"/>
                  <a:gd name="connsiteY2" fmla="*/ 747411 h 792801"/>
                  <a:gd name="connsiteX3" fmla="*/ 699050 w 792858"/>
                  <a:gd name="connsiteY3" fmla="*/ 714124 h 792801"/>
                  <a:gd name="connsiteX4" fmla="*/ 671815 w 792858"/>
                  <a:gd name="connsiteY4" fmla="*/ 714124 h 792801"/>
                  <a:gd name="connsiteX5" fmla="*/ 671815 w 792858"/>
                  <a:gd name="connsiteY5" fmla="*/ 296525 h 792801"/>
                  <a:gd name="connsiteX6" fmla="*/ 699050 w 792858"/>
                  <a:gd name="connsiteY6" fmla="*/ 296525 h 792801"/>
                  <a:gd name="connsiteX7" fmla="*/ 732337 w 792858"/>
                  <a:gd name="connsiteY7" fmla="*/ 263238 h 792801"/>
                  <a:gd name="connsiteX8" fmla="*/ 732337 w 792858"/>
                  <a:gd name="connsiteY8" fmla="*/ 236004 h 792801"/>
                  <a:gd name="connsiteX9" fmla="*/ 783780 w 792858"/>
                  <a:gd name="connsiteY9" fmla="*/ 236004 h 792801"/>
                  <a:gd name="connsiteX10" fmla="*/ 792495 w 792858"/>
                  <a:gd name="connsiteY10" fmla="*/ 229225 h 792801"/>
                  <a:gd name="connsiteX11" fmla="*/ 788259 w 792858"/>
                  <a:gd name="connsiteY11" fmla="*/ 219058 h 792801"/>
                  <a:gd name="connsiteX12" fmla="*/ 400921 w 792858"/>
                  <a:gd name="connsiteY12" fmla="*/ 1180 h 792801"/>
                  <a:gd name="connsiteX13" fmla="*/ 391964 w 792858"/>
                  <a:gd name="connsiteY13" fmla="*/ 1180 h 792801"/>
                  <a:gd name="connsiteX14" fmla="*/ 4626 w 792858"/>
                  <a:gd name="connsiteY14" fmla="*/ 219058 h 792801"/>
                  <a:gd name="connsiteX15" fmla="*/ 269 w 792858"/>
                  <a:gd name="connsiteY15" fmla="*/ 229225 h 792801"/>
                  <a:gd name="connsiteX16" fmla="*/ 9105 w 792858"/>
                  <a:gd name="connsiteY16" fmla="*/ 236004 h 792801"/>
                  <a:gd name="connsiteX17" fmla="*/ 60548 w 792858"/>
                  <a:gd name="connsiteY17" fmla="*/ 236004 h 792801"/>
                  <a:gd name="connsiteX18" fmla="*/ 60548 w 792858"/>
                  <a:gd name="connsiteY18" fmla="*/ 263238 h 792801"/>
                  <a:gd name="connsiteX19" fmla="*/ 93835 w 792858"/>
                  <a:gd name="connsiteY19" fmla="*/ 296525 h 792801"/>
                  <a:gd name="connsiteX20" fmla="*/ 121070 w 792858"/>
                  <a:gd name="connsiteY20" fmla="*/ 296525 h 792801"/>
                  <a:gd name="connsiteX21" fmla="*/ 121070 w 792858"/>
                  <a:gd name="connsiteY21" fmla="*/ 714124 h 792801"/>
                  <a:gd name="connsiteX22" fmla="*/ 93835 w 792858"/>
                  <a:gd name="connsiteY22" fmla="*/ 714124 h 792801"/>
                  <a:gd name="connsiteX23" fmla="*/ 60548 w 792858"/>
                  <a:gd name="connsiteY23" fmla="*/ 747411 h 792801"/>
                  <a:gd name="connsiteX24" fmla="*/ 60548 w 792858"/>
                  <a:gd name="connsiteY24" fmla="*/ 774645 h 792801"/>
                  <a:gd name="connsiteX25" fmla="*/ 9105 w 792858"/>
                  <a:gd name="connsiteY25" fmla="*/ 774645 h 792801"/>
                  <a:gd name="connsiteX26" fmla="*/ 27 w 792858"/>
                  <a:gd name="connsiteY26" fmla="*/ 783723 h 792801"/>
                  <a:gd name="connsiteX27" fmla="*/ 9105 w 792858"/>
                  <a:gd name="connsiteY27" fmla="*/ 792802 h 792801"/>
                  <a:gd name="connsiteX28" fmla="*/ 783780 w 792858"/>
                  <a:gd name="connsiteY28" fmla="*/ 792802 h 792801"/>
                  <a:gd name="connsiteX29" fmla="*/ 792858 w 792858"/>
                  <a:gd name="connsiteY29" fmla="*/ 783723 h 792801"/>
                  <a:gd name="connsiteX30" fmla="*/ 783780 w 792858"/>
                  <a:gd name="connsiteY30" fmla="*/ 774645 h 792801"/>
                  <a:gd name="connsiteX31" fmla="*/ 236060 w 792858"/>
                  <a:gd name="connsiteY31" fmla="*/ 529533 h 792801"/>
                  <a:gd name="connsiteX32" fmla="*/ 396442 w 792858"/>
                  <a:gd name="connsiteY32" fmla="*/ 369151 h 792801"/>
                  <a:gd name="connsiteX33" fmla="*/ 556825 w 792858"/>
                  <a:gd name="connsiteY33" fmla="*/ 529533 h 792801"/>
                  <a:gd name="connsiteX34" fmla="*/ 556825 w 792858"/>
                  <a:gd name="connsiteY34" fmla="*/ 714124 h 792801"/>
                  <a:gd name="connsiteX35" fmla="*/ 236060 w 792858"/>
                  <a:gd name="connsiteY35" fmla="*/ 714124 h 792801"/>
                  <a:gd name="connsiteX36" fmla="*/ 236060 w 792858"/>
                  <a:gd name="connsiteY36" fmla="*/ 529533 h 792801"/>
                  <a:gd name="connsiteX37" fmla="*/ 396442 w 792858"/>
                  <a:gd name="connsiteY37" fmla="*/ 90752 h 792801"/>
                  <a:gd name="connsiteX38" fmla="*/ 435781 w 792858"/>
                  <a:gd name="connsiteY38" fmla="*/ 130091 h 792801"/>
                  <a:gd name="connsiteX39" fmla="*/ 396442 w 792858"/>
                  <a:gd name="connsiteY39" fmla="*/ 169430 h 792801"/>
                  <a:gd name="connsiteX40" fmla="*/ 357103 w 792858"/>
                  <a:gd name="connsiteY40" fmla="*/ 130091 h 792801"/>
                  <a:gd name="connsiteX41" fmla="*/ 396442 w 792858"/>
                  <a:gd name="connsiteY41" fmla="*/ 90752 h 792801"/>
                  <a:gd name="connsiteX42" fmla="*/ 93835 w 792858"/>
                  <a:gd name="connsiteY42" fmla="*/ 278369 h 792801"/>
                  <a:gd name="connsiteX43" fmla="*/ 78704 w 792858"/>
                  <a:gd name="connsiteY43" fmla="*/ 263238 h 792801"/>
                  <a:gd name="connsiteX44" fmla="*/ 78704 w 792858"/>
                  <a:gd name="connsiteY44" fmla="*/ 236004 h 792801"/>
                  <a:gd name="connsiteX45" fmla="*/ 714180 w 792858"/>
                  <a:gd name="connsiteY45" fmla="*/ 236004 h 792801"/>
                  <a:gd name="connsiteX46" fmla="*/ 714180 w 792858"/>
                  <a:gd name="connsiteY46" fmla="*/ 263238 h 792801"/>
                  <a:gd name="connsiteX47" fmla="*/ 699050 w 792858"/>
                  <a:gd name="connsiteY47" fmla="*/ 278369 h 792801"/>
                  <a:gd name="connsiteX48" fmla="*/ 93835 w 792858"/>
                  <a:gd name="connsiteY48" fmla="*/ 278369 h 792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792858" h="792801">
                    <a:moveTo>
                      <a:pt x="783780" y="774645"/>
                    </a:moveTo>
                    <a:lnTo>
                      <a:pt x="732337" y="774645"/>
                    </a:lnTo>
                    <a:lnTo>
                      <a:pt x="732337" y="747411"/>
                    </a:lnTo>
                    <a:cubicBezTo>
                      <a:pt x="732337" y="729133"/>
                      <a:pt x="717449" y="714124"/>
                      <a:pt x="699050" y="714124"/>
                    </a:cubicBezTo>
                    <a:lnTo>
                      <a:pt x="671815" y="714124"/>
                    </a:lnTo>
                    <a:lnTo>
                      <a:pt x="671815" y="296525"/>
                    </a:lnTo>
                    <a:lnTo>
                      <a:pt x="699050" y="296525"/>
                    </a:lnTo>
                    <a:cubicBezTo>
                      <a:pt x="717449" y="296525"/>
                      <a:pt x="732337" y="281637"/>
                      <a:pt x="732337" y="263238"/>
                    </a:cubicBezTo>
                    <a:lnTo>
                      <a:pt x="732337" y="236004"/>
                    </a:lnTo>
                    <a:lnTo>
                      <a:pt x="783780" y="236004"/>
                    </a:lnTo>
                    <a:cubicBezTo>
                      <a:pt x="787896" y="236004"/>
                      <a:pt x="791527" y="233220"/>
                      <a:pt x="792495" y="229225"/>
                    </a:cubicBezTo>
                    <a:cubicBezTo>
                      <a:pt x="793585" y="225231"/>
                      <a:pt x="791769" y="221115"/>
                      <a:pt x="788259" y="219058"/>
                    </a:cubicBezTo>
                    <a:lnTo>
                      <a:pt x="400921" y="1180"/>
                    </a:lnTo>
                    <a:cubicBezTo>
                      <a:pt x="398137" y="-393"/>
                      <a:pt x="394748" y="-393"/>
                      <a:pt x="391964" y="1180"/>
                    </a:cubicBezTo>
                    <a:lnTo>
                      <a:pt x="4626" y="219058"/>
                    </a:lnTo>
                    <a:cubicBezTo>
                      <a:pt x="995" y="221115"/>
                      <a:pt x="-700" y="225231"/>
                      <a:pt x="269" y="229225"/>
                    </a:cubicBezTo>
                    <a:cubicBezTo>
                      <a:pt x="1358" y="233220"/>
                      <a:pt x="4989" y="236004"/>
                      <a:pt x="9105" y="236004"/>
                    </a:cubicBezTo>
                    <a:lnTo>
                      <a:pt x="60548" y="236004"/>
                    </a:lnTo>
                    <a:lnTo>
                      <a:pt x="60548" y="263238"/>
                    </a:lnTo>
                    <a:cubicBezTo>
                      <a:pt x="60548" y="281637"/>
                      <a:pt x="75436" y="296525"/>
                      <a:pt x="93835" y="296525"/>
                    </a:cubicBezTo>
                    <a:lnTo>
                      <a:pt x="121070" y="296525"/>
                    </a:lnTo>
                    <a:lnTo>
                      <a:pt x="121070" y="714124"/>
                    </a:lnTo>
                    <a:lnTo>
                      <a:pt x="93835" y="714124"/>
                    </a:lnTo>
                    <a:cubicBezTo>
                      <a:pt x="75436" y="714124"/>
                      <a:pt x="60548" y="729133"/>
                      <a:pt x="60548" y="747411"/>
                    </a:cubicBezTo>
                    <a:lnTo>
                      <a:pt x="60548" y="774645"/>
                    </a:lnTo>
                    <a:lnTo>
                      <a:pt x="9105" y="774645"/>
                    </a:lnTo>
                    <a:cubicBezTo>
                      <a:pt x="4142" y="774645"/>
                      <a:pt x="27" y="778761"/>
                      <a:pt x="27" y="783723"/>
                    </a:cubicBezTo>
                    <a:cubicBezTo>
                      <a:pt x="27" y="788686"/>
                      <a:pt x="4142" y="792802"/>
                      <a:pt x="9105" y="792802"/>
                    </a:cubicBezTo>
                    <a:lnTo>
                      <a:pt x="783780" y="792802"/>
                    </a:lnTo>
                    <a:cubicBezTo>
                      <a:pt x="788743" y="792802"/>
                      <a:pt x="792858" y="788807"/>
                      <a:pt x="792858" y="783723"/>
                    </a:cubicBezTo>
                    <a:cubicBezTo>
                      <a:pt x="792858" y="778640"/>
                      <a:pt x="788743" y="774645"/>
                      <a:pt x="783780" y="774645"/>
                    </a:cubicBezTo>
                    <a:close/>
                    <a:moveTo>
                      <a:pt x="236060" y="529533"/>
                    </a:moveTo>
                    <a:cubicBezTo>
                      <a:pt x="236060" y="441172"/>
                      <a:pt x="307960" y="369151"/>
                      <a:pt x="396442" y="369151"/>
                    </a:cubicBezTo>
                    <a:cubicBezTo>
                      <a:pt x="484925" y="369151"/>
                      <a:pt x="556825" y="441172"/>
                      <a:pt x="556825" y="529533"/>
                    </a:cubicBezTo>
                    <a:lnTo>
                      <a:pt x="556825" y="714124"/>
                    </a:lnTo>
                    <a:lnTo>
                      <a:pt x="236060" y="714124"/>
                    </a:lnTo>
                    <a:lnTo>
                      <a:pt x="236060" y="529533"/>
                    </a:lnTo>
                    <a:close/>
                    <a:moveTo>
                      <a:pt x="396442" y="90752"/>
                    </a:moveTo>
                    <a:cubicBezTo>
                      <a:pt x="418109" y="90752"/>
                      <a:pt x="435781" y="108424"/>
                      <a:pt x="435781" y="130091"/>
                    </a:cubicBezTo>
                    <a:cubicBezTo>
                      <a:pt x="435781" y="151758"/>
                      <a:pt x="418109" y="169430"/>
                      <a:pt x="396442" y="169430"/>
                    </a:cubicBezTo>
                    <a:cubicBezTo>
                      <a:pt x="374776" y="169430"/>
                      <a:pt x="357103" y="151879"/>
                      <a:pt x="357103" y="130091"/>
                    </a:cubicBezTo>
                    <a:cubicBezTo>
                      <a:pt x="357103" y="108303"/>
                      <a:pt x="374776" y="90752"/>
                      <a:pt x="396442" y="90752"/>
                    </a:cubicBezTo>
                    <a:close/>
                    <a:moveTo>
                      <a:pt x="93835" y="278369"/>
                    </a:moveTo>
                    <a:cubicBezTo>
                      <a:pt x="85483" y="278369"/>
                      <a:pt x="78704" y="271590"/>
                      <a:pt x="78704" y="263238"/>
                    </a:cubicBezTo>
                    <a:lnTo>
                      <a:pt x="78704" y="236004"/>
                    </a:lnTo>
                    <a:lnTo>
                      <a:pt x="714180" y="236004"/>
                    </a:lnTo>
                    <a:lnTo>
                      <a:pt x="714180" y="263238"/>
                    </a:lnTo>
                    <a:cubicBezTo>
                      <a:pt x="714180" y="271590"/>
                      <a:pt x="707402" y="278369"/>
                      <a:pt x="699050" y="278369"/>
                    </a:cubicBezTo>
                    <a:lnTo>
                      <a:pt x="93835" y="278369"/>
                    </a:lnTo>
                    <a:close/>
                  </a:path>
                </a:pathLst>
              </a:custGeom>
              <a:solidFill>
                <a:srgbClr val="5AC1FF"/>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638" name="Freeform: Shape 637">
                <a:extLst>
                  <a:ext uri="{FF2B5EF4-FFF2-40B4-BE49-F238E27FC236}">
                    <a16:creationId xmlns:a16="http://schemas.microsoft.com/office/drawing/2014/main" id="{F21BB456-E2E0-871D-9BBE-5EEDB298F225}"/>
                  </a:ext>
                </a:extLst>
              </p:cNvPr>
              <p:cNvSpPr>
                <a:spLocks noGrp="1" noRot="1" noMove="1" noResize="1" noEditPoints="1" noAdjustHandles="1" noChangeArrowheads="1" noChangeShapeType="1"/>
              </p:cNvSpPr>
              <p:nvPr/>
            </p:nvSpPr>
            <p:spPr>
              <a:xfrm>
                <a:off x="1906486" y="1768974"/>
                <a:ext cx="792831" cy="18156"/>
              </a:xfrm>
              <a:custGeom>
                <a:avLst/>
                <a:gdLst>
                  <a:gd name="connsiteX0" fmla="*/ 792832 w 792831"/>
                  <a:gd name="connsiteY0" fmla="*/ 9078 h 18156"/>
                  <a:gd name="connsiteX1" fmla="*/ 783754 w 792831"/>
                  <a:gd name="connsiteY1" fmla="*/ 18156 h 18156"/>
                  <a:gd name="connsiteX2" fmla="*/ 9078 w 792831"/>
                  <a:gd name="connsiteY2" fmla="*/ 18156 h 18156"/>
                  <a:gd name="connsiteX3" fmla="*/ 0 w 792831"/>
                  <a:gd name="connsiteY3" fmla="*/ 9078 h 18156"/>
                  <a:gd name="connsiteX4" fmla="*/ 9078 w 792831"/>
                  <a:gd name="connsiteY4" fmla="*/ 0 h 18156"/>
                  <a:gd name="connsiteX5" fmla="*/ 783754 w 792831"/>
                  <a:gd name="connsiteY5" fmla="*/ 0 h 18156"/>
                  <a:gd name="connsiteX6" fmla="*/ 792832 w 792831"/>
                  <a:gd name="connsiteY6" fmla="*/ 9078 h 1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2831" h="18156">
                    <a:moveTo>
                      <a:pt x="792832" y="9078"/>
                    </a:moveTo>
                    <a:cubicBezTo>
                      <a:pt x="792832" y="14162"/>
                      <a:pt x="788716" y="18156"/>
                      <a:pt x="783754" y="18156"/>
                    </a:cubicBezTo>
                    <a:lnTo>
                      <a:pt x="9078" y="18156"/>
                    </a:lnTo>
                    <a:cubicBezTo>
                      <a:pt x="4115" y="18156"/>
                      <a:pt x="0" y="14162"/>
                      <a:pt x="0" y="9078"/>
                    </a:cubicBezTo>
                    <a:cubicBezTo>
                      <a:pt x="0" y="3994"/>
                      <a:pt x="4115" y="0"/>
                      <a:pt x="9078" y="0"/>
                    </a:cubicBezTo>
                    <a:lnTo>
                      <a:pt x="783754" y="0"/>
                    </a:lnTo>
                    <a:cubicBezTo>
                      <a:pt x="788716" y="0"/>
                      <a:pt x="792832" y="4115"/>
                      <a:pt x="792832" y="9078"/>
                    </a:cubicBezTo>
                    <a:close/>
                  </a:path>
                </a:pathLst>
              </a:custGeom>
              <a:solidFill>
                <a:srgbClr val="121212"/>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639" name="Freeform: Shape 638">
                <a:extLst>
                  <a:ext uri="{FF2B5EF4-FFF2-40B4-BE49-F238E27FC236}">
                    <a16:creationId xmlns:a16="http://schemas.microsoft.com/office/drawing/2014/main" id="{88B6166C-21BD-5BD9-415B-A108A8B7EBAA}"/>
                  </a:ext>
                </a:extLst>
              </p:cNvPr>
              <p:cNvSpPr>
                <a:spLocks noGrp="1" noRot="1" noMove="1" noResize="1" noEditPoints="1" noAdjustHandles="1" noChangeArrowheads="1" noChangeShapeType="1"/>
              </p:cNvSpPr>
              <p:nvPr/>
            </p:nvSpPr>
            <p:spPr>
              <a:xfrm>
                <a:off x="1967008" y="1708452"/>
                <a:ext cx="671788" cy="78677"/>
              </a:xfrm>
              <a:custGeom>
                <a:avLst/>
                <a:gdLst>
                  <a:gd name="connsiteX0" fmla="*/ 638502 w 671788"/>
                  <a:gd name="connsiteY0" fmla="*/ 0 h 78677"/>
                  <a:gd name="connsiteX1" fmla="*/ 33287 w 671788"/>
                  <a:gd name="connsiteY1" fmla="*/ 0 h 78677"/>
                  <a:gd name="connsiteX2" fmla="*/ 0 w 671788"/>
                  <a:gd name="connsiteY2" fmla="*/ 33287 h 78677"/>
                  <a:gd name="connsiteX3" fmla="*/ 0 w 671788"/>
                  <a:gd name="connsiteY3" fmla="*/ 69600 h 78677"/>
                  <a:gd name="connsiteX4" fmla="*/ 9078 w 671788"/>
                  <a:gd name="connsiteY4" fmla="*/ 78678 h 78677"/>
                  <a:gd name="connsiteX5" fmla="*/ 662711 w 671788"/>
                  <a:gd name="connsiteY5" fmla="*/ 78678 h 78677"/>
                  <a:gd name="connsiteX6" fmla="*/ 671789 w 671788"/>
                  <a:gd name="connsiteY6" fmla="*/ 69600 h 78677"/>
                  <a:gd name="connsiteX7" fmla="*/ 671789 w 671788"/>
                  <a:gd name="connsiteY7" fmla="*/ 33287 h 78677"/>
                  <a:gd name="connsiteX8" fmla="*/ 638502 w 671788"/>
                  <a:gd name="connsiteY8" fmla="*/ 0 h 78677"/>
                  <a:gd name="connsiteX9" fmla="*/ 18156 w 671788"/>
                  <a:gd name="connsiteY9" fmla="*/ 60522 h 78677"/>
                  <a:gd name="connsiteX10" fmla="*/ 18156 w 671788"/>
                  <a:gd name="connsiteY10" fmla="*/ 33287 h 78677"/>
                  <a:gd name="connsiteX11" fmla="*/ 33287 w 671788"/>
                  <a:gd name="connsiteY11" fmla="*/ 18156 h 78677"/>
                  <a:gd name="connsiteX12" fmla="*/ 638502 w 671788"/>
                  <a:gd name="connsiteY12" fmla="*/ 18156 h 78677"/>
                  <a:gd name="connsiteX13" fmla="*/ 653632 w 671788"/>
                  <a:gd name="connsiteY13" fmla="*/ 33287 h 78677"/>
                  <a:gd name="connsiteX14" fmla="*/ 653632 w 671788"/>
                  <a:gd name="connsiteY14" fmla="*/ 60522 h 78677"/>
                  <a:gd name="connsiteX15" fmla="*/ 18156 w 671788"/>
                  <a:gd name="connsiteY15" fmla="*/ 60522 h 78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71788" h="78677">
                    <a:moveTo>
                      <a:pt x="638502" y="0"/>
                    </a:moveTo>
                    <a:lnTo>
                      <a:pt x="33287" y="0"/>
                    </a:lnTo>
                    <a:cubicBezTo>
                      <a:pt x="14888" y="0"/>
                      <a:pt x="0" y="15009"/>
                      <a:pt x="0" y="33287"/>
                    </a:cubicBezTo>
                    <a:lnTo>
                      <a:pt x="0" y="69600"/>
                    </a:lnTo>
                    <a:cubicBezTo>
                      <a:pt x="0" y="74684"/>
                      <a:pt x="4116" y="78678"/>
                      <a:pt x="9078" y="78678"/>
                    </a:cubicBezTo>
                    <a:lnTo>
                      <a:pt x="662711" y="78678"/>
                    </a:lnTo>
                    <a:cubicBezTo>
                      <a:pt x="667673" y="78678"/>
                      <a:pt x="671789" y="74684"/>
                      <a:pt x="671789" y="69600"/>
                    </a:cubicBezTo>
                    <a:lnTo>
                      <a:pt x="671789" y="33287"/>
                    </a:lnTo>
                    <a:cubicBezTo>
                      <a:pt x="671789" y="15009"/>
                      <a:pt x="656901" y="0"/>
                      <a:pt x="638502" y="0"/>
                    </a:cubicBezTo>
                    <a:close/>
                    <a:moveTo>
                      <a:pt x="18156" y="60522"/>
                    </a:moveTo>
                    <a:lnTo>
                      <a:pt x="18156" y="33287"/>
                    </a:lnTo>
                    <a:cubicBezTo>
                      <a:pt x="18156" y="25056"/>
                      <a:pt x="24935" y="18156"/>
                      <a:pt x="33287" y="18156"/>
                    </a:cubicBezTo>
                    <a:lnTo>
                      <a:pt x="638502" y="18156"/>
                    </a:lnTo>
                    <a:cubicBezTo>
                      <a:pt x="646854" y="18156"/>
                      <a:pt x="653632" y="25056"/>
                      <a:pt x="653632" y="33287"/>
                    </a:cubicBezTo>
                    <a:lnTo>
                      <a:pt x="653632" y="60522"/>
                    </a:lnTo>
                    <a:lnTo>
                      <a:pt x="18156" y="60522"/>
                    </a:lnTo>
                    <a:close/>
                  </a:path>
                </a:pathLst>
              </a:custGeom>
              <a:solidFill>
                <a:srgbClr val="121212"/>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640" name="Freeform: Shape 639">
                <a:extLst>
                  <a:ext uri="{FF2B5EF4-FFF2-40B4-BE49-F238E27FC236}">
                    <a16:creationId xmlns:a16="http://schemas.microsoft.com/office/drawing/2014/main" id="{25C66BAB-5B87-F1BF-E60E-646235F02190}"/>
                  </a:ext>
                </a:extLst>
              </p:cNvPr>
              <p:cNvSpPr>
                <a:spLocks noGrp="1" noRot="1" noMove="1" noResize="1" noEditPoints="1" noAdjustHandles="1" noChangeArrowheads="1" noChangeShapeType="1"/>
              </p:cNvSpPr>
              <p:nvPr/>
            </p:nvSpPr>
            <p:spPr>
              <a:xfrm>
                <a:off x="1967008" y="1212176"/>
                <a:ext cx="671788" cy="78677"/>
              </a:xfrm>
              <a:custGeom>
                <a:avLst/>
                <a:gdLst>
                  <a:gd name="connsiteX0" fmla="*/ 662711 w 671788"/>
                  <a:gd name="connsiteY0" fmla="*/ 0 h 78677"/>
                  <a:gd name="connsiteX1" fmla="*/ 9078 w 671788"/>
                  <a:gd name="connsiteY1" fmla="*/ 0 h 78677"/>
                  <a:gd name="connsiteX2" fmla="*/ 0 w 671788"/>
                  <a:gd name="connsiteY2" fmla="*/ 9078 h 78677"/>
                  <a:gd name="connsiteX3" fmla="*/ 0 w 671788"/>
                  <a:gd name="connsiteY3" fmla="*/ 45391 h 78677"/>
                  <a:gd name="connsiteX4" fmla="*/ 33287 w 671788"/>
                  <a:gd name="connsiteY4" fmla="*/ 78678 h 78677"/>
                  <a:gd name="connsiteX5" fmla="*/ 638502 w 671788"/>
                  <a:gd name="connsiteY5" fmla="*/ 78678 h 78677"/>
                  <a:gd name="connsiteX6" fmla="*/ 671789 w 671788"/>
                  <a:gd name="connsiteY6" fmla="*/ 45391 h 78677"/>
                  <a:gd name="connsiteX7" fmla="*/ 671789 w 671788"/>
                  <a:gd name="connsiteY7" fmla="*/ 9078 h 78677"/>
                  <a:gd name="connsiteX8" fmla="*/ 662711 w 671788"/>
                  <a:gd name="connsiteY8" fmla="*/ 0 h 78677"/>
                  <a:gd name="connsiteX9" fmla="*/ 653632 w 671788"/>
                  <a:gd name="connsiteY9" fmla="*/ 45391 h 78677"/>
                  <a:gd name="connsiteX10" fmla="*/ 638502 w 671788"/>
                  <a:gd name="connsiteY10" fmla="*/ 60522 h 78677"/>
                  <a:gd name="connsiteX11" fmla="*/ 33287 w 671788"/>
                  <a:gd name="connsiteY11" fmla="*/ 60522 h 78677"/>
                  <a:gd name="connsiteX12" fmla="*/ 18156 w 671788"/>
                  <a:gd name="connsiteY12" fmla="*/ 45391 h 78677"/>
                  <a:gd name="connsiteX13" fmla="*/ 18156 w 671788"/>
                  <a:gd name="connsiteY13" fmla="*/ 18156 h 78677"/>
                  <a:gd name="connsiteX14" fmla="*/ 653632 w 671788"/>
                  <a:gd name="connsiteY14" fmla="*/ 18156 h 78677"/>
                  <a:gd name="connsiteX15" fmla="*/ 653632 w 671788"/>
                  <a:gd name="connsiteY15" fmla="*/ 45391 h 78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71788" h="78677">
                    <a:moveTo>
                      <a:pt x="662711" y="0"/>
                    </a:moveTo>
                    <a:lnTo>
                      <a:pt x="9078" y="0"/>
                    </a:lnTo>
                    <a:cubicBezTo>
                      <a:pt x="4116" y="0"/>
                      <a:pt x="0" y="4115"/>
                      <a:pt x="0" y="9078"/>
                    </a:cubicBezTo>
                    <a:lnTo>
                      <a:pt x="0" y="45391"/>
                    </a:lnTo>
                    <a:cubicBezTo>
                      <a:pt x="0" y="63790"/>
                      <a:pt x="14888" y="78678"/>
                      <a:pt x="33287" y="78678"/>
                    </a:cubicBezTo>
                    <a:lnTo>
                      <a:pt x="638502" y="78678"/>
                    </a:lnTo>
                    <a:cubicBezTo>
                      <a:pt x="656901" y="78678"/>
                      <a:pt x="671789" y="63790"/>
                      <a:pt x="671789" y="45391"/>
                    </a:cubicBezTo>
                    <a:lnTo>
                      <a:pt x="671789" y="9078"/>
                    </a:lnTo>
                    <a:cubicBezTo>
                      <a:pt x="671789" y="4115"/>
                      <a:pt x="667673" y="0"/>
                      <a:pt x="662711" y="0"/>
                    </a:cubicBezTo>
                    <a:close/>
                    <a:moveTo>
                      <a:pt x="653632" y="45391"/>
                    </a:moveTo>
                    <a:cubicBezTo>
                      <a:pt x="653632" y="53743"/>
                      <a:pt x="646854" y="60522"/>
                      <a:pt x="638502" y="60522"/>
                    </a:cubicBezTo>
                    <a:lnTo>
                      <a:pt x="33287" y="60522"/>
                    </a:lnTo>
                    <a:cubicBezTo>
                      <a:pt x="24935" y="60522"/>
                      <a:pt x="18156" y="53743"/>
                      <a:pt x="18156" y="45391"/>
                    </a:cubicBezTo>
                    <a:lnTo>
                      <a:pt x="18156" y="18156"/>
                    </a:lnTo>
                    <a:lnTo>
                      <a:pt x="653632" y="18156"/>
                    </a:lnTo>
                    <a:lnTo>
                      <a:pt x="653632" y="45391"/>
                    </a:lnTo>
                    <a:close/>
                  </a:path>
                </a:pathLst>
              </a:custGeom>
              <a:solidFill>
                <a:srgbClr val="121212"/>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641" name="Freeform: Shape 640">
                <a:extLst>
                  <a:ext uri="{FF2B5EF4-FFF2-40B4-BE49-F238E27FC236}">
                    <a16:creationId xmlns:a16="http://schemas.microsoft.com/office/drawing/2014/main" id="{EA9F92D3-C2B2-805E-8E08-02806195B4C6}"/>
                  </a:ext>
                </a:extLst>
              </p:cNvPr>
              <p:cNvSpPr>
                <a:spLocks noGrp="1" noRot="1" noMove="1" noResize="1" noEditPoints="1" noAdjustHandles="1" noChangeArrowheads="1" noChangeShapeType="1"/>
              </p:cNvSpPr>
              <p:nvPr/>
            </p:nvSpPr>
            <p:spPr>
              <a:xfrm>
                <a:off x="1906460" y="994329"/>
                <a:ext cx="792810" cy="236003"/>
              </a:xfrm>
              <a:custGeom>
                <a:avLst/>
                <a:gdLst>
                  <a:gd name="connsiteX0" fmla="*/ 788259 w 792810"/>
                  <a:gd name="connsiteY0" fmla="*/ 219058 h 236003"/>
                  <a:gd name="connsiteX1" fmla="*/ 400921 w 792810"/>
                  <a:gd name="connsiteY1" fmla="*/ 1180 h 236003"/>
                  <a:gd name="connsiteX2" fmla="*/ 391964 w 792810"/>
                  <a:gd name="connsiteY2" fmla="*/ 1180 h 236003"/>
                  <a:gd name="connsiteX3" fmla="*/ 4626 w 792810"/>
                  <a:gd name="connsiteY3" fmla="*/ 219058 h 236003"/>
                  <a:gd name="connsiteX4" fmla="*/ 269 w 792810"/>
                  <a:gd name="connsiteY4" fmla="*/ 229225 h 236003"/>
                  <a:gd name="connsiteX5" fmla="*/ 9105 w 792810"/>
                  <a:gd name="connsiteY5" fmla="*/ 236004 h 236003"/>
                  <a:gd name="connsiteX6" fmla="*/ 783780 w 792810"/>
                  <a:gd name="connsiteY6" fmla="*/ 236004 h 236003"/>
                  <a:gd name="connsiteX7" fmla="*/ 792495 w 792810"/>
                  <a:gd name="connsiteY7" fmla="*/ 229225 h 236003"/>
                  <a:gd name="connsiteX8" fmla="*/ 788259 w 792810"/>
                  <a:gd name="connsiteY8" fmla="*/ 219058 h 236003"/>
                  <a:gd name="connsiteX9" fmla="*/ 43723 w 792810"/>
                  <a:gd name="connsiteY9" fmla="*/ 217847 h 236003"/>
                  <a:gd name="connsiteX10" fmla="*/ 396442 w 792810"/>
                  <a:gd name="connsiteY10" fmla="*/ 19458 h 236003"/>
                  <a:gd name="connsiteX11" fmla="*/ 749162 w 792810"/>
                  <a:gd name="connsiteY11" fmla="*/ 217847 h 236003"/>
                  <a:gd name="connsiteX12" fmla="*/ 43723 w 792810"/>
                  <a:gd name="connsiteY12" fmla="*/ 217847 h 236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92810" h="236003">
                    <a:moveTo>
                      <a:pt x="788259" y="219058"/>
                    </a:moveTo>
                    <a:lnTo>
                      <a:pt x="400921" y="1180"/>
                    </a:lnTo>
                    <a:cubicBezTo>
                      <a:pt x="398137" y="-393"/>
                      <a:pt x="394748" y="-393"/>
                      <a:pt x="391964" y="1180"/>
                    </a:cubicBezTo>
                    <a:lnTo>
                      <a:pt x="4626" y="219058"/>
                    </a:lnTo>
                    <a:cubicBezTo>
                      <a:pt x="995" y="221115"/>
                      <a:pt x="-700" y="225231"/>
                      <a:pt x="269" y="229225"/>
                    </a:cubicBezTo>
                    <a:cubicBezTo>
                      <a:pt x="1358" y="233220"/>
                      <a:pt x="4989" y="236004"/>
                      <a:pt x="9105" y="236004"/>
                    </a:cubicBezTo>
                    <a:lnTo>
                      <a:pt x="783780" y="236004"/>
                    </a:lnTo>
                    <a:cubicBezTo>
                      <a:pt x="787896" y="236004"/>
                      <a:pt x="791527" y="233220"/>
                      <a:pt x="792495" y="229225"/>
                    </a:cubicBezTo>
                    <a:cubicBezTo>
                      <a:pt x="793585" y="225231"/>
                      <a:pt x="791769" y="221115"/>
                      <a:pt x="788259" y="219058"/>
                    </a:cubicBezTo>
                    <a:close/>
                    <a:moveTo>
                      <a:pt x="43723" y="217847"/>
                    </a:moveTo>
                    <a:lnTo>
                      <a:pt x="396442" y="19458"/>
                    </a:lnTo>
                    <a:lnTo>
                      <a:pt x="749162" y="217847"/>
                    </a:lnTo>
                    <a:lnTo>
                      <a:pt x="43723" y="217847"/>
                    </a:lnTo>
                    <a:close/>
                  </a:path>
                </a:pathLst>
              </a:custGeom>
              <a:solidFill>
                <a:srgbClr val="121212"/>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642" name="Freeform: Shape 641">
                <a:extLst>
                  <a:ext uri="{FF2B5EF4-FFF2-40B4-BE49-F238E27FC236}">
                    <a16:creationId xmlns:a16="http://schemas.microsoft.com/office/drawing/2014/main" id="{849FE7BE-CA85-3730-6AB5-8A1B5D3D7BF2}"/>
                  </a:ext>
                </a:extLst>
              </p:cNvPr>
              <p:cNvSpPr>
                <a:spLocks noGrp="1" noRot="1" noMove="1" noResize="1" noEditPoints="1" noAdjustHandles="1" noChangeArrowheads="1" noChangeShapeType="1"/>
              </p:cNvSpPr>
              <p:nvPr/>
            </p:nvSpPr>
            <p:spPr>
              <a:xfrm>
                <a:off x="2245407" y="1066924"/>
                <a:ext cx="114990" cy="114990"/>
              </a:xfrm>
              <a:custGeom>
                <a:avLst/>
                <a:gdLst>
                  <a:gd name="connsiteX0" fmla="*/ 57495 w 114990"/>
                  <a:gd name="connsiteY0" fmla="*/ 0 h 114990"/>
                  <a:gd name="connsiteX1" fmla="*/ 0 w 114990"/>
                  <a:gd name="connsiteY1" fmla="*/ 57495 h 114990"/>
                  <a:gd name="connsiteX2" fmla="*/ 57495 w 114990"/>
                  <a:gd name="connsiteY2" fmla="*/ 114991 h 114990"/>
                  <a:gd name="connsiteX3" fmla="*/ 114991 w 114990"/>
                  <a:gd name="connsiteY3" fmla="*/ 57495 h 114990"/>
                  <a:gd name="connsiteX4" fmla="*/ 57495 w 114990"/>
                  <a:gd name="connsiteY4" fmla="*/ 0 h 114990"/>
                  <a:gd name="connsiteX5" fmla="*/ 57495 w 114990"/>
                  <a:gd name="connsiteY5" fmla="*/ 96834 h 114990"/>
                  <a:gd name="connsiteX6" fmla="*/ 18156 w 114990"/>
                  <a:gd name="connsiteY6" fmla="*/ 57495 h 114990"/>
                  <a:gd name="connsiteX7" fmla="*/ 57495 w 114990"/>
                  <a:gd name="connsiteY7" fmla="*/ 18156 h 114990"/>
                  <a:gd name="connsiteX8" fmla="*/ 96834 w 114990"/>
                  <a:gd name="connsiteY8" fmla="*/ 57495 h 114990"/>
                  <a:gd name="connsiteX9" fmla="*/ 57495 w 114990"/>
                  <a:gd name="connsiteY9" fmla="*/ 96834 h 11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990" h="114990">
                    <a:moveTo>
                      <a:pt x="57495" y="0"/>
                    </a:moveTo>
                    <a:cubicBezTo>
                      <a:pt x="25782" y="0"/>
                      <a:pt x="0" y="25903"/>
                      <a:pt x="0" y="57495"/>
                    </a:cubicBezTo>
                    <a:cubicBezTo>
                      <a:pt x="0" y="89088"/>
                      <a:pt x="25782" y="114991"/>
                      <a:pt x="57495" y="114991"/>
                    </a:cubicBezTo>
                    <a:cubicBezTo>
                      <a:pt x="89209" y="114991"/>
                      <a:pt x="114991" y="89209"/>
                      <a:pt x="114991" y="57495"/>
                    </a:cubicBezTo>
                    <a:cubicBezTo>
                      <a:pt x="114991" y="25782"/>
                      <a:pt x="89209" y="0"/>
                      <a:pt x="57495" y="0"/>
                    </a:cubicBezTo>
                    <a:close/>
                    <a:moveTo>
                      <a:pt x="57495" y="96834"/>
                    </a:moveTo>
                    <a:cubicBezTo>
                      <a:pt x="35829" y="96834"/>
                      <a:pt x="18156" y="79283"/>
                      <a:pt x="18156" y="57495"/>
                    </a:cubicBezTo>
                    <a:cubicBezTo>
                      <a:pt x="18156" y="35708"/>
                      <a:pt x="35829" y="18156"/>
                      <a:pt x="57495" y="18156"/>
                    </a:cubicBezTo>
                    <a:cubicBezTo>
                      <a:pt x="79162" y="18156"/>
                      <a:pt x="96834" y="35829"/>
                      <a:pt x="96834" y="57495"/>
                    </a:cubicBezTo>
                    <a:cubicBezTo>
                      <a:pt x="96834" y="79162"/>
                      <a:pt x="79162" y="96834"/>
                      <a:pt x="57495" y="96834"/>
                    </a:cubicBezTo>
                    <a:close/>
                  </a:path>
                </a:pathLst>
              </a:custGeom>
              <a:solidFill>
                <a:srgbClr val="121212"/>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643" name="Freeform: Shape 642">
                <a:extLst>
                  <a:ext uri="{FF2B5EF4-FFF2-40B4-BE49-F238E27FC236}">
                    <a16:creationId xmlns:a16="http://schemas.microsoft.com/office/drawing/2014/main" id="{36AB37F3-682F-1422-2686-ACEDD3DD8EA9}"/>
                  </a:ext>
                </a:extLst>
              </p:cNvPr>
              <p:cNvSpPr>
                <a:spLocks noGrp="1" noRot="1" noMove="1" noResize="1" noEditPoints="1" noAdjustHandles="1" noChangeArrowheads="1" noChangeShapeType="1"/>
              </p:cNvSpPr>
              <p:nvPr/>
            </p:nvSpPr>
            <p:spPr>
              <a:xfrm>
                <a:off x="2027529" y="1272697"/>
                <a:ext cx="550745" cy="453911"/>
              </a:xfrm>
              <a:custGeom>
                <a:avLst/>
                <a:gdLst>
                  <a:gd name="connsiteX0" fmla="*/ 541668 w 550745"/>
                  <a:gd name="connsiteY0" fmla="*/ 0 h 453911"/>
                  <a:gd name="connsiteX1" fmla="*/ 9078 w 550745"/>
                  <a:gd name="connsiteY1" fmla="*/ 0 h 453911"/>
                  <a:gd name="connsiteX2" fmla="*/ 0 w 550745"/>
                  <a:gd name="connsiteY2" fmla="*/ 9078 h 453911"/>
                  <a:gd name="connsiteX3" fmla="*/ 0 w 550745"/>
                  <a:gd name="connsiteY3" fmla="*/ 444833 h 453911"/>
                  <a:gd name="connsiteX4" fmla="*/ 9078 w 550745"/>
                  <a:gd name="connsiteY4" fmla="*/ 453911 h 453911"/>
                  <a:gd name="connsiteX5" fmla="*/ 541668 w 550745"/>
                  <a:gd name="connsiteY5" fmla="*/ 453911 h 453911"/>
                  <a:gd name="connsiteX6" fmla="*/ 550746 w 550745"/>
                  <a:gd name="connsiteY6" fmla="*/ 444833 h 453911"/>
                  <a:gd name="connsiteX7" fmla="*/ 550746 w 550745"/>
                  <a:gd name="connsiteY7" fmla="*/ 9078 h 453911"/>
                  <a:gd name="connsiteX8" fmla="*/ 541668 w 550745"/>
                  <a:gd name="connsiteY8" fmla="*/ 0 h 453911"/>
                  <a:gd name="connsiteX9" fmla="*/ 532589 w 550745"/>
                  <a:gd name="connsiteY9" fmla="*/ 435755 h 453911"/>
                  <a:gd name="connsiteX10" fmla="*/ 18156 w 550745"/>
                  <a:gd name="connsiteY10" fmla="*/ 435755 h 453911"/>
                  <a:gd name="connsiteX11" fmla="*/ 18156 w 550745"/>
                  <a:gd name="connsiteY11" fmla="*/ 18156 h 453911"/>
                  <a:gd name="connsiteX12" fmla="*/ 532589 w 550745"/>
                  <a:gd name="connsiteY12" fmla="*/ 18156 h 453911"/>
                  <a:gd name="connsiteX13" fmla="*/ 532589 w 550745"/>
                  <a:gd name="connsiteY13" fmla="*/ 435755 h 453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0745" h="453911">
                    <a:moveTo>
                      <a:pt x="541668" y="0"/>
                    </a:moveTo>
                    <a:lnTo>
                      <a:pt x="9078" y="0"/>
                    </a:lnTo>
                    <a:cubicBezTo>
                      <a:pt x="4116" y="0"/>
                      <a:pt x="0" y="4115"/>
                      <a:pt x="0" y="9078"/>
                    </a:cubicBezTo>
                    <a:lnTo>
                      <a:pt x="0" y="444833"/>
                    </a:lnTo>
                    <a:cubicBezTo>
                      <a:pt x="0" y="449917"/>
                      <a:pt x="4116" y="453911"/>
                      <a:pt x="9078" y="453911"/>
                    </a:cubicBezTo>
                    <a:lnTo>
                      <a:pt x="541668" y="453911"/>
                    </a:lnTo>
                    <a:cubicBezTo>
                      <a:pt x="546630" y="453911"/>
                      <a:pt x="550746" y="449917"/>
                      <a:pt x="550746" y="444833"/>
                    </a:cubicBezTo>
                    <a:lnTo>
                      <a:pt x="550746" y="9078"/>
                    </a:lnTo>
                    <a:cubicBezTo>
                      <a:pt x="550746" y="4115"/>
                      <a:pt x="546630" y="0"/>
                      <a:pt x="541668" y="0"/>
                    </a:cubicBezTo>
                    <a:close/>
                    <a:moveTo>
                      <a:pt x="532589" y="435755"/>
                    </a:moveTo>
                    <a:lnTo>
                      <a:pt x="18156" y="435755"/>
                    </a:lnTo>
                    <a:lnTo>
                      <a:pt x="18156" y="18156"/>
                    </a:lnTo>
                    <a:lnTo>
                      <a:pt x="532589" y="18156"/>
                    </a:lnTo>
                    <a:lnTo>
                      <a:pt x="532589" y="435755"/>
                    </a:lnTo>
                    <a:close/>
                  </a:path>
                </a:pathLst>
              </a:custGeom>
              <a:solidFill>
                <a:srgbClr val="121212"/>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644" name="Freeform: Shape 643">
                <a:extLst>
                  <a:ext uri="{FF2B5EF4-FFF2-40B4-BE49-F238E27FC236}">
                    <a16:creationId xmlns:a16="http://schemas.microsoft.com/office/drawing/2014/main" id="{A365EF58-3D64-01CE-145F-BB11DDB4F721}"/>
                  </a:ext>
                </a:extLst>
              </p:cNvPr>
              <p:cNvSpPr>
                <a:spLocks noGrp="1" noRot="1" noMove="1" noResize="1" noEditPoints="1" noAdjustHandles="1" noChangeArrowheads="1" noChangeShapeType="1"/>
              </p:cNvSpPr>
              <p:nvPr/>
            </p:nvSpPr>
            <p:spPr>
              <a:xfrm>
                <a:off x="2124364" y="1345323"/>
                <a:ext cx="357076" cy="381285"/>
              </a:xfrm>
              <a:custGeom>
                <a:avLst/>
                <a:gdLst>
                  <a:gd name="connsiteX0" fmla="*/ 178538 w 357076"/>
                  <a:gd name="connsiteY0" fmla="*/ 0 h 381285"/>
                  <a:gd name="connsiteX1" fmla="*/ 0 w 357076"/>
                  <a:gd name="connsiteY1" fmla="*/ 178538 h 381285"/>
                  <a:gd name="connsiteX2" fmla="*/ 0 w 357076"/>
                  <a:gd name="connsiteY2" fmla="*/ 372207 h 381285"/>
                  <a:gd name="connsiteX3" fmla="*/ 9078 w 357076"/>
                  <a:gd name="connsiteY3" fmla="*/ 381286 h 381285"/>
                  <a:gd name="connsiteX4" fmla="*/ 347999 w 357076"/>
                  <a:gd name="connsiteY4" fmla="*/ 381286 h 381285"/>
                  <a:gd name="connsiteX5" fmla="*/ 357077 w 357076"/>
                  <a:gd name="connsiteY5" fmla="*/ 372207 h 381285"/>
                  <a:gd name="connsiteX6" fmla="*/ 357077 w 357076"/>
                  <a:gd name="connsiteY6" fmla="*/ 178538 h 381285"/>
                  <a:gd name="connsiteX7" fmla="*/ 178538 w 357076"/>
                  <a:gd name="connsiteY7" fmla="*/ 0 h 381285"/>
                  <a:gd name="connsiteX8" fmla="*/ 18156 w 357076"/>
                  <a:gd name="connsiteY8" fmla="*/ 363129 h 381285"/>
                  <a:gd name="connsiteX9" fmla="*/ 18156 w 357076"/>
                  <a:gd name="connsiteY9" fmla="*/ 178538 h 381285"/>
                  <a:gd name="connsiteX10" fmla="*/ 178538 w 357076"/>
                  <a:gd name="connsiteY10" fmla="*/ 18156 h 381285"/>
                  <a:gd name="connsiteX11" fmla="*/ 338921 w 357076"/>
                  <a:gd name="connsiteY11" fmla="*/ 178538 h 381285"/>
                  <a:gd name="connsiteX12" fmla="*/ 338921 w 357076"/>
                  <a:gd name="connsiteY12" fmla="*/ 363129 h 381285"/>
                  <a:gd name="connsiteX13" fmla="*/ 18156 w 357076"/>
                  <a:gd name="connsiteY13" fmla="*/ 363129 h 381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7076" h="381285">
                    <a:moveTo>
                      <a:pt x="178538" y="0"/>
                    </a:moveTo>
                    <a:cubicBezTo>
                      <a:pt x="80131" y="0"/>
                      <a:pt x="0" y="80130"/>
                      <a:pt x="0" y="178538"/>
                    </a:cubicBezTo>
                    <a:lnTo>
                      <a:pt x="0" y="372207"/>
                    </a:lnTo>
                    <a:cubicBezTo>
                      <a:pt x="0" y="377291"/>
                      <a:pt x="4116" y="381286"/>
                      <a:pt x="9078" y="381286"/>
                    </a:cubicBezTo>
                    <a:lnTo>
                      <a:pt x="347999" y="381286"/>
                    </a:lnTo>
                    <a:cubicBezTo>
                      <a:pt x="352962" y="381286"/>
                      <a:pt x="357077" y="377291"/>
                      <a:pt x="357077" y="372207"/>
                    </a:cubicBezTo>
                    <a:lnTo>
                      <a:pt x="357077" y="178538"/>
                    </a:lnTo>
                    <a:cubicBezTo>
                      <a:pt x="357077" y="80130"/>
                      <a:pt x="276947" y="0"/>
                      <a:pt x="178538" y="0"/>
                    </a:cubicBezTo>
                    <a:close/>
                    <a:moveTo>
                      <a:pt x="18156" y="363129"/>
                    </a:moveTo>
                    <a:lnTo>
                      <a:pt x="18156" y="178538"/>
                    </a:lnTo>
                    <a:cubicBezTo>
                      <a:pt x="18156" y="90177"/>
                      <a:pt x="90056" y="18156"/>
                      <a:pt x="178538" y="18156"/>
                    </a:cubicBezTo>
                    <a:cubicBezTo>
                      <a:pt x="267021" y="18156"/>
                      <a:pt x="338921" y="90177"/>
                      <a:pt x="338921" y="178538"/>
                    </a:cubicBezTo>
                    <a:lnTo>
                      <a:pt x="338921" y="363129"/>
                    </a:lnTo>
                    <a:lnTo>
                      <a:pt x="18156" y="363129"/>
                    </a:lnTo>
                    <a:close/>
                  </a:path>
                </a:pathLst>
              </a:custGeom>
              <a:solidFill>
                <a:srgbClr val="121212"/>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645" name="Freeform: Shape 644">
                <a:extLst>
                  <a:ext uri="{FF2B5EF4-FFF2-40B4-BE49-F238E27FC236}">
                    <a16:creationId xmlns:a16="http://schemas.microsoft.com/office/drawing/2014/main" id="{C61D5737-3317-8ED3-407A-A34D587DB82B}"/>
                  </a:ext>
                </a:extLst>
              </p:cNvPr>
              <p:cNvSpPr>
                <a:spLocks noGrp="1" noRot="1" noMove="1" noResize="1" noEditPoints="1" noAdjustHandles="1" noChangeArrowheads="1" noChangeShapeType="1"/>
              </p:cNvSpPr>
              <p:nvPr/>
            </p:nvSpPr>
            <p:spPr>
              <a:xfrm>
                <a:off x="2242100" y="1436106"/>
                <a:ext cx="121605" cy="211825"/>
              </a:xfrm>
              <a:custGeom>
                <a:avLst/>
                <a:gdLst>
                  <a:gd name="connsiteX0" fmla="*/ 121566 w 121605"/>
                  <a:gd name="connsiteY0" fmla="*/ 60885 h 211825"/>
                  <a:gd name="connsiteX1" fmla="*/ 60803 w 121605"/>
                  <a:gd name="connsiteY1" fmla="*/ 0 h 211825"/>
                  <a:gd name="connsiteX2" fmla="*/ 39 w 121605"/>
                  <a:gd name="connsiteY2" fmla="*/ 60885 h 211825"/>
                  <a:gd name="connsiteX3" fmla="*/ 19406 w 121605"/>
                  <a:gd name="connsiteY3" fmla="*/ 105186 h 211825"/>
                  <a:gd name="connsiteX4" fmla="*/ 160 w 121605"/>
                  <a:gd name="connsiteY4" fmla="*/ 201053 h 211825"/>
                  <a:gd name="connsiteX5" fmla="*/ 2097 w 121605"/>
                  <a:gd name="connsiteY5" fmla="*/ 208557 h 211825"/>
                  <a:gd name="connsiteX6" fmla="*/ 9117 w 121605"/>
                  <a:gd name="connsiteY6" fmla="*/ 211825 h 211825"/>
                  <a:gd name="connsiteX7" fmla="*/ 112488 w 121605"/>
                  <a:gd name="connsiteY7" fmla="*/ 211825 h 211825"/>
                  <a:gd name="connsiteX8" fmla="*/ 119509 w 121605"/>
                  <a:gd name="connsiteY8" fmla="*/ 208557 h 211825"/>
                  <a:gd name="connsiteX9" fmla="*/ 121445 w 121605"/>
                  <a:gd name="connsiteY9" fmla="*/ 201053 h 211825"/>
                  <a:gd name="connsiteX10" fmla="*/ 102199 w 121605"/>
                  <a:gd name="connsiteY10" fmla="*/ 105186 h 211825"/>
                  <a:gd name="connsiteX11" fmla="*/ 121566 w 121605"/>
                  <a:gd name="connsiteY11" fmla="*/ 60885 h 211825"/>
                  <a:gd name="connsiteX12" fmla="*/ 20132 w 121605"/>
                  <a:gd name="connsiteY12" fmla="*/ 193669 h 211825"/>
                  <a:gd name="connsiteX13" fmla="*/ 38289 w 121605"/>
                  <a:gd name="connsiteY13" fmla="*/ 103492 h 211825"/>
                  <a:gd name="connsiteX14" fmla="*/ 34899 w 121605"/>
                  <a:gd name="connsiteY14" fmla="*/ 94535 h 211825"/>
                  <a:gd name="connsiteX15" fmla="*/ 18196 w 121605"/>
                  <a:gd name="connsiteY15" fmla="*/ 60885 h 211825"/>
                  <a:gd name="connsiteX16" fmla="*/ 60803 w 121605"/>
                  <a:gd name="connsiteY16" fmla="*/ 18156 h 211825"/>
                  <a:gd name="connsiteX17" fmla="*/ 103410 w 121605"/>
                  <a:gd name="connsiteY17" fmla="*/ 60885 h 211825"/>
                  <a:gd name="connsiteX18" fmla="*/ 86706 w 121605"/>
                  <a:gd name="connsiteY18" fmla="*/ 94535 h 211825"/>
                  <a:gd name="connsiteX19" fmla="*/ 83317 w 121605"/>
                  <a:gd name="connsiteY19" fmla="*/ 103492 h 211825"/>
                  <a:gd name="connsiteX20" fmla="*/ 101473 w 121605"/>
                  <a:gd name="connsiteY20" fmla="*/ 193669 h 211825"/>
                  <a:gd name="connsiteX21" fmla="*/ 20132 w 121605"/>
                  <a:gd name="connsiteY21" fmla="*/ 193669 h 21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605" h="211825">
                    <a:moveTo>
                      <a:pt x="121566" y="60885"/>
                    </a:moveTo>
                    <a:cubicBezTo>
                      <a:pt x="121566" y="27356"/>
                      <a:pt x="94332" y="0"/>
                      <a:pt x="60803" y="0"/>
                    </a:cubicBezTo>
                    <a:cubicBezTo>
                      <a:pt x="27274" y="0"/>
                      <a:pt x="39" y="27356"/>
                      <a:pt x="39" y="60885"/>
                    </a:cubicBezTo>
                    <a:cubicBezTo>
                      <a:pt x="39" y="77710"/>
                      <a:pt x="6938" y="93566"/>
                      <a:pt x="19406" y="105186"/>
                    </a:cubicBezTo>
                    <a:lnTo>
                      <a:pt x="160" y="201053"/>
                    </a:lnTo>
                    <a:cubicBezTo>
                      <a:pt x="-324" y="203715"/>
                      <a:pt x="281" y="206499"/>
                      <a:pt x="2097" y="208557"/>
                    </a:cubicBezTo>
                    <a:cubicBezTo>
                      <a:pt x="3791" y="210615"/>
                      <a:pt x="6333" y="211825"/>
                      <a:pt x="9117" y="211825"/>
                    </a:cubicBezTo>
                    <a:lnTo>
                      <a:pt x="112488" y="211825"/>
                    </a:lnTo>
                    <a:cubicBezTo>
                      <a:pt x="115272" y="211825"/>
                      <a:pt x="117814" y="210615"/>
                      <a:pt x="119509" y="208557"/>
                    </a:cubicBezTo>
                    <a:cubicBezTo>
                      <a:pt x="121324" y="206499"/>
                      <a:pt x="121929" y="203715"/>
                      <a:pt x="121445" y="201053"/>
                    </a:cubicBezTo>
                    <a:lnTo>
                      <a:pt x="102199" y="105186"/>
                    </a:lnTo>
                    <a:cubicBezTo>
                      <a:pt x="114546" y="93566"/>
                      <a:pt x="121566" y="77831"/>
                      <a:pt x="121566" y="60885"/>
                    </a:cubicBezTo>
                    <a:close/>
                    <a:moveTo>
                      <a:pt x="20132" y="193669"/>
                    </a:moveTo>
                    <a:lnTo>
                      <a:pt x="38289" y="103492"/>
                    </a:lnTo>
                    <a:cubicBezTo>
                      <a:pt x="38894" y="100103"/>
                      <a:pt x="37683" y="96592"/>
                      <a:pt x="34899" y="94535"/>
                    </a:cubicBezTo>
                    <a:cubicBezTo>
                      <a:pt x="24248" y="86304"/>
                      <a:pt x="18196" y="73957"/>
                      <a:pt x="18196" y="60885"/>
                    </a:cubicBezTo>
                    <a:cubicBezTo>
                      <a:pt x="18196" y="37402"/>
                      <a:pt x="37320" y="18156"/>
                      <a:pt x="60803" y="18156"/>
                    </a:cubicBezTo>
                    <a:cubicBezTo>
                      <a:pt x="84285" y="18156"/>
                      <a:pt x="103410" y="37402"/>
                      <a:pt x="103410" y="60885"/>
                    </a:cubicBezTo>
                    <a:cubicBezTo>
                      <a:pt x="103410" y="73957"/>
                      <a:pt x="97358" y="86304"/>
                      <a:pt x="86706" y="94535"/>
                    </a:cubicBezTo>
                    <a:cubicBezTo>
                      <a:pt x="83922" y="96592"/>
                      <a:pt x="82712" y="100103"/>
                      <a:pt x="83317" y="103492"/>
                    </a:cubicBezTo>
                    <a:lnTo>
                      <a:pt x="101473" y="193669"/>
                    </a:lnTo>
                    <a:lnTo>
                      <a:pt x="20132" y="193669"/>
                    </a:lnTo>
                    <a:close/>
                  </a:path>
                </a:pathLst>
              </a:custGeom>
              <a:solidFill>
                <a:srgbClr val="121212"/>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grpSp>
        <p:grpSp>
          <p:nvGrpSpPr>
            <p:cNvPr id="990" name="Group 989">
              <a:extLst>
                <a:ext uri="{FF2B5EF4-FFF2-40B4-BE49-F238E27FC236}">
                  <a16:creationId xmlns:a16="http://schemas.microsoft.com/office/drawing/2014/main" id="{8ED3D04C-EFB5-0C3D-BF5C-E4585B433B67}"/>
                </a:ext>
              </a:extLst>
            </p:cNvPr>
            <p:cNvGrpSpPr>
              <a:grpSpLocks noGrp="1" noUngrp="1" noRot="1" noMove="1" noResize="1"/>
            </p:cNvGrpSpPr>
            <p:nvPr/>
          </p:nvGrpSpPr>
          <p:grpSpPr>
            <a:xfrm>
              <a:off x="7264369" y="2358000"/>
              <a:ext cx="354268" cy="343383"/>
              <a:chOff x="7250168" y="2339233"/>
              <a:chExt cx="371412" cy="360000"/>
            </a:xfrm>
          </p:grpSpPr>
          <p:sp>
            <p:nvSpPr>
              <p:cNvPr id="1100" name="Freeform: Shape 1099">
                <a:extLst>
                  <a:ext uri="{FF2B5EF4-FFF2-40B4-BE49-F238E27FC236}">
                    <a16:creationId xmlns:a16="http://schemas.microsoft.com/office/drawing/2014/main" id="{7539DD13-9420-5FF8-029D-1EAF8922961E}"/>
                  </a:ext>
                </a:extLst>
              </p:cNvPr>
              <p:cNvSpPr>
                <a:spLocks noGrp="1" noRot="1" noMove="1" noResize="1" noEditPoints="1" noAdjustHandles="1" noChangeArrowheads="1" noChangeShapeType="1"/>
              </p:cNvSpPr>
              <p:nvPr/>
            </p:nvSpPr>
            <p:spPr>
              <a:xfrm>
                <a:off x="7261542" y="2339233"/>
                <a:ext cx="360038" cy="360000"/>
              </a:xfrm>
              <a:custGeom>
                <a:avLst/>
                <a:gdLst>
                  <a:gd name="connsiteX0" fmla="*/ 1311893 w 1327598"/>
                  <a:gd name="connsiteY0" fmla="*/ 808985 h 1327459"/>
                  <a:gd name="connsiteX1" fmla="*/ 1327598 w 1327598"/>
                  <a:gd name="connsiteY1" fmla="*/ 793280 h 1327459"/>
                  <a:gd name="connsiteX2" fmla="*/ 1327598 w 1327598"/>
                  <a:gd name="connsiteY2" fmla="*/ 533973 h 1327459"/>
                  <a:gd name="connsiteX3" fmla="*/ 1311893 w 1327598"/>
                  <a:gd name="connsiteY3" fmla="*/ 518268 h 1327459"/>
                  <a:gd name="connsiteX4" fmla="*/ 679400 w 1327598"/>
                  <a:gd name="connsiteY4" fmla="*/ 518268 h 1327459"/>
                  <a:gd name="connsiteX5" fmla="*/ 679400 w 1327598"/>
                  <a:gd name="connsiteY5" fmla="*/ 274666 h 1327459"/>
                  <a:gd name="connsiteX6" fmla="*/ 663696 w 1327598"/>
                  <a:gd name="connsiteY6" fmla="*/ 259238 h 1327459"/>
                  <a:gd name="connsiteX7" fmla="*/ 463265 w 1327598"/>
                  <a:gd name="connsiteY7" fmla="*/ 259238 h 1327459"/>
                  <a:gd name="connsiteX8" fmla="*/ 463265 w 1327598"/>
                  <a:gd name="connsiteY8" fmla="*/ 15428 h 1327459"/>
                  <a:gd name="connsiteX9" fmla="*/ 447561 w 1327598"/>
                  <a:gd name="connsiteY9" fmla="*/ 0 h 1327459"/>
                  <a:gd name="connsiteX10" fmla="*/ 15497 w 1327598"/>
                  <a:gd name="connsiteY10" fmla="*/ 0 h 1327459"/>
                  <a:gd name="connsiteX11" fmla="*/ 553 w 1327598"/>
                  <a:gd name="connsiteY11" fmla="*/ 11969 h 1327459"/>
                  <a:gd name="connsiteX12" fmla="*/ 69 w 1327598"/>
                  <a:gd name="connsiteY12" fmla="*/ 15428 h 1327459"/>
                  <a:gd name="connsiteX13" fmla="*/ 69 w 1327598"/>
                  <a:gd name="connsiteY13" fmla="*/ 274735 h 1327459"/>
                  <a:gd name="connsiteX14" fmla="*/ 346 w 1327598"/>
                  <a:gd name="connsiteY14" fmla="*/ 278194 h 1327459"/>
                  <a:gd name="connsiteX15" fmla="*/ 15567 w 1327598"/>
                  <a:gd name="connsiteY15" fmla="*/ 290440 h 1327459"/>
                  <a:gd name="connsiteX16" fmla="*/ 606410 w 1327598"/>
                  <a:gd name="connsiteY16" fmla="*/ 290440 h 1327459"/>
                  <a:gd name="connsiteX17" fmla="*/ 606410 w 1327598"/>
                  <a:gd name="connsiteY17" fmla="*/ 518337 h 1327459"/>
                  <a:gd name="connsiteX18" fmla="*/ 15567 w 1327598"/>
                  <a:gd name="connsiteY18" fmla="*/ 518337 h 1327459"/>
                  <a:gd name="connsiteX19" fmla="*/ 622 w 1327598"/>
                  <a:gd name="connsiteY19" fmla="*/ 530583 h 1327459"/>
                  <a:gd name="connsiteX20" fmla="*/ 139 w 1327598"/>
                  <a:gd name="connsiteY20" fmla="*/ 534042 h 1327459"/>
                  <a:gd name="connsiteX21" fmla="*/ 139 w 1327598"/>
                  <a:gd name="connsiteY21" fmla="*/ 793349 h 1327459"/>
                  <a:gd name="connsiteX22" fmla="*/ 622 w 1327598"/>
                  <a:gd name="connsiteY22" fmla="*/ 796808 h 1327459"/>
                  <a:gd name="connsiteX23" fmla="*/ 15567 w 1327598"/>
                  <a:gd name="connsiteY23" fmla="*/ 809054 h 1327459"/>
                  <a:gd name="connsiteX24" fmla="*/ 606410 w 1327598"/>
                  <a:gd name="connsiteY24" fmla="*/ 809054 h 1327459"/>
                  <a:gd name="connsiteX25" fmla="*/ 606410 w 1327598"/>
                  <a:gd name="connsiteY25" fmla="*/ 1036950 h 1327459"/>
                  <a:gd name="connsiteX26" fmla="*/ 15567 w 1327598"/>
                  <a:gd name="connsiteY26" fmla="*/ 1036950 h 1327459"/>
                  <a:gd name="connsiteX27" fmla="*/ 9825 w 1327598"/>
                  <a:gd name="connsiteY27" fmla="*/ 1038196 h 1327459"/>
                  <a:gd name="connsiteX28" fmla="*/ 9064 w 1327598"/>
                  <a:gd name="connsiteY28" fmla="*/ 1038680 h 1327459"/>
                  <a:gd name="connsiteX29" fmla="*/ 5327 w 1327598"/>
                  <a:gd name="connsiteY29" fmla="*/ 1041171 h 1327459"/>
                  <a:gd name="connsiteX30" fmla="*/ 3806 w 1327598"/>
                  <a:gd name="connsiteY30" fmla="*/ 1042693 h 1327459"/>
                  <a:gd name="connsiteX31" fmla="*/ 2283 w 1327598"/>
                  <a:gd name="connsiteY31" fmla="*/ 1044907 h 1327459"/>
                  <a:gd name="connsiteX32" fmla="*/ 761 w 1327598"/>
                  <a:gd name="connsiteY32" fmla="*/ 1048159 h 1327459"/>
                  <a:gd name="connsiteX33" fmla="*/ 761 w 1327598"/>
                  <a:gd name="connsiteY33" fmla="*/ 1048920 h 1327459"/>
                  <a:gd name="connsiteX34" fmla="*/ 0 w 1327598"/>
                  <a:gd name="connsiteY34" fmla="*/ 1052656 h 1327459"/>
                  <a:gd name="connsiteX35" fmla="*/ 0 w 1327598"/>
                  <a:gd name="connsiteY35" fmla="*/ 1311962 h 1327459"/>
                  <a:gd name="connsiteX36" fmla="*/ 277 w 1327598"/>
                  <a:gd name="connsiteY36" fmla="*/ 1314730 h 1327459"/>
                  <a:gd name="connsiteX37" fmla="*/ 15497 w 1327598"/>
                  <a:gd name="connsiteY37" fmla="*/ 1327460 h 1327459"/>
                  <a:gd name="connsiteX38" fmla="*/ 1311893 w 1327598"/>
                  <a:gd name="connsiteY38" fmla="*/ 1327460 h 1327459"/>
                  <a:gd name="connsiteX39" fmla="*/ 1327598 w 1327598"/>
                  <a:gd name="connsiteY39" fmla="*/ 1312032 h 1327459"/>
                  <a:gd name="connsiteX40" fmla="*/ 1327598 w 1327598"/>
                  <a:gd name="connsiteY40" fmla="*/ 1052725 h 1327459"/>
                  <a:gd name="connsiteX41" fmla="*/ 1311893 w 1327598"/>
                  <a:gd name="connsiteY41" fmla="*/ 1037020 h 1327459"/>
                  <a:gd name="connsiteX42" fmla="*/ 1111463 w 1327598"/>
                  <a:gd name="connsiteY42" fmla="*/ 1037020 h 1327459"/>
                  <a:gd name="connsiteX43" fmla="*/ 1111463 w 1327598"/>
                  <a:gd name="connsiteY43" fmla="*/ 809123 h 1327459"/>
                  <a:gd name="connsiteX44" fmla="*/ 1311893 w 1327598"/>
                  <a:gd name="connsiteY44" fmla="*/ 809123 h 1327459"/>
                  <a:gd name="connsiteX45" fmla="*/ 1254538 w 1327598"/>
                  <a:gd name="connsiteY45" fmla="*/ 777851 h 1327459"/>
                  <a:gd name="connsiteX46" fmla="*/ 853401 w 1327598"/>
                  <a:gd name="connsiteY46" fmla="*/ 777851 h 1327459"/>
                  <a:gd name="connsiteX47" fmla="*/ 853401 w 1327598"/>
                  <a:gd name="connsiteY47" fmla="*/ 549470 h 1327459"/>
                  <a:gd name="connsiteX48" fmla="*/ 1254538 w 1327598"/>
                  <a:gd name="connsiteY48" fmla="*/ 549470 h 1327459"/>
                  <a:gd name="connsiteX49" fmla="*/ 1254538 w 1327598"/>
                  <a:gd name="connsiteY49" fmla="*/ 777851 h 1327459"/>
                  <a:gd name="connsiteX50" fmla="*/ 421339 w 1327598"/>
                  <a:gd name="connsiteY50" fmla="*/ 777851 h 1327459"/>
                  <a:gd name="connsiteX51" fmla="*/ 421339 w 1327598"/>
                  <a:gd name="connsiteY51" fmla="*/ 549470 h 1327459"/>
                  <a:gd name="connsiteX52" fmla="*/ 822199 w 1327598"/>
                  <a:gd name="connsiteY52" fmla="*/ 549470 h 1327459"/>
                  <a:gd name="connsiteX53" fmla="*/ 822199 w 1327598"/>
                  <a:gd name="connsiteY53" fmla="*/ 777851 h 1327459"/>
                  <a:gd name="connsiteX54" fmla="*/ 421339 w 1327598"/>
                  <a:gd name="connsiteY54" fmla="*/ 777851 h 1327459"/>
                  <a:gd name="connsiteX55" fmla="*/ 421339 w 1327598"/>
                  <a:gd name="connsiteY55" fmla="*/ 1068015 h 1327459"/>
                  <a:gd name="connsiteX56" fmla="*/ 822199 w 1327598"/>
                  <a:gd name="connsiteY56" fmla="*/ 1068015 h 1327459"/>
                  <a:gd name="connsiteX57" fmla="*/ 822199 w 1327598"/>
                  <a:gd name="connsiteY57" fmla="*/ 1296396 h 1327459"/>
                  <a:gd name="connsiteX58" fmla="*/ 421339 w 1327598"/>
                  <a:gd name="connsiteY58" fmla="*/ 1296396 h 1327459"/>
                  <a:gd name="connsiteX59" fmla="*/ 421339 w 1327598"/>
                  <a:gd name="connsiteY59" fmla="*/ 1068015 h 132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27598" h="1327459">
                    <a:moveTo>
                      <a:pt x="1311893" y="808985"/>
                    </a:moveTo>
                    <a:cubicBezTo>
                      <a:pt x="1320610" y="808985"/>
                      <a:pt x="1327598" y="801789"/>
                      <a:pt x="1327598" y="793280"/>
                    </a:cubicBezTo>
                    <a:lnTo>
                      <a:pt x="1327598" y="533973"/>
                    </a:lnTo>
                    <a:cubicBezTo>
                      <a:pt x="1327598" y="525463"/>
                      <a:pt x="1320610" y="518268"/>
                      <a:pt x="1311893" y="518268"/>
                    </a:cubicBezTo>
                    <a:lnTo>
                      <a:pt x="679400" y="518268"/>
                    </a:lnTo>
                    <a:lnTo>
                      <a:pt x="679400" y="274666"/>
                    </a:lnTo>
                    <a:cubicBezTo>
                      <a:pt x="679400" y="266156"/>
                      <a:pt x="672413" y="259238"/>
                      <a:pt x="663696" y="259238"/>
                    </a:cubicBezTo>
                    <a:lnTo>
                      <a:pt x="463265" y="259238"/>
                    </a:lnTo>
                    <a:lnTo>
                      <a:pt x="463265" y="15428"/>
                    </a:lnTo>
                    <a:cubicBezTo>
                      <a:pt x="463265" y="6919"/>
                      <a:pt x="456277" y="0"/>
                      <a:pt x="447561" y="0"/>
                    </a:cubicBezTo>
                    <a:lnTo>
                      <a:pt x="15497" y="0"/>
                    </a:lnTo>
                    <a:cubicBezTo>
                      <a:pt x="8302" y="0"/>
                      <a:pt x="2007" y="4981"/>
                      <a:pt x="553" y="11969"/>
                    </a:cubicBezTo>
                    <a:cubicBezTo>
                      <a:pt x="277" y="12938"/>
                      <a:pt x="69" y="14183"/>
                      <a:pt x="69" y="15428"/>
                    </a:cubicBezTo>
                    <a:lnTo>
                      <a:pt x="69" y="274735"/>
                    </a:lnTo>
                    <a:cubicBezTo>
                      <a:pt x="69" y="275981"/>
                      <a:pt x="346" y="276949"/>
                      <a:pt x="346" y="278194"/>
                    </a:cubicBezTo>
                    <a:cubicBezTo>
                      <a:pt x="2076" y="285182"/>
                      <a:pt x="8302" y="290440"/>
                      <a:pt x="15567" y="290440"/>
                    </a:cubicBezTo>
                    <a:lnTo>
                      <a:pt x="606410" y="290440"/>
                    </a:lnTo>
                    <a:lnTo>
                      <a:pt x="606410" y="518337"/>
                    </a:lnTo>
                    <a:lnTo>
                      <a:pt x="15567" y="518337"/>
                    </a:lnTo>
                    <a:cubicBezTo>
                      <a:pt x="8371" y="518337"/>
                      <a:pt x="2076" y="523595"/>
                      <a:pt x="622" y="530583"/>
                    </a:cubicBezTo>
                    <a:cubicBezTo>
                      <a:pt x="346" y="531551"/>
                      <a:pt x="139" y="532797"/>
                      <a:pt x="139" y="534042"/>
                    </a:cubicBezTo>
                    <a:lnTo>
                      <a:pt x="139" y="793349"/>
                    </a:lnTo>
                    <a:cubicBezTo>
                      <a:pt x="139" y="794594"/>
                      <a:pt x="416" y="795839"/>
                      <a:pt x="622" y="796808"/>
                    </a:cubicBezTo>
                    <a:cubicBezTo>
                      <a:pt x="2145" y="803796"/>
                      <a:pt x="8371" y="809054"/>
                      <a:pt x="15567" y="809054"/>
                    </a:cubicBezTo>
                    <a:lnTo>
                      <a:pt x="606410" y="809054"/>
                    </a:lnTo>
                    <a:lnTo>
                      <a:pt x="606410" y="1036950"/>
                    </a:lnTo>
                    <a:lnTo>
                      <a:pt x="15567" y="1036950"/>
                    </a:lnTo>
                    <a:cubicBezTo>
                      <a:pt x="13560" y="1036950"/>
                      <a:pt x="11554" y="1037435"/>
                      <a:pt x="9825" y="1038196"/>
                    </a:cubicBezTo>
                    <a:cubicBezTo>
                      <a:pt x="9548" y="1038473"/>
                      <a:pt x="9340" y="1038473"/>
                      <a:pt x="9064" y="1038680"/>
                    </a:cubicBezTo>
                    <a:cubicBezTo>
                      <a:pt x="7541" y="1039164"/>
                      <a:pt x="6296" y="1040202"/>
                      <a:pt x="5327" y="1041171"/>
                    </a:cubicBezTo>
                    <a:cubicBezTo>
                      <a:pt x="4843" y="1041655"/>
                      <a:pt x="4359" y="1042139"/>
                      <a:pt x="3806" y="1042693"/>
                    </a:cubicBezTo>
                    <a:cubicBezTo>
                      <a:pt x="3321" y="1043454"/>
                      <a:pt x="2837" y="1044215"/>
                      <a:pt x="2283" y="1044907"/>
                    </a:cubicBezTo>
                    <a:cubicBezTo>
                      <a:pt x="1799" y="1045875"/>
                      <a:pt x="1315" y="1046913"/>
                      <a:pt x="761" y="1048159"/>
                    </a:cubicBezTo>
                    <a:lnTo>
                      <a:pt x="761" y="1048920"/>
                    </a:lnTo>
                    <a:cubicBezTo>
                      <a:pt x="277" y="1050165"/>
                      <a:pt x="0" y="1051410"/>
                      <a:pt x="0" y="1052656"/>
                    </a:cubicBezTo>
                    <a:lnTo>
                      <a:pt x="0" y="1311962"/>
                    </a:lnTo>
                    <a:cubicBezTo>
                      <a:pt x="0" y="1312931"/>
                      <a:pt x="0" y="1313969"/>
                      <a:pt x="277" y="1314730"/>
                    </a:cubicBezTo>
                    <a:cubicBezTo>
                      <a:pt x="1522" y="1321925"/>
                      <a:pt x="8026" y="1327460"/>
                      <a:pt x="15497" y="1327460"/>
                    </a:cubicBezTo>
                    <a:lnTo>
                      <a:pt x="1311893" y="1327460"/>
                    </a:lnTo>
                    <a:cubicBezTo>
                      <a:pt x="1320610" y="1327460"/>
                      <a:pt x="1327598" y="1320472"/>
                      <a:pt x="1327598" y="1312032"/>
                    </a:cubicBezTo>
                    <a:lnTo>
                      <a:pt x="1327598" y="1052725"/>
                    </a:lnTo>
                    <a:cubicBezTo>
                      <a:pt x="1327598" y="1044007"/>
                      <a:pt x="1320610" y="1037020"/>
                      <a:pt x="1311893" y="1037020"/>
                    </a:cubicBezTo>
                    <a:lnTo>
                      <a:pt x="1111463" y="1037020"/>
                    </a:lnTo>
                    <a:lnTo>
                      <a:pt x="1111463" y="809123"/>
                    </a:lnTo>
                    <a:lnTo>
                      <a:pt x="1311893" y="809123"/>
                    </a:lnTo>
                    <a:close/>
                    <a:moveTo>
                      <a:pt x="1254538" y="777851"/>
                    </a:moveTo>
                    <a:lnTo>
                      <a:pt x="853401" y="777851"/>
                    </a:lnTo>
                    <a:lnTo>
                      <a:pt x="853401" y="549470"/>
                    </a:lnTo>
                    <a:lnTo>
                      <a:pt x="1254538" y="549470"/>
                    </a:lnTo>
                    <a:lnTo>
                      <a:pt x="1254538" y="777851"/>
                    </a:lnTo>
                    <a:close/>
                    <a:moveTo>
                      <a:pt x="421339" y="777851"/>
                    </a:moveTo>
                    <a:lnTo>
                      <a:pt x="421339" y="549470"/>
                    </a:lnTo>
                    <a:lnTo>
                      <a:pt x="822199" y="549470"/>
                    </a:lnTo>
                    <a:lnTo>
                      <a:pt x="822199" y="777851"/>
                    </a:lnTo>
                    <a:lnTo>
                      <a:pt x="421339" y="777851"/>
                    </a:lnTo>
                    <a:close/>
                    <a:moveTo>
                      <a:pt x="421339" y="1068015"/>
                    </a:moveTo>
                    <a:lnTo>
                      <a:pt x="822199" y="1068015"/>
                    </a:lnTo>
                    <a:lnTo>
                      <a:pt x="822199" y="1296396"/>
                    </a:lnTo>
                    <a:lnTo>
                      <a:pt x="421339" y="1296396"/>
                    </a:lnTo>
                    <a:lnTo>
                      <a:pt x="421339" y="1068015"/>
                    </a:ln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nvGrpSpPr>
              <p:cNvPr id="1101" name="Graphic 5">
                <a:extLst>
                  <a:ext uri="{FF2B5EF4-FFF2-40B4-BE49-F238E27FC236}">
                    <a16:creationId xmlns:a16="http://schemas.microsoft.com/office/drawing/2014/main" id="{CA8EFF10-8914-BAE8-4117-C27935D78852}"/>
                  </a:ext>
                </a:extLst>
              </p:cNvPr>
              <p:cNvGrpSpPr>
                <a:grpSpLocks noGrp="1" noUngrp="1" noRot="1" noMove="1" noResize="1"/>
              </p:cNvGrpSpPr>
              <p:nvPr/>
            </p:nvGrpSpPr>
            <p:grpSpPr>
              <a:xfrm>
                <a:off x="7250168" y="2339234"/>
                <a:ext cx="359962" cy="359981"/>
                <a:chOff x="7824320" y="1392182"/>
                <a:chExt cx="1327320" cy="1327390"/>
              </a:xfrm>
            </p:grpSpPr>
            <p:sp>
              <p:nvSpPr>
                <p:cNvPr id="1102" name="Freeform: Shape 1101">
                  <a:extLst>
                    <a:ext uri="{FF2B5EF4-FFF2-40B4-BE49-F238E27FC236}">
                      <a16:creationId xmlns:a16="http://schemas.microsoft.com/office/drawing/2014/main" id="{4F983EE6-CD8E-8D65-6019-C5370C09067D}"/>
                    </a:ext>
                  </a:extLst>
                </p:cNvPr>
                <p:cNvSpPr>
                  <a:spLocks noGrp="1" noRot="1" noMove="1" noResize="1" noEditPoints="1" noAdjustHandles="1" noChangeArrowheads="1" noChangeShapeType="1"/>
                </p:cNvSpPr>
                <p:nvPr/>
              </p:nvSpPr>
              <p:spPr>
                <a:xfrm>
                  <a:off x="7840024" y="2440202"/>
                  <a:ext cx="438566" cy="266432"/>
                </a:xfrm>
                <a:custGeom>
                  <a:avLst/>
                  <a:gdLst>
                    <a:gd name="connsiteX0" fmla="*/ 438566 w 438566"/>
                    <a:gd name="connsiteY0" fmla="*/ 69 h 266432"/>
                    <a:gd name="connsiteX1" fmla="*/ 438566 w 438566"/>
                    <a:gd name="connsiteY1" fmla="*/ 265049 h 266432"/>
                    <a:gd name="connsiteX2" fmla="*/ 432063 w 438566"/>
                    <a:gd name="connsiteY2" fmla="*/ 266433 h 266432"/>
                    <a:gd name="connsiteX3" fmla="*/ 14944 w 438566"/>
                    <a:gd name="connsiteY3" fmla="*/ 266433 h 266432"/>
                    <a:gd name="connsiteX4" fmla="*/ 0 w 438566"/>
                    <a:gd name="connsiteY4" fmla="*/ 251696 h 266432"/>
                    <a:gd name="connsiteX5" fmla="*/ 0 w 438566"/>
                    <a:gd name="connsiteY5" fmla="*/ 4289 h 266432"/>
                    <a:gd name="connsiteX6" fmla="*/ 761 w 438566"/>
                    <a:gd name="connsiteY6" fmla="*/ 0 h 266432"/>
                    <a:gd name="connsiteX7" fmla="*/ 438566 w 438566"/>
                    <a:gd name="connsiteY7" fmla="*/ 0 h 266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8566" h="266432">
                      <a:moveTo>
                        <a:pt x="438566" y="69"/>
                      </a:moveTo>
                      <a:lnTo>
                        <a:pt x="438566" y="265049"/>
                      </a:lnTo>
                      <a:cubicBezTo>
                        <a:pt x="436629" y="266018"/>
                        <a:pt x="434484" y="266433"/>
                        <a:pt x="432063" y="266433"/>
                      </a:cubicBezTo>
                      <a:lnTo>
                        <a:pt x="14944" y="266433"/>
                      </a:lnTo>
                      <a:cubicBezTo>
                        <a:pt x="6781" y="266433"/>
                        <a:pt x="0" y="259791"/>
                        <a:pt x="0" y="251696"/>
                      </a:cubicBezTo>
                      <a:lnTo>
                        <a:pt x="0" y="4289"/>
                      </a:lnTo>
                      <a:cubicBezTo>
                        <a:pt x="0" y="2837"/>
                        <a:pt x="208" y="1453"/>
                        <a:pt x="761" y="0"/>
                      </a:cubicBezTo>
                      <a:lnTo>
                        <a:pt x="438566" y="0"/>
                      </a:lnTo>
                      <a:close/>
                    </a:path>
                  </a:pathLst>
                </a:custGeom>
                <a:solidFill>
                  <a:srgbClr val="5AC1FF"/>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103" name="Freeform: Shape 1102">
                  <a:extLst>
                    <a:ext uri="{FF2B5EF4-FFF2-40B4-BE49-F238E27FC236}">
                      <a16:creationId xmlns:a16="http://schemas.microsoft.com/office/drawing/2014/main" id="{6AB97516-D7B8-1055-6430-32610326032F}"/>
                    </a:ext>
                  </a:extLst>
                </p:cNvPr>
                <p:cNvSpPr>
                  <a:spLocks noGrp="1" noRot="1" noMove="1" noResize="1" noEditPoints="1" noAdjustHandles="1" noChangeArrowheads="1" noChangeShapeType="1"/>
                </p:cNvSpPr>
                <p:nvPr/>
              </p:nvSpPr>
              <p:spPr>
                <a:xfrm>
                  <a:off x="8700967" y="2440202"/>
                  <a:ext cx="438496" cy="266432"/>
                </a:xfrm>
                <a:custGeom>
                  <a:avLst/>
                  <a:gdLst>
                    <a:gd name="connsiteX0" fmla="*/ 438497 w 438496"/>
                    <a:gd name="connsiteY0" fmla="*/ 69 h 266432"/>
                    <a:gd name="connsiteX1" fmla="*/ 438497 w 438496"/>
                    <a:gd name="connsiteY1" fmla="*/ 265049 h 266432"/>
                    <a:gd name="connsiteX2" fmla="*/ 431993 w 438496"/>
                    <a:gd name="connsiteY2" fmla="*/ 266433 h 266432"/>
                    <a:gd name="connsiteX3" fmla="*/ 14875 w 438496"/>
                    <a:gd name="connsiteY3" fmla="*/ 266433 h 266432"/>
                    <a:gd name="connsiteX4" fmla="*/ 0 w 438496"/>
                    <a:gd name="connsiteY4" fmla="*/ 251696 h 266432"/>
                    <a:gd name="connsiteX5" fmla="*/ 0 w 438496"/>
                    <a:gd name="connsiteY5" fmla="*/ 4289 h 266432"/>
                    <a:gd name="connsiteX6" fmla="*/ 692 w 438496"/>
                    <a:gd name="connsiteY6" fmla="*/ 0 h 266432"/>
                    <a:gd name="connsiteX7" fmla="*/ 438497 w 438496"/>
                    <a:gd name="connsiteY7" fmla="*/ 0 h 266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8496" h="266432">
                      <a:moveTo>
                        <a:pt x="438497" y="69"/>
                      </a:moveTo>
                      <a:lnTo>
                        <a:pt x="438497" y="265049"/>
                      </a:lnTo>
                      <a:cubicBezTo>
                        <a:pt x="436560" y="266018"/>
                        <a:pt x="434415" y="266433"/>
                        <a:pt x="431993" y="266433"/>
                      </a:cubicBezTo>
                      <a:lnTo>
                        <a:pt x="14875" y="266433"/>
                      </a:lnTo>
                      <a:cubicBezTo>
                        <a:pt x="6711" y="266433"/>
                        <a:pt x="0" y="259791"/>
                        <a:pt x="0" y="251696"/>
                      </a:cubicBezTo>
                      <a:lnTo>
                        <a:pt x="0" y="4289"/>
                      </a:lnTo>
                      <a:cubicBezTo>
                        <a:pt x="0" y="2837"/>
                        <a:pt x="208" y="1453"/>
                        <a:pt x="692" y="0"/>
                      </a:cubicBezTo>
                      <a:lnTo>
                        <a:pt x="438497" y="0"/>
                      </a:lnTo>
                      <a:close/>
                    </a:path>
                  </a:pathLst>
                </a:custGeom>
                <a:solidFill>
                  <a:srgbClr val="5AC1FF"/>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104" name="Freeform: Shape 1103">
                  <a:extLst>
                    <a:ext uri="{FF2B5EF4-FFF2-40B4-BE49-F238E27FC236}">
                      <a16:creationId xmlns:a16="http://schemas.microsoft.com/office/drawing/2014/main" id="{8C50FBCE-C0C4-B115-1EE2-17DC8AFEC3DD}"/>
                    </a:ext>
                  </a:extLst>
                </p:cNvPr>
                <p:cNvSpPr>
                  <a:spLocks noGrp="1" noRot="1" noMove="1" noResize="1" noEditPoints="1" noAdjustHandles="1" noChangeArrowheads="1" noChangeShapeType="1"/>
                </p:cNvSpPr>
                <p:nvPr/>
              </p:nvSpPr>
              <p:spPr>
                <a:xfrm>
                  <a:off x="8484763" y="2181864"/>
                  <a:ext cx="438566" cy="266432"/>
                </a:xfrm>
                <a:custGeom>
                  <a:avLst/>
                  <a:gdLst>
                    <a:gd name="connsiteX0" fmla="*/ 438566 w 438566"/>
                    <a:gd name="connsiteY0" fmla="*/ 0 h 266432"/>
                    <a:gd name="connsiteX1" fmla="*/ 438566 w 438566"/>
                    <a:gd name="connsiteY1" fmla="*/ 264980 h 266432"/>
                    <a:gd name="connsiteX2" fmla="*/ 432062 w 438566"/>
                    <a:gd name="connsiteY2" fmla="*/ 266433 h 266432"/>
                    <a:gd name="connsiteX3" fmla="*/ 14944 w 438566"/>
                    <a:gd name="connsiteY3" fmla="*/ 266433 h 266432"/>
                    <a:gd name="connsiteX4" fmla="*/ 0 w 438566"/>
                    <a:gd name="connsiteY4" fmla="*/ 251696 h 266432"/>
                    <a:gd name="connsiteX5" fmla="*/ 0 w 438566"/>
                    <a:gd name="connsiteY5" fmla="*/ 4290 h 266432"/>
                    <a:gd name="connsiteX6" fmla="*/ 761 w 438566"/>
                    <a:gd name="connsiteY6" fmla="*/ 0 h 266432"/>
                    <a:gd name="connsiteX7" fmla="*/ 438566 w 438566"/>
                    <a:gd name="connsiteY7" fmla="*/ 0 h 266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8566" h="266432">
                      <a:moveTo>
                        <a:pt x="438566" y="0"/>
                      </a:moveTo>
                      <a:lnTo>
                        <a:pt x="438566" y="264980"/>
                      </a:lnTo>
                      <a:cubicBezTo>
                        <a:pt x="436629" y="265949"/>
                        <a:pt x="434484" y="266433"/>
                        <a:pt x="432062" y="266433"/>
                      </a:cubicBezTo>
                      <a:lnTo>
                        <a:pt x="14944" y="266433"/>
                      </a:lnTo>
                      <a:cubicBezTo>
                        <a:pt x="6711" y="266433"/>
                        <a:pt x="0" y="259791"/>
                        <a:pt x="0" y="251696"/>
                      </a:cubicBezTo>
                      <a:lnTo>
                        <a:pt x="0" y="4290"/>
                      </a:lnTo>
                      <a:cubicBezTo>
                        <a:pt x="0" y="2906"/>
                        <a:pt x="277" y="1453"/>
                        <a:pt x="761" y="0"/>
                      </a:cubicBezTo>
                      <a:lnTo>
                        <a:pt x="438566" y="0"/>
                      </a:lnTo>
                      <a:close/>
                    </a:path>
                  </a:pathLst>
                </a:custGeom>
                <a:solidFill>
                  <a:srgbClr val="5AC1FF"/>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105" name="Freeform: Shape 1104">
                  <a:extLst>
                    <a:ext uri="{FF2B5EF4-FFF2-40B4-BE49-F238E27FC236}">
                      <a16:creationId xmlns:a16="http://schemas.microsoft.com/office/drawing/2014/main" id="{3B86B24F-95CD-73C2-9683-402F7871D6C6}"/>
                    </a:ext>
                  </a:extLst>
                </p:cNvPr>
                <p:cNvSpPr>
                  <a:spLocks noGrp="1" noRot="1" noMove="1" noResize="1" noEditPoints="1" noAdjustHandles="1" noChangeArrowheads="1" noChangeShapeType="1"/>
                </p:cNvSpPr>
                <p:nvPr/>
              </p:nvSpPr>
              <p:spPr>
                <a:xfrm>
                  <a:off x="7836565" y="1922626"/>
                  <a:ext cx="438566" cy="266432"/>
                </a:xfrm>
                <a:custGeom>
                  <a:avLst/>
                  <a:gdLst>
                    <a:gd name="connsiteX0" fmla="*/ 438566 w 438566"/>
                    <a:gd name="connsiteY0" fmla="*/ 0 h 266432"/>
                    <a:gd name="connsiteX1" fmla="*/ 438566 w 438566"/>
                    <a:gd name="connsiteY1" fmla="*/ 264980 h 266432"/>
                    <a:gd name="connsiteX2" fmla="*/ 432063 w 438566"/>
                    <a:gd name="connsiteY2" fmla="*/ 266433 h 266432"/>
                    <a:gd name="connsiteX3" fmla="*/ 14944 w 438566"/>
                    <a:gd name="connsiteY3" fmla="*/ 266433 h 266432"/>
                    <a:gd name="connsiteX4" fmla="*/ 0 w 438566"/>
                    <a:gd name="connsiteY4" fmla="*/ 251696 h 266432"/>
                    <a:gd name="connsiteX5" fmla="*/ 0 w 438566"/>
                    <a:gd name="connsiteY5" fmla="*/ 4359 h 266432"/>
                    <a:gd name="connsiteX6" fmla="*/ 761 w 438566"/>
                    <a:gd name="connsiteY6" fmla="*/ 69 h 266432"/>
                    <a:gd name="connsiteX7" fmla="*/ 438566 w 438566"/>
                    <a:gd name="connsiteY7" fmla="*/ 69 h 266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8566" h="266432">
                      <a:moveTo>
                        <a:pt x="438566" y="0"/>
                      </a:moveTo>
                      <a:lnTo>
                        <a:pt x="438566" y="264980"/>
                      </a:lnTo>
                      <a:cubicBezTo>
                        <a:pt x="436629" y="265949"/>
                        <a:pt x="434484" y="266433"/>
                        <a:pt x="432063" y="266433"/>
                      </a:cubicBezTo>
                      <a:lnTo>
                        <a:pt x="14944" y="266433"/>
                      </a:lnTo>
                      <a:cubicBezTo>
                        <a:pt x="6781" y="266433"/>
                        <a:pt x="0" y="259791"/>
                        <a:pt x="0" y="251696"/>
                      </a:cubicBezTo>
                      <a:lnTo>
                        <a:pt x="0" y="4359"/>
                      </a:lnTo>
                      <a:cubicBezTo>
                        <a:pt x="0" y="2906"/>
                        <a:pt x="277" y="1522"/>
                        <a:pt x="761" y="69"/>
                      </a:cubicBezTo>
                      <a:lnTo>
                        <a:pt x="438566" y="69"/>
                      </a:lnTo>
                      <a:close/>
                    </a:path>
                  </a:pathLst>
                </a:custGeom>
                <a:solidFill>
                  <a:srgbClr val="5AC1FF"/>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106" name="Freeform: Shape 1105">
                  <a:extLst>
                    <a:ext uri="{FF2B5EF4-FFF2-40B4-BE49-F238E27FC236}">
                      <a16:creationId xmlns:a16="http://schemas.microsoft.com/office/drawing/2014/main" id="{97A29740-B898-A3A7-2BAA-9B47F3BD2453}"/>
                    </a:ext>
                  </a:extLst>
                </p:cNvPr>
                <p:cNvSpPr>
                  <a:spLocks noGrp="1" noRot="1" noMove="1" noResize="1" noEditPoints="1" noAdjustHandles="1" noChangeArrowheads="1" noChangeShapeType="1"/>
                </p:cNvSpPr>
                <p:nvPr/>
              </p:nvSpPr>
              <p:spPr>
                <a:xfrm>
                  <a:off x="7836565" y="1404082"/>
                  <a:ext cx="438566" cy="266432"/>
                </a:xfrm>
                <a:custGeom>
                  <a:avLst/>
                  <a:gdLst>
                    <a:gd name="connsiteX0" fmla="*/ 438566 w 438566"/>
                    <a:gd name="connsiteY0" fmla="*/ 0 h 266432"/>
                    <a:gd name="connsiteX1" fmla="*/ 438566 w 438566"/>
                    <a:gd name="connsiteY1" fmla="*/ 264980 h 266432"/>
                    <a:gd name="connsiteX2" fmla="*/ 432063 w 438566"/>
                    <a:gd name="connsiteY2" fmla="*/ 266433 h 266432"/>
                    <a:gd name="connsiteX3" fmla="*/ 14944 w 438566"/>
                    <a:gd name="connsiteY3" fmla="*/ 266433 h 266432"/>
                    <a:gd name="connsiteX4" fmla="*/ 0 w 438566"/>
                    <a:gd name="connsiteY4" fmla="*/ 251696 h 266432"/>
                    <a:gd name="connsiteX5" fmla="*/ 0 w 438566"/>
                    <a:gd name="connsiteY5" fmla="*/ 4289 h 266432"/>
                    <a:gd name="connsiteX6" fmla="*/ 761 w 438566"/>
                    <a:gd name="connsiteY6" fmla="*/ 0 h 266432"/>
                    <a:gd name="connsiteX7" fmla="*/ 438566 w 438566"/>
                    <a:gd name="connsiteY7" fmla="*/ 0 h 266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8566" h="266432">
                      <a:moveTo>
                        <a:pt x="438566" y="0"/>
                      </a:moveTo>
                      <a:lnTo>
                        <a:pt x="438566" y="264980"/>
                      </a:lnTo>
                      <a:cubicBezTo>
                        <a:pt x="436629" y="265949"/>
                        <a:pt x="434484" y="266433"/>
                        <a:pt x="432063" y="266433"/>
                      </a:cubicBezTo>
                      <a:lnTo>
                        <a:pt x="14944" y="266433"/>
                      </a:lnTo>
                      <a:cubicBezTo>
                        <a:pt x="6781" y="266433"/>
                        <a:pt x="0" y="259791"/>
                        <a:pt x="0" y="251696"/>
                      </a:cubicBezTo>
                      <a:lnTo>
                        <a:pt x="0" y="4289"/>
                      </a:lnTo>
                      <a:cubicBezTo>
                        <a:pt x="0" y="2837"/>
                        <a:pt x="277" y="1453"/>
                        <a:pt x="761" y="0"/>
                      </a:cubicBezTo>
                      <a:lnTo>
                        <a:pt x="438566" y="0"/>
                      </a:lnTo>
                      <a:close/>
                    </a:path>
                  </a:pathLst>
                </a:custGeom>
                <a:solidFill>
                  <a:srgbClr val="5AC1FF"/>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107" name="Freeform: Shape 1106">
                  <a:extLst>
                    <a:ext uri="{FF2B5EF4-FFF2-40B4-BE49-F238E27FC236}">
                      <a16:creationId xmlns:a16="http://schemas.microsoft.com/office/drawing/2014/main" id="{54AE1796-1386-4A03-2254-C65B3F98ADEA}"/>
                    </a:ext>
                  </a:extLst>
                </p:cNvPr>
                <p:cNvSpPr>
                  <a:spLocks noGrp="1" noRot="1" noMove="1" noResize="1" noEditPoints="1" noAdjustHandles="1" noChangeArrowheads="1" noChangeShapeType="1"/>
                </p:cNvSpPr>
                <p:nvPr/>
              </p:nvSpPr>
              <p:spPr>
                <a:xfrm>
                  <a:off x="7824388" y="1392182"/>
                  <a:ext cx="463196" cy="290440"/>
                </a:xfrm>
                <a:custGeom>
                  <a:avLst/>
                  <a:gdLst>
                    <a:gd name="connsiteX0" fmla="*/ 447491 w 463196"/>
                    <a:gd name="connsiteY0" fmla="*/ 0 h 290440"/>
                    <a:gd name="connsiteX1" fmla="*/ 15429 w 463196"/>
                    <a:gd name="connsiteY1" fmla="*/ 0 h 290440"/>
                    <a:gd name="connsiteX2" fmla="*/ 0 w 463196"/>
                    <a:gd name="connsiteY2" fmla="*/ 15428 h 290440"/>
                    <a:gd name="connsiteX3" fmla="*/ 0 w 463196"/>
                    <a:gd name="connsiteY3" fmla="*/ 274735 h 290440"/>
                    <a:gd name="connsiteX4" fmla="*/ 15429 w 463196"/>
                    <a:gd name="connsiteY4" fmla="*/ 290440 h 290440"/>
                    <a:gd name="connsiteX5" fmla="*/ 447491 w 463196"/>
                    <a:gd name="connsiteY5" fmla="*/ 290440 h 290440"/>
                    <a:gd name="connsiteX6" fmla="*/ 463197 w 463196"/>
                    <a:gd name="connsiteY6" fmla="*/ 274735 h 290440"/>
                    <a:gd name="connsiteX7" fmla="*/ 463197 w 463196"/>
                    <a:gd name="connsiteY7" fmla="*/ 15428 h 290440"/>
                    <a:gd name="connsiteX8" fmla="*/ 447491 w 463196"/>
                    <a:gd name="connsiteY8" fmla="*/ 0 h 290440"/>
                    <a:gd name="connsiteX9" fmla="*/ 432063 w 463196"/>
                    <a:gd name="connsiteY9" fmla="*/ 259238 h 290440"/>
                    <a:gd name="connsiteX10" fmla="*/ 30927 w 463196"/>
                    <a:gd name="connsiteY10" fmla="*/ 259238 h 290440"/>
                    <a:gd name="connsiteX11" fmla="*/ 30927 w 463196"/>
                    <a:gd name="connsiteY11" fmla="*/ 30926 h 290440"/>
                    <a:gd name="connsiteX12" fmla="*/ 432063 w 463196"/>
                    <a:gd name="connsiteY12" fmla="*/ 30926 h 290440"/>
                    <a:gd name="connsiteX13" fmla="*/ 432063 w 463196"/>
                    <a:gd name="connsiteY13" fmla="*/ 259307 h 29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63196" h="290440">
                      <a:moveTo>
                        <a:pt x="447491" y="0"/>
                      </a:moveTo>
                      <a:lnTo>
                        <a:pt x="15429" y="0"/>
                      </a:lnTo>
                      <a:cubicBezTo>
                        <a:pt x="6919" y="0"/>
                        <a:pt x="0" y="6988"/>
                        <a:pt x="0" y="15428"/>
                      </a:cubicBezTo>
                      <a:lnTo>
                        <a:pt x="0" y="274735"/>
                      </a:lnTo>
                      <a:cubicBezTo>
                        <a:pt x="0" y="283453"/>
                        <a:pt x="6988" y="290440"/>
                        <a:pt x="15429" y="290440"/>
                      </a:cubicBezTo>
                      <a:lnTo>
                        <a:pt x="447491" y="290440"/>
                      </a:lnTo>
                      <a:cubicBezTo>
                        <a:pt x="456209" y="290440"/>
                        <a:pt x="463197" y="283453"/>
                        <a:pt x="463197" y="274735"/>
                      </a:cubicBezTo>
                      <a:lnTo>
                        <a:pt x="463197" y="15428"/>
                      </a:lnTo>
                      <a:cubicBezTo>
                        <a:pt x="463197" y="6919"/>
                        <a:pt x="456209" y="0"/>
                        <a:pt x="447491" y="0"/>
                      </a:cubicBezTo>
                      <a:close/>
                      <a:moveTo>
                        <a:pt x="432063" y="259238"/>
                      </a:moveTo>
                      <a:lnTo>
                        <a:pt x="30927" y="259238"/>
                      </a:lnTo>
                      <a:lnTo>
                        <a:pt x="30927" y="30926"/>
                      </a:lnTo>
                      <a:lnTo>
                        <a:pt x="432063" y="30926"/>
                      </a:lnTo>
                      <a:lnTo>
                        <a:pt x="432063" y="259307"/>
                      </a:ln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108" name="Freeform: Shape 1107">
                  <a:extLst>
                    <a:ext uri="{FF2B5EF4-FFF2-40B4-BE49-F238E27FC236}">
                      <a16:creationId xmlns:a16="http://schemas.microsoft.com/office/drawing/2014/main" id="{45A186D7-6104-7AD3-2F0B-6E3397041D0A}"/>
                    </a:ext>
                  </a:extLst>
                </p:cNvPr>
                <p:cNvSpPr>
                  <a:spLocks noGrp="1" noRot="1" noMove="1" noResize="1" noEditPoints="1" noAdjustHandles="1" noChangeArrowheads="1" noChangeShapeType="1"/>
                </p:cNvSpPr>
                <p:nvPr/>
              </p:nvSpPr>
              <p:spPr>
                <a:xfrm>
                  <a:off x="7824320" y="2428925"/>
                  <a:ext cx="463195" cy="290509"/>
                </a:xfrm>
                <a:custGeom>
                  <a:avLst/>
                  <a:gdLst>
                    <a:gd name="connsiteX0" fmla="*/ 447560 w 463195"/>
                    <a:gd name="connsiteY0" fmla="*/ 69 h 290509"/>
                    <a:gd name="connsiteX1" fmla="*/ 15497 w 463195"/>
                    <a:gd name="connsiteY1" fmla="*/ 69 h 290509"/>
                    <a:gd name="connsiteX2" fmla="*/ 11484 w 463195"/>
                    <a:gd name="connsiteY2" fmla="*/ 553 h 290509"/>
                    <a:gd name="connsiteX3" fmla="*/ 9755 w 463195"/>
                    <a:gd name="connsiteY3" fmla="*/ 1315 h 290509"/>
                    <a:gd name="connsiteX4" fmla="*/ 9478 w 463195"/>
                    <a:gd name="connsiteY4" fmla="*/ 1315 h 290509"/>
                    <a:gd name="connsiteX5" fmla="*/ 6226 w 463195"/>
                    <a:gd name="connsiteY5" fmla="*/ 3321 h 290509"/>
                    <a:gd name="connsiteX6" fmla="*/ 3252 w 463195"/>
                    <a:gd name="connsiteY6" fmla="*/ 6296 h 290509"/>
                    <a:gd name="connsiteX7" fmla="*/ 2283 w 463195"/>
                    <a:gd name="connsiteY7" fmla="*/ 8026 h 290509"/>
                    <a:gd name="connsiteX8" fmla="*/ 761 w 463195"/>
                    <a:gd name="connsiteY8" fmla="*/ 11277 h 290509"/>
                    <a:gd name="connsiteX9" fmla="*/ 0 w 463195"/>
                    <a:gd name="connsiteY9" fmla="*/ 15774 h 290509"/>
                    <a:gd name="connsiteX10" fmla="*/ 0 w 463195"/>
                    <a:gd name="connsiteY10" fmla="*/ 275081 h 290509"/>
                    <a:gd name="connsiteX11" fmla="*/ 15428 w 463195"/>
                    <a:gd name="connsiteY11" fmla="*/ 290509 h 290509"/>
                    <a:gd name="connsiteX12" fmla="*/ 447491 w 463195"/>
                    <a:gd name="connsiteY12" fmla="*/ 290509 h 290509"/>
                    <a:gd name="connsiteX13" fmla="*/ 454201 w 463195"/>
                    <a:gd name="connsiteY13" fmla="*/ 288987 h 290509"/>
                    <a:gd name="connsiteX14" fmla="*/ 463196 w 463195"/>
                    <a:gd name="connsiteY14" fmla="*/ 275012 h 290509"/>
                    <a:gd name="connsiteX15" fmla="*/ 463196 w 463195"/>
                    <a:gd name="connsiteY15" fmla="*/ 15705 h 290509"/>
                    <a:gd name="connsiteX16" fmla="*/ 447491 w 463195"/>
                    <a:gd name="connsiteY16" fmla="*/ 0 h 290509"/>
                    <a:gd name="connsiteX17" fmla="*/ 432132 w 463195"/>
                    <a:gd name="connsiteY17" fmla="*/ 259653 h 290509"/>
                    <a:gd name="connsiteX18" fmla="*/ 30995 w 463195"/>
                    <a:gd name="connsiteY18" fmla="*/ 259653 h 290509"/>
                    <a:gd name="connsiteX19" fmla="*/ 30995 w 463195"/>
                    <a:gd name="connsiteY19" fmla="*/ 31272 h 290509"/>
                    <a:gd name="connsiteX20" fmla="*/ 432132 w 463195"/>
                    <a:gd name="connsiteY20" fmla="*/ 31272 h 290509"/>
                    <a:gd name="connsiteX21" fmla="*/ 432132 w 463195"/>
                    <a:gd name="connsiteY21" fmla="*/ 259653 h 290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63195" h="290509">
                      <a:moveTo>
                        <a:pt x="447560" y="69"/>
                      </a:moveTo>
                      <a:lnTo>
                        <a:pt x="15497" y="69"/>
                      </a:lnTo>
                      <a:cubicBezTo>
                        <a:pt x="13975" y="69"/>
                        <a:pt x="12730" y="346"/>
                        <a:pt x="11484" y="553"/>
                      </a:cubicBezTo>
                      <a:cubicBezTo>
                        <a:pt x="10723" y="830"/>
                        <a:pt x="10239" y="1038"/>
                        <a:pt x="9755" y="1315"/>
                      </a:cubicBezTo>
                      <a:lnTo>
                        <a:pt x="9478" y="1315"/>
                      </a:lnTo>
                      <a:cubicBezTo>
                        <a:pt x="8510" y="1799"/>
                        <a:pt x="7264" y="2560"/>
                        <a:pt x="6226" y="3321"/>
                      </a:cubicBezTo>
                      <a:cubicBezTo>
                        <a:pt x="4981" y="4082"/>
                        <a:pt x="4012" y="5051"/>
                        <a:pt x="3252" y="6296"/>
                      </a:cubicBezTo>
                      <a:cubicBezTo>
                        <a:pt x="2767" y="6780"/>
                        <a:pt x="2491" y="7264"/>
                        <a:pt x="2283" y="8026"/>
                      </a:cubicBezTo>
                      <a:cubicBezTo>
                        <a:pt x="1522" y="8994"/>
                        <a:pt x="1037" y="10032"/>
                        <a:pt x="761" y="11277"/>
                      </a:cubicBezTo>
                      <a:cubicBezTo>
                        <a:pt x="276" y="12799"/>
                        <a:pt x="0" y="14252"/>
                        <a:pt x="0" y="15774"/>
                      </a:cubicBezTo>
                      <a:lnTo>
                        <a:pt x="0" y="275081"/>
                      </a:lnTo>
                      <a:cubicBezTo>
                        <a:pt x="0" y="283591"/>
                        <a:pt x="6987" y="290509"/>
                        <a:pt x="15428" y="290509"/>
                      </a:cubicBezTo>
                      <a:lnTo>
                        <a:pt x="447491" y="290509"/>
                      </a:lnTo>
                      <a:cubicBezTo>
                        <a:pt x="449981" y="290509"/>
                        <a:pt x="452196" y="290025"/>
                        <a:pt x="454201" y="288987"/>
                      </a:cubicBezTo>
                      <a:cubicBezTo>
                        <a:pt x="459459" y="286497"/>
                        <a:pt x="463196" y="281239"/>
                        <a:pt x="463196" y="275012"/>
                      </a:cubicBezTo>
                      <a:lnTo>
                        <a:pt x="463196" y="15705"/>
                      </a:lnTo>
                      <a:cubicBezTo>
                        <a:pt x="463196" y="6988"/>
                        <a:pt x="456208" y="0"/>
                        <a:pt x="447491" y="0"/>
                      </a:cubicBezTo>
                      <a:close/>
                      <a:moveTo>
                        <a:pt x="432132" y="259653"/>
                      </a:moveTo>
                      <a:lnTo>
                        <a:pt x="30995" y="259653"/>
                      </a:lnTo>
                      <a:lnTo>
                        <a:pt x="30995" y="31272"/>
                      </a:lnTo>
                      <a:lnTo>
                        <a:pt x="432132" y="31272"/>
                      </a:lnTo>
                      <a:lnTo>
                        <a:pt x="432132" y="259653"/>
                      </a:ln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109" name="Freeform: Shape 1108">
                  <a:extLst>
                    <a:ext uri="{FF2B5EF4-FFF2-40B4-BE49-F238E27FC236}">
                      <a16:creationId xmlns:a16="http://schemas.microsoft.com/office/drawing/2014/main" id="{8EA30C7D-CAB6-A130-6668-AED4A8A40684}"/>
                    </a:ext>
                  </a:extLst>
                </p:cNvPr>
                <p:cNvSpPr>
                  <a:spLocks noGrp="1" noRot="1" noMove="1" noResize="1" noEditPoints="1" noAdjustHandles="1" noChangeArrowheads="1" noChangeShapeType="1"/>
                </p:cNvSpPr>
                <p:nvPr/>
              </p:nvSpPr>
              <p:spPr>
                <a:xfrm>
                  <a:off x="8256382" y="2429063"/>
                  <a:ext cx="463264" cy="290509"/>
                </a:xfrm>
                <a:custGeom>
                  <a:avLst/>
                  <a:gdLst>
                    <a:gd name="connsiteX0" fmla="*/ 462504 w 463264"/>
                    <a:gd name="connsiteY0" fmla="*/ 11208 h 290509"/>
                    <a:gd name="connsiteX1" fmla="*/ 447768 w 463264"/>
                    <a:gd name="connsiteY1" fmla="*/ 0 h 290509"/>
                    <a:gd name="connsiteX2" fmla="*/ 15497 w 463264"/>
                    <a:gd name="connsiteY2" fmla="*/ 0 h 290509"/>
                    <a:gd name="connsiteX3" fmla="*/ 761 w 463264"/>
                    <a:gd name="connsiteY3" fmla="*/ 11208 h 290509"/>
                    <a:gd name="connsiteX4" fmla="*/ 0 w 463264"/>
                    <a:gd name="connsiteY4" fmla="*/ 15705 h 290509"/>
                    <a:gd name="connsiteX5" fmla="*/ 0 w 463264"/>
                    <a:gd name="connsiteY5" fmla="*/ 275012 h 290509"/>
                    <a:gd name="connsiteX6" fmla="*/ 277 w 463264"/>
                    <a:gd name="connsiteY6" fmla="*/ 277779 h 290509"/>
                    <a:gd name="connsiteX7" fmla="*/ 15497 w 463264"/>
                    <a:gd name="connsiteY7" fmla="*/ 290509 h 290509"/>
                    <a:gd name="connsiteX8" fmla="*/ 447768 w 463264"/>
                    <a:gd name="connsiteY8" fmla="*/ 290509 h 290509"/>
                    <a:gd name="connsiteX9" fmla="*/ 462989 w 463264"/>
                    <a:gd name="connsiteY9" fmla="*/ 277779 h 290509"/>
                    <a:gd name="connsiteX10" fmla="*/ 463265 w 463264"/>
                    <a:gd name="connsiteY10" fmla="*/ 275012 h 290509"/>
                    <a:gd name="connsiteX11" fmla="*/ 463265 w 463264"/>
                    <a:gd name="connsiteY11" fmla="*/ 15705 h 290509"/>
                    <a:gd name="connsiteX12" fmla="*/ 462504 w 463264"/>
                    <a:gd name="connsiteY12" fmla="*/ 11208 h 290509"/>
                    <a:gd name="connsiteX13" fmla="*/ 31203 w 463264"/>
                    <a:gd name="connsiteY13" fmla="*/ 31133 h 290509"/>
                    <a:gd name="connsiteX14" fmla="*/ 432062 w 463264"/>
                    <a:gd name="connsiteY14" fmla="*/ 31133 h 290509"/>
                    <a:gd name="connsiteX15" fmla="*/ 432062 w 463264"/>
                    <a:gd name="connsiteY15" fmla="*/ 259514 h 290509"/>
                    <a:gd name="connsiteX16" fmla="*/ 31203 w 463264"/>
                    <a:gd name="connsiteY16" fmla="*/ 259514 h 290509"/>
                    <a:gd name="connsiteX17" fmla="*/ 31203 w 463264"/>
                    <a:gd name="connsiteY17" fmla="*/ 31133 h 290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3264" h="290509">
                      <a:moveTo>
                        <a:pt x="462504" y="11208"/>
                      </a:moveTo>
                      <a:cubicBezTo>
                        <a:pt x="460774" y="4705"/>
                        <a:pt x="454755" y="0"/>
                        <a:pt x="447768" y="0"/>
                      </a:cubicBezTo>
                      <a:lnTo>
                        <a:pt x="15497" y="0"/>
                      </a:lnTo>
                      <a:cubicBezTo>
                        <a:pt x="8510" y="0"/>
                        <a:pt x="2560" y="4705"/>
                        <a:pt x="761" y="11208"/>
                      </a:cubicBezTo>
                      <a:cubicBezTo>
                        <a:pt x="277" y="12730"/>
                        <a:pt x="0" y="14183"/>
                        <a:pt x="0" y="15705"/>
                      </a:cubicBezTo>
                      <a:lnTo>
                        <a:pt x="0" y="275012"/>
                      </a:lnTo>
                      <a:cubicBezTo>
                        <a:pt x="0" y="275980"/>
                        <a:pt x="0" y="277018"/>
                        <a:pt x="277" y="277779"/>
                      </a:cubicBezTo>
                      <a:cubicBezTo>
                        <a:pt x="1522" y="284975"/>
                        <a:pt x="8026" y="290509"/>
                        <a:pt x="15497" y="290509"/>
                      </a:cubicBezTo>
                      <a:lnTo>
                        <a:pt x="447768" y="290509"/>
                      </a:lnTo>
                      <a:cubicBezTo>
                        <a:pt x="455240" y="290509"/>
                        <a:pt x="461743" y="285044"/>
                        <a:pt x="462989" y="277779"/>
                      </a:cubicBezTo>
                      <a:cubicBezTo>
                        <a:pt x="463265" y="277018"/>
                        <a:pt x="463265" y="276050"/>
                        <a:pt x="463265" y="275012"/>
                      </a:cubicBezTo>
                      <a:lnTo>
                        <a:pt x="463265" y="15705"/>
                      </a:lnTo>
                      <a:cubicBezTo>
                        <a:pt x="463265" y="14183"/>
                        <a:pt x="462989" y="12730"/>
                        <a:pt x="462504" y="11208"/>
                      </a:cubicBezTo>
                      <a:close/>
                      <a:moveTo>
                        <a:pt x="31203" y="31133"/>
                      </a:moveTo>
                      <a:lnTo>
                        <a:pt x="432062" y="31133"/>
                      </a:lnTo>
                      <a:lnTo>
                        <a:pt x="432062" y="259514"/>
                      </a:lnTo>
                      <a:lnTo>
                        <a:pt x="31203" y="259514"/>
                      </a:lnTo>
                      <a:lnTo>
                        <a:pt x="31203" y="31133"/>
                      </a:ln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110" name="Freeform: Shape 1109">
                  <a:extLst>
                    <a:ext uri="{FF2B5EF4-FFF2-40B4-BE49-F238E27FC236}">
                      <a16:creationId xmlns:a16="http://schemas.microsoft.com/office/drawing/2014/main" id="{58708EB3-6FD9-14CF-D7E0-73E95CEC01C4}"/>
                    </a:ext>
                  </a:extLst>
                </p:cNvPr>
                <p:cNvSpPr>
                  <a:spLocks noGrp="1" noRot="1" noMove="1" noResize="1" noEditPoints="1" noAdjustHandles="1" noChangeArrowheads="1" noChangeShapeType="1"/>
                </p:cNvSpPr>
                <p:nvPr/>
              </p:nvSpPr>
              <p:spPr>
                <a:xfrm>
                  <a:off x="8688444" y="2428994"/>
                  <a:ext cx="463196" cy="290440"/>
                </a:xfrm>
                <a:custGeom>
                  <a:avLst/>
                  <a:gdLst>
                    <a:gd name="connsiteX0" fmla="*/ 447768 w 463196"/>
                    <a:gd name="connsiteY0" fmla="*/ 0 h 290440"/>
                    <a:gd name="connsiteX1" fmla="*/ 15705 w 463196"/>
                    <a:gd name="connsiteY1" fmla="*/ 0 h 290440"/>
                    <a:gd name="connsiteX2" fmla="*/ 0 w 463196"/>
                    <a:gd name="connsiteY2" fmla="*/ 15705 h 290440"/>
                    <a:gd name="connsiteX3" fmla="*/ 0 w 463196"/>
                    <a:gd name="connsiteY3" fmla="*/ 275012 h 290440"/>
                    <a:gd name="connsiteX4" fmla="*/ 15705 w 463196"/>
                    <a:gd name="connsiteY4" fmla="*/ 290440 h 290440"/>
                    <a:gd name="connsiteX5" fmla="*/ 447768 w 463196"/>
                    <a:gd name="connsiteY5" fmla="*/ 290440 h 290440"/>
                    <a:gd name="connsiteX6" fmla="*/ 463197 w 463196"/>
                    <a:gd name="connsiteY6" fmla="*/ 275012 h 290440"/>
                    <a:gd name="connsiteX7" fmla="*/ 463197 w 463196"/>
                    <a:gd name="connsiteY7" fmla="*/ 15705 h 290440"/>
                    <a:gd name="connsiteX8" fmla="*/ 447768 w 463196"/>
                    <a:gd name="connsiteY8" fmla="*/ 0 h 290440"/>
                    <a:gd name="connsiteX9" fmla="*/ 432339 w 463196"/>
                    <a:gd name="connsiteY9" fmla="*/ 259583 h 290440"/>
                    <a:gd name="connsiteX10" fmla="*/ 31203 w 463196"/>
                    <a:gd name="connsiteY10" fmla="*/ 259583 h 290440"/>
                    <a:gd name="connsiteX11" fmla="*/ 31203 w 463196"/>
                    <a:gd name="connsiteY11" fmla="*/ 31203 h 290440"/>
                    <a:gd name="connsiteX12" fmla="*/ 432339 w 463196"/>
                    <a:gd name="connsiteY12" fmla="*/ 31203 h 290440"/>
                    <a:gd name="connsiteX13" fmla="*/ 432339 w 463196"/>
                    <a:gd name="connsiteY13" fmla="*/ 259583 h 29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63196" h="290440">
                      <a:moveTo>
                        <a:pt x="447768" y="0"/>
                      </a:moveTo>
                      <a:lnTo>
                        <a:pt x="15705" y="0"/>
                      </a:lnTo>
                      <a:cubicBezTo>
                        <a:pt x="6988" y="0"/>
                        <a:pt x="0" y="6988"/>
                        <a:pt x="0" y="15705"/>
                      </a:cubicBezTo>
                      <a:lnTo>
                        <a:pt x="0" y="275012"/>
                      </a:lnTo>
                      <a:cubicBezTo>
                        <a:pt x="0" y="283522"/>
                        <a:pt x="6988" y="290440"/>
                        <a:pt x="15705" y="290440"/>
                      </a:cubicBezTo>
                      <a:lnTo>
                        <a:pt x="447768" y="290440"/>
                      </a:lnTo>
                      <a:cubicBezTo>
                        <a:pt x="456278" y="290440"/>
                        <a:pt x="463197" y="283452"/>
                        <a:pt x="463197" y="275012"/>
                      </a:cubicBezTo>
                      <a:lnTo>
                        <a:pt x="463197" y="15705"/>
                      </a:lnTo>
                      <a:cubicBezTo>
                        <a:pt x="463197" y="6988"/>
                        <a:pt x="456209" y="0"/>
                        <a:pt x="447768" y="0"/>
                      </a:cubicBezTo>
                      <a:close/>
                      <a:moveTo>
                        <a:pt x="432339" y="259583"/>
                      </a:moveTo>
                      <a:lnTo>
                        <a:pt x="31203" y="259583"/>
                      </a:lnTo>
                      <a:lnTo>
                        <a:pt x="31203" y="31203"/>
                      </a:lnTo>
                      <a:lnTo>
                        <a:pt x="432339" y="31203"/>
                      </a:lnTo>
                      <a:lnTo>
                        <a:pt x="432339" y="259583"/>
                      </a:ln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111" name="Freeform: Shape 1110">
                  <a:extLst>
                    <a:ext uri="{FF2B5EF4-FFF2-40B4-BE49-F238E27FC236}">
                      <a16:creationId xmlns:a16="http://schemas.microsoft.com/office/drawing/2014/main" id="{9B25902E-F748-7250-952E-BA4473D7E6C8}"/>
                    </a:ext>
                  </a:extLst>
                </p:cNvPr>
                <p:cNvSpPr>
                  <a:spLocks noGrp="1" noRot="1" noMove="1" noResize="1" noEditPoints="1" noAdjustHandles="1" noChangeArrowheads="1" noChangeShapeType="1"/>
                </p:cNvSpPr>
                <p:nvPr/>
              </p:nvSpPr>
              <p:spPr>
                <a:xfrm>
                  <a:off x="8040247" y="1651420"/>
                  <a:ext cx="463195" cy="290163"/>
                </a:xfrm>
                <a:custGeom>
                  <a:avLst/>
                  <a:gdLst>
                    <a:gd name="connsiteX0" fmla="*/ 447768 w 463195"/>
                    <a:gd name="connsiteY0" fmla="*/ 0 h 290163"/>
                    <a:gd name="connsiteX1" fmla="*/ 15705 w 463195"/>
                    <a:gd name="connsiteY1" fmla="*/ 0 h 290163"/>
                    <a:gd name="connsiteX2" fmla="*/ 0 w 463195"/>
                    <a:gd name="connsiteY2" fmla="*/ 15428 h 290163"/>
                    <a:gd name="connsiteX3" fmla="*/ 0 w 463195"/>
                    <a:gd name="connsiteY3" fmla="*/ 274735 h 290163"/>
                    <a:gd name="connsiteX4" fmla="*/ 15705 w 463195"/>
                    <a:gd name="connsiteY4" fmla="*/ 290164 h 290163"/>
                    <a:gd name="connsiteX5" fmla="*/ 447768 w 463195"/>
                    <a:gd name="connsiteY5" fmla="*/ 290164 h 290163"/>
                    <a:gd name="connsiteX6" fmla="*/ 463196 w 463195"/>
                    <a:gd name="connsiteY6" fmla="*/ 274735 h 290163"/>
                    <a:gd name="connsiteX7" fmla="*/ 463196 w 463195"/>
                    <a:gd name="connsiteY7" fmla="*/ 15428 h 290163"/>
                    <a:gd name="connsiteX8" fmla="*/ 447768 w 463195"/>
                    <a:gd name="connsiteY8" fmla="*/ 0 h 290163"/>
                    <a:gd name="connsiteX9" fmla="*/ 31203 w 463195"/>
                    <a:gd name="connsiteY9" fmla="*/ 259030 h 290163"/>
                    <a:gd name="connsiteX10" fmla="*/ 31203 w 463195"/>
                    <a:gd name="connsiteY10" fmla="*/ 31133 h 290163"/>
                    <a:gd name="connsiteX11" fmla="*/ 432339 w 463195"/>
                    <a:gd name="connsiteY11" fmla="*/ 31133 h 290163"/>
                    <a:gd name="connsiteX12" fmla="*/ 432339 w 463195"/>
                    <a:gd name="connsiteY12" fmla="*/ 259030 h 290163"/>
                    <a:gd name="connsiteX13" fmla="*/ 31203 w 463195"/>
                    <a:gd name="connsiteY13" fmla="*/ 259030 h 290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63195" h="290163">
                      <a:moveTo>
                        <a:pt x="447768" y="0"/>
                      </a:moveTo>
                      <a:lnTo>
                        <a:pt x="15705" y="0"/>
                      </a:lnTo>
                      <a:cubicBezTo>
                        <a:pt x="6988" y="0"/>
                        <a:pt x="0" y="6988"/>
                        <a:pt x="0" y="15428"/>
                      </a:cubicBezTo>
                      <a:lnTo>
                        <a:pt x="0" y="274735"/>
                      </a:lnTo>
                      <a:cubicBezTo>
                        <a:pt x="0" y="283245"/>
                        <a:pt x="6988" y="290164"/>
                        <a:pt x="15705" y="290164"/>
                      </a:cubicBezTo>
                      <a:lnTo>
                        <a:pt x="447768" y="290164"/>
                      </a:lnTo>
                      <a:cubicBezTo>
                        <a:pt x="456277" y="290164"/>
                        <a:pt x="463196" y="283176"/>
                        <a:pt x="463196" y="274735"/>
                      </a:cubicBezTo>
                      <a:lnTo>
                        <a:pt x="463196" y="15428"/>
                      </a:lnTo>
                      <a:cubicBezTo>
                        <a:pt x="463196" y="6919"/>
                        <a:pt x="456208" y="0"/>
                        <a:pt x="447768" y="0"/>
                      </a:cubicBezTo>
                      <a:close/>
                      <a:moveTo>
                        <a:pt x="31203" y="259030"/>
                      </a:moveTo>
                      <a:lnTo>
                        <a:pt x="31203" y="31133"/>
                      </a:lnTo>
                      <a:lnTo>
                        <a:pt x="432339" y="31133"/>
                      </a:lnTo>
                      <a:lnTo>
                        <a:pt x="432339" y="259030"/>
                      </a:lnTo>
                      <a:lnTo>
                        <a:pt x="31203" y="259030"/>
                      </a:ln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112" name="Freeform: Shape 1111">
                  <a:extLst>
                    <a:ext uri="{FF2B5EF4-FFF2-40B4-BE49-F238E27FC236}">
                      <a16:creationId xmlns:a16="http://schemas.microsoft.com/office/drawing/2014/main" id="{B01C03F7-BCA6-3705-7D46-FE41FB052B18}"/>
                    </a:ext>
                  </a:extLst>
                </p:cNvPr>
                <p:cNvSpPr>
                  <a:spLocks noGrp="1" noRot="1" noMove="1" noResize="1" noEditPoints="1" noAdjustHandles="1" noChangeArrowheads="1" noChangeShapeType="1"/>
                </p:cNvSpPr>
                <p:nvPr/>
              </p:nvSpPr>
              <p:spPr>
                <a:xfrm>
                  <a:off x="7824388" y="1910450"/>
                  <a:ext cx="463196" cy="290716"/>
                </a:xfrm>
                <a:custGeom>
                  <a:avLst/>
                  <a:gdLst>
                    <a:gd name="connsiteX0" fmla="*/ 432547 w 463196"/>
                    <a:gd name="connsiteY0" fmla="*/ 278471 h 290716"/>
                    <a:gd name="connsiteX1" fmla="*/ 432063 w 463196"/>
                    <a:gd name="connsiteY1" fmla="*/ 275012 h 290716"/>
                    <a:gd name="connsiteX2" fmla="*/ 432063 w 463196"/>
                    <a:gd name="connsiteY2" fmla="*/ 259584 h 290716"/>
                    <a:gd name="connsiteX3" fmla="*/ 231633 w 463196"/>
                    <a:gd name="connsiteY3" fmla="*/ 259584 h 290716"/>
                    <a:gd name="connsiteX4" fmla="*/ 247062 w 463196"/>
                    <a:gd name="connsiteY4" fmla="*/ 275012 h 290716"/>
                    <a:gd name="connsiteX5" fmla="*/ 247062 w 463196"/>
                    <a:gd name="connsiteY5" fmla="*/ 278471 h 290716"/>
                    <a:gd name="connsiteX6" fmla="*/ 432547 w 463196"/>
                    <a:gd name="connsiteY6" fmla="*/ 278471 h 290716"/>
                    <a:gd name="connsiteX7" fmla="*/ 432547 w 463196"/>
                    <a:gd name="connsiteY7" fmla="*/ 278471 h 290716"/>
                    <a:gd name="connsiteX8" fmla="*/ 432063 w 463196"/>
                    <a:gd name="connsiteY8" fmla="*/ 275012 h 290716"/>
                    <a:gd name="connsiteX9" fmla="*/ 432063 w 463196"/>
                    <a:gd name="connsiteY9" fmla="*/ 259584 h 290716"/>
                    <a:gd name="connsiteX10" fmla="*/ 231633 w 463196"/>
                    <a:gd name="connsiteY10" fmla="*/ 259584 h 290716"/>
                    <a:gd name="connsiteX11" fmla="*/ 247062 w 463196"/>
                    <a:gd name="connsiteY11" fmla="*/ 275012 h 290716"/>
                    <a:gd name="connsiteX12" fmla="*/ 247062 w 463196"/>
                    <a:gd name="connsiteY12" fmla="*/ 278471 h 290716"/>
                    <a:gd name="connsiteX13" fmla="*/ 432547 w 463196"/>
                    <a:gd name="connsiteY13" fmla="*/ 278471 h 290716"/>
                    <a:gd name="connsiteX14" fmla="*/ 432547 w 463196"/>
                    <a:gd name="connsiteY14" fmla="*/ 278471 h 290716"/>
                    <a:gd name="connsiteX15" fmla="*/ 432063 w 463196"/>
                    <a:gd name="connsiteY15" fmla="*/ 275012 h 290716"/>
                    <a:gd name="connsiteX16" fmla="*/ 432063 w 463196"/>
                    <a:gd name="connsiteY16" fmla="*/ 259584 h 290716"/>
                    <a:gd name="connsiteX17" fmla="*/ 231633 w 463196"/>
                    <a:gd name="connsiteY17" fmla="*/ 259584 h 290716"/>
                    <a:gd name="connsiteX18" fmla="*/ 247062 w 463196"/>
                    <a:gd name="connsiteY18" fmla="*/ 275012 h 290716"/>
                    <a:gd name="connsiteX19" fmla="*/ 247062 w 463196"/>
                    <a:gd name="connsiteY19" fmla="*/ 278471 h 290716"/>
                    <a:gd name="connsiteX20" fmla="*/ 432547 w 463196"/>
                    <a:gd name="connsiteY20" fmla="*/ 278471 h 290716"/>
                    <a:gd name="connsiteX21" fmla="*/ 447491 w 463196"/>
                    <a:gd name="connsiteY21" fmla="*/ 0 h 290716"/>
                    <a:gd name="connsiteX22" fmla="*/ 15429 w 463196"/>
                    <a:gd name="connsiteY22" fmla="*/ 0 h 290716"/>
                    <a:gd name="connsiteX23" fmla="*/ 0 w 463196"/>
                    <a:gd name="connsiteY23" fmla="*/ 15705 h 290716"/>
                    <a:gd name="connsiteX24" fmla="*/ 0 w 463196"/>
                    <a:gd name="connsiteY24" fmla="*/ 275012 h 290716"/>
                    <a:gd name="connsiteX25" fmla="*/ 15429 w 463196"/>
                    <a:gd name="connsiteY25" fmla="*/ 290717 h 290716"/>
                    <a:gd name="connsiteX26" fmla="*/ 447491 w 463196"/>
                    <a:gd name="connsiteY26" fmla="*/ 290717 h 290716"/>
                    <a:gd name="connsiteX27" fmla="*/ 463197 w 463196"/>
                    <a:gd name="connsiteY27" fmla="*/ 275012 h 290716"/>
                    <a:gd name="connsiteX28" fmla="*/ 463197 w 463196"/>
                    <a:gd name="connsiteY28" fmla="*/ 15705 h 290716"/>
                    <a:gd name="connsiteX29" fmla="*/ 447491 w 463196"/>
                    <a:gd name="connsiteY29" fmla="*/ 0 h 290716"/>
                    <a:gd name="connsiteX30" fmla="*/ 432063 w 463196"/>
                    <a:gd name="connsiteY30" fmla="*/ 259584 h 290716"/>
                    <a:gd name="connsiteX31" fmla="*/ 30927 w 463196"/>
                    <a:gd name="connsiteY31" fmla="*/ 259584 h 290716"/>
                    <a:gd name="connsiteX32" fmla="*/ 30927 w 463196"/>
                    <a:gd name="connsiteY32" fmla="*/ 31203 h 290716"/>
                    <a:gd name="connsiteX33" fmla="*/ 432063 w 463196"/>
                    <a:gd name="connsiteY33" fmla="*/ 31203 h 290716"/>
                    <a:gd name="connsiteX34" fmla="*/ 432063 w 463196"/>
                    <a:gd name="connsiteY34" fmla="*/ 259584 h 290716"/>
                    <a:gd name="connsiteX35" fmla="*/ 432547 w 463196"/>
                    <a:gd name="connsiteY35" fmla="*/ 278471 h 290716"/>
                    <a:gd name="connsiteX36" fmla="*/ 432063 w 463196"/>
                    <a:gd name="connsiteY36" fmla="*/ 275012 h 290716"/>
                    <a:gd name="connsiteX37" fmla="*/ 432063 w 463196"/>
                    <a:gd name="connsiteY37" fmla="*/ 259584 h 290716"/>
                    <a:gd name="connsiteX38" fmla="*/ 231633 w 463196"/>
                    <a:gd name="connsiteY38" fmla="*/ 259584 h 290716"/>
                    <a:gd name="connsiteX39" fmla="*/ 247062 w 463196"/>
                    <a:gd name="connsiteY39" fmla="*/ 275012 h 290716"/>
                    <a:gd name="connsiteX40" fmla="*/ 247062 w 463196"/>
                    <a:gd name="connsiteY40" fmla="*/ 278471 h 290716"/>
                    <a:gd name="connsiteX41" fmla="*/ 432547 w 463196"/>
                    <a:gd name="connsiteY41" fmla="*/ 278471 h 290716"/>
                    <a:gd name="connsiteX42" fmla="*/ 432547 w 463196"/>
                    <a:gd name="connsiteY42" fmla="*/ 278471 h 290716"/>
                    <a:gd name="connsiteX43" fmla="*/ 432063 w 463196"/>
                    <a:gd name="connsiteY43" fmla="*/ 275012 h 290716"/>
                    <a:gd name="connsiteX44" fmla="*/ 432063 w 463196"/>
                    <a:gd name="connsiteY44" fmla="*/ 259584 h 290716"/>
                    <a:gd name="connsiteX45" fmla="*/ 231633 w 463196"/>
                    <a:gd name="connsiteY45" fmla="*/ 259584 h 290716"/>
                    <a:gd name="connsiteX46" fmla="*/ 247062 w 463196"/>
                    <a:gd name="connsiteY46" fmla="*/ 275012 h 290716"/>
                    <a:gd name="connsiteX47" fmla="*/ 247062 w 463196"/>
                    <a:gd name="connsiteY47" fmla="*/ 278471 h 290716"/>
                    <a:gd name="connsiteX48" fmla="*/ 432547 w 463196"/>
                    <a:gd name="connsiteY48" fmla="*/ 278471 h 290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63196" h="290716">
                      <a:moveTo>
                        <a:pt x="432547" y="278471"/>
                      </a:moveTo>
                      <a:cubicBezTo>
                        <a:pt x="432271" y="277503"/>
                        <a:pt x="432063" y="276257"/>
                        <a:pt x="432063" y="275012"/>
                      </a:cubicBezTo>
                      <a:lnTo>
                        <a:pt x="432063" y="259584"/>
                      </a:lnTo>
                      <a:lnTo>
                        <a:pt x="231633" y="259584"/>
                      </a:lnTo>
                      <a:cubicBezTo>
                        <a:pt x="240143" y="259584"/>
                        <a:pt x="247062" y="266571"/>
                        <a:pt x="247062" y="275012"/>
                      </a:cubicBezTo>
                      <a:lnTo>
                        <a:pt x="247062" y="278471"/>
                      </a:lnTo>
                      <a:lnTo>
                        <a:pt x="432547" y="278471"/>
                      </a:lnTo>
                      <a:close/>
                      <a:moveTo>
                        <a:pt x="432547" y="278471"/>
                      </a:moveTo>
                      <a:cubicBezTo>
                        <a:pt x="432271" y="277503"/>
                        <a:pt x="432063" y="276257"/>
                        <a:pt x="432063" y="275012"/>
                      </a:cubicBezTo>
                      <a:lnTo>
                        <a:pt x="432063" y="259584"/>
                      </a:lnTo>
                      <a:lnTo>
                        <a:pt x="231633" y="259584"/>
                      </a:lnTo>
                      <a:cubicBezTo>
                        <a:pt x="240143" y="259584"/>
                        <a:pt x="247062" y="266571"/>
                        <a:pt x="247062" y="275012"/>
                      </a:cubicBezTo>
                      <a:lnTo>
                        <a:pt x="247062" y="278471"/>
                      </a:lnTo>
                      <a:lnTo>
                        <a:pt x="432547" y="278471"/>
                      </a:lnTo>
                      <a:close/>
                      <a:moveTo>
                        <a:pt x="432547" y="278471"/>
                      </a:moveTo>
                      <a:cubicBezTo>
                        <a:pt x="432271" y="277503"/>
                        <a:pt x="432063" y="276257"/>
                        <a:pt x="432063" y="275012"/>
                      </a:cubicBezTo>
                      <a:lnTo>
                        <a:pt x="432063" y="259584"/>
                      </a:lnTo>
                      <a:lnTo>
                        <a:pt x="231633" y="259584"/>
                      </a:lnTo>
                      <a:cubicBezTo>
                        <a:pt x="240143" y="259584"/>
                        <a:pt x="247062" y="266571"/>
                        <a:pt x="247062" y="275012"/>
                      </a:cubicBezTo>
                      <a:lnTo>
                        <a:pt x="247062" y="278471"/>
                      </a:lnTo>
                      <a:lnTo>
                        <a:pt x="432547" y="278471"/>
                      </a:lnTo>
                      <a:close/>
                      <a:moveTo>
                        <a:pt x="447491" y="0"/>
                      </a:moveTo>
                      <a:lnTo>
                        <a:pt x="15429" y="0"/>
                      </a:lnTo>
                      <a:cubicBezTo>
                        <a:pt x="6919" y="0"/>
                        <a:pt x="0" y="7195"/>
                        <a:pt x="0" y="15705"/>
                      </a:cubicBezTo>
                      <a:lnTo>
                        <a:pt x="0" y="275012"/>
                      </a:lnTo>
                      <a:cubicBezTo>
                        <a:pt x="0" y="283522"/>
                        <a:pt x="6988" y="290717"/>
                        <a:pt x="15429" y="290717"/>
                      </a:cubicBezTo>
                      <a:lnTo>
                        <a:pt x="447491" y="290717"/>
                      </a:lnTo>
                      <a:cubicBezTo>
                        <a:pt x="456209" y="290717"/>
                        <a:pt x="463197" y="283522"/>
                        <a:pt x="463197" y="275012"/>
                      </a:cubicBezTo>
                      <a:lnTo>
                        <a:pt x="463197" y="15705"/>
                      </a:lnTo>
                      <a:cubicBezTo>
                        <a:pt x="463197" y="7195"/>
                        <a:pt x="456209" y="0"/>
                        <a:pt x="447491" y="0"/>
                      </a:cubicBezTo>
                      <a:close/>
                      <a:moveTo>
                        <a:pt x="432063" y="259584"/>
                      </a:moveTo>
                      <a:lnTo>
                        <a:pt x="30927" y="259584"/>
                      </a:lnTo>
                      <a:lnTo>
                        <a:pt x="30927" y="31203"/>
                      </a:lnTo>
                      <a:lnTo>
                        <a:pt x="432063" y="31203"/>
                      </a:lnTo>
                      <a:lnTo>
                        <a:pt x="432063" y="259584"/>
                      </a:lnTo>
                      <a:close/>
                      <a:moveTo>
                        <a:pt x="432547" y="278471"/>
                      </a:moveTo>
                      <a:cubicBezTo>
                        <a:pt x="432271" y="277503"/>
                        <a:pt x="432063" y="276257"/>
                        <a:pt x="432063" y="275012"/>
                      </a:cubicBezTo>
                      <a:lnTo>
                        <a:pt x="432063" y="259584"/>
                      </a:lnTo>
                      <a:lnTo>
                        <a:pt x="231633" y="259584"/>
                      </a:lnTo>
                      <a:cubicBezTo>
                        <a:pt x="240143" y="259584"/>
                        <a:pt x="247062" y="266571"/>
                        <a:pt x="247062" y="275012"/>
                      </a:cubicBezTo>
                      <a:lnTo>
                        <a:pt x="247062" y="278471"/>
                      </a:lnTo>
                      <a:lnTo>
                        <a:pt x="432547" y="278471"/>
                      </a:lnTo>
                      <a:close/>
                      <a:moveTo>
                        <a:pt x="432547" y="278471"/>
                      </a:moveTo>
                      <a:cubicBezTo>
                        <a:pt x="432271" y="277503"/>
                        <a:pt x="432063" y="276257"/>
                        <a:pt x="432063" y="275012"/>
                      </a:cubicBezTo>
                      <a:lnTo>
                        <a:pt x="432063" y="259584"/>
                      </a:lnTo>
                      <a:lnTo>
                        <a:pt x="231633" y="259584"/>
                      </a:lnTo>
                      <a:cubicBezTo>
                        <a:pt x="240143" y="259584"/>
                        <a:pt x="247062" y="266571"/>
                        <a:pt x="247062" y="275012"/>
                      </a:cubicBezTo>
                      <a:lnTo>
                        <a:pt x="247062" y="278471"/>
                      </a:lnTo>
                      <a:lnTo>
                        <a:pt x="432547" y="278471"/>
                      </a:ln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113" name="Freeform: Shape 1112">
                  <a:extLst>
                    <a:ext uri="{FF2B5EF4-FFF2-40B4-BE49-F238E27FC236}">
                      <a16:creationId xmlns:a16="http://schemas.microsoft.com/office/drawing/2014/main" id="{7E9BDC88-06C8-EED4-CCAD-14CC69FD46E4}"/>
                    </a:ext>
                  </a:extLst>
                </p:cNvPr>
                <p:cNvSpPr>
                  <a:spLocks noGrp="1" noRot="1" noMove="1" noResize="1" noEditPoints="1" noAdjustHandles="1" noChangeArrowheads="1" noChangeShapeType="1"/>
                </p:cNvSpPr>
                <p:nvPr/>
              </p:nvSpPr>
              <p:spPr>
                <a:xfrm>
                  <a:off x="8256451" y="1910450"/>
                  <a:ext cx="463195" cy="290716"/>
                </a:xfrm>
                <a:custGeom>
                  <a:avLst/>
                  <a:gdLst>
                    <a:gd name="connsiteX0" fmla="*/ 31133 w 463195"/>
                    <a:gd name="connsiteY0" fmla="*/ 259584 h 290716"/>
                    <a:gd name="connsiteX1" fmla="*/ 31133 w 463195"/>
                    <a:gd name="connsiteY1" fmla="*/ 31203 h 290716"/>
                    <a:gd name="connsiteX2" fmla="*/ 0 w 463195"/>
                    <a:gd name="connsiteY2" fmla="*/ 31203 h 290716"/>
                    <a:gd name="connsiteX3" fmla="*/ 0 w 463195"/>
                    <a:gd name="connsiteY3" fmla="*/ 275012 h 290716"/>
                    <a:gd name="connsiteX4" fmla="*/ 484 w 463195"/>
                    <a:gd name="connsiteY4" fmla="*/ 278471 h 290716"/>
                    <a:gd name="connsiteX5" fmla="*/ 15428 w 463195"/>
                    <a:gd name="connsiteY5" fmla="*/ 290717 h 290716"/>
                    <a:gd name="connsiteX6" fmla="*/ 216135 w 463195"/>
                    <a:gd name="connsiteY6" fmla="*/ 290717 h 290716"/>
                    <a:gd name="connsiteX7" fmla="*/ 216135 w 463195"/>
                    <a:gd name="connsiteY7" fmla="*/ 275012 h 290716"/>
                    <a:gd name="connsiteX8" fmla="*/ 231563 w 463195"/>
                    <a:gd name="connsiteY8" fmla="*/ 259584 h 290716"/>
                    <a:gd name="connsiteX9" fmla="*/ 31133 w 463195"/>
                    <a:gd name="connsiteY9" fmla="*/ 259584 h 290716"/>
                    <a:gd name="connsiteX10" fmla="*/ 447768 w 463195"/>
                    <a:gd name="connsiteY10" fmla="*/ 0 h 290716"/>
                    <a:gd name="connsiteX11" fmla="*/ 15497 w 463195"/>
                    <a:gd name="connsiteY11" fmla="*/ 0 h 290716"/>
                    <a:gd name="connsiteX12" fmla="*/ 553 w 463195"/>
                    <a:gd name="connsiteY12" fmla="*/ 12246 h 290716"/>
                    <a:gd name="connsiteX13" fmla="*/ 69 w 463195"/>
                    <a:gd name="connsiteY13" fmla="*/ 15705 h 290716"/>
                    <a:gd name="connsiteX14" fmla="*/ 69 w 463195"/>
                    <a:gd name="connsiteY14" fmla="*/ 275012 h 290716"/>
                    <a:gd name="connsiteX15" fmla="*/ 553 w 463195"/>
                    <a:gd name="connsiteY15" fmla="*/ 278471 h 290716"/>
                    <a:gd name="connsiteX16" fmla="*/ 15497 w 463195"/>
                    <a:gd name="connsiteY16" fmla="*/ 290717 h 290716"/>
                    <a:gd name="connsiteX17" fmla="*/ 447768 w 463195"/>
                    <a:gd name="connsiteY17" fmla="*/ 290717 h 290716"/>
                    <a:gd name="connsiteX18" fmla="*/ 463196 w 463195"/>
                    <a:gd name="connsiteY18" fmla="*/ 275012 h 290716"/>
                    <a:gd name="connsiteX19" fmla="*/ 463196 w 463195"/>
                    <a:gd name="connsiteY19" fmla="*/ 15705 h 290716"/>
                    <a:gd name="connsiteX20" fmla="*/ 447768 w 463195"/>
                    <a:gd name="connsiteY20" fmla="*/ 0 h 290716"/>
                    <a:gd name="connsiteX21" fmla="*/ 31133 w 463195"/>
                    <a:gd name="connsiteY21" fmla="*/ 259584 h 290716"/>
                    <a:gd name="connsiteX22" fmla="*/ 31133 w 463195"/>
                    <a:gd name="connsiteY22" fmla="*/ 31203 h 290716"/>
                    <a:gd name="connsiteX23" fmla="*/ 431993 w 463195"/>
                    <a:gd name="connsiteY23" fmla="*/ 31203 h 290716"/>
                    <a:gd name="connsiteX24" fmla="*/ 431993 w 463195"/>
                    <a:gd name="connsiteY24" fmla="*/ 259584 h 290716"/>
                    <a:gd name="connsiteX25" fmla="*/ 31133 w 463195"/>
                    <a:gd name="connsiteY25" fmla="*/ 259584 h 290716"/>
                    <a:gd name="connsiteX26" fmla="*/ 31133 w 463195"/>
                    <a:gd name="connsiteY26" fmla="*/ 259584 h 290716"/>
                    <a:gd name="connsiteX27" fmla="*/ 31133 w 463195"/>
                    <a:gd name="connsiteY27" fmla="*/ 31203 h 290716"/>
                    <a:gd name="connsiteX28" fmla="*/ 0 w 463195"/>
                    <a:gd name="connsiteY28" fmla="*/ 31203 h 290716"/>
                    <a:gd name="connsiteX29" fmla="*/ 0 w 463195"/>
                    <a:gd name="connsiteY29" fmla="*/ 275012 h 290716"/>
                    <a:gd name="connsiteX30" fmla="*/ 484 w 463195"/>
                    <a:gd name="connsiteY30" fmla="*/ 278471 h 290716"/>
                    <a:gd name="connsiteX31" fmla="*/ 15428 w 463195"/>
                    <a:gd name="connsiteY31" fmla="*/ 290717 h 290716"/>
                    <a:gd name="connsiteX32" fmla="*/ 216135 w 463195"/>
                    <a:gd name="connsiteY32" fmla="*/ 290717 h 290716"/>
                    <a:gd name="connsiteX33" fmla="*/ 216135 w 463195"/>
                    <a:gd name="connsiteY33" fmla="*/ 275012 h 290716"/>
                    <a:gd name="connsiteX34" fmla="*/ 231563 w 463195"/>
                    <a:gd name="connsiteY34" fmla="*/ 259584 h 290716"/>
                    <a:gd name="connsiteX35" fmla="*/ 31133 w 463195"/>
                    <a:gd name="connsiteY35" fmla="*/ 259584 h 290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63195" h="290716">
                      <a:moveTo>
                        <a:pt x="31133" y="259584"/>
                      </a:moveTo>
                      <a:lnTo>
                        <a:pt x="31133" y="31203"/>
                      </a:lnTo>
                      <a:lnTo>
                        <a:pt x="0" y="31203"/>
                      </a:lnTo>
                      <a:lnTo>
                        <a:pt x="0" y="275012"/>
                      </a:lnTo>
                      <a:cubicBezTo>
                        <a:pt x="0" y="276257"/>
                        <a:pt x="277" y="277503"/>
                        <a:pt x="484" y="278471"/>
                      </a:cubicBezTo>
                      <a:cubicBezTo>
                        <a:pt x="2007" y="285459"/>
                        <a:pt x="8233" y="290717"/>
                        <a:pt x="15428" y="290717"/>
                      </a:cubicBezTo>
                      <a:lnTo>
                        <a:pt x="216135" y="290717"/>
                      </a:lnTo>
                      <a:lnTo>
                        <a:pt x="216135" y="275012"/>
                      </a:lnTo>
                      <a:cubicBezTo>
                        <a:pt x="216135" y="266502"/>
                        <a:pt x="223123" y="259584"/>
                        <a:pt x="231563" y="259584"/>
                      </a:cubicBezTo>
                      <a:lnTo>
                        <a:pt x="31133" y="259584"/>
                      </a:lnTo>
                      <a:close/>
                      <a:moveTo>
                        <a:pt x="447768" y="0"/>
                      </a:moveTo>
                      <a:lnTo>
                        <a:pt x="15497" y="0"/>
                      </a:lnTo>
                      <a:cubicBezTo>
                        <a:pt x="8233" y="0"/>
                        <a:pt x="2007" y="5258"/>
                        <a:pt x="553" y="12246"/>
                      </a:cubicBezTo>
                      <a:cubicBezTo>
                        <a:pt x="277" y="13214"/>
                        <a:pt x="69" y="14460"/>
                        <a:pt x="69" y="15705"/>
                      </a:cubicBezTo>
                      <a:lnTo>
                        <a:pt x="69" y="275012"/>
                      </a:lnTo>
                      <a:cubicBezTo>
                        <a:pt x="69" y="276257"/>
                        <a:pt x="345" y="277503"/>
                        <a:pt x="553" y="278471"/>
                      </a:cubicBezTo>
                      <a:cubicBezTo>
                        <a:pt x="2075" y="285459"/>
                        <a:pt x="8302" y="290717"/>
                        <a:pt x="15497" y="290717"/>
                      </a:cubicBezTo>
                      <a:lnTo>
                        <a:pt x="447768" y="290717"/>
                      </a:lnTo>
                      <a:cubicBezTo>
                        <a:pt x="456277" y="290717"/>
                        <a:pt x="463196" y="283522"/>
                        <a:pt x="463196" y="275012"/>
                      </a:cubicBezTo>
                      <a:lnTo>
                        <a:pt x="463196" y="15705"/>
                      </a:lnTo>
                      <a:cubicBezTo>
                        <a:pt x="463196" y="7195"/>
                        <a:pt x="456208" y="0"/>
                        <a:pt x="447768" y="0"/>
                      </a:cubicBezTo>
                      <a:close/>
                      <a:moveTo>
                        <a:pt x="31133" y="259584"/>
                      </a:moveTo>
                      <a:lnTo>
                        <a:pt x="31133" y="31203"/>
                      </a:lnTo>
                      <a:lnTo>
                        <a:pt x="431993" y="31203"/>
                      </a:lnTo>
                      <a:lnTo>
                        <a:pt x="431993" y="259584"/>
                      </a:lnTo>
                      <a:lnTo>
                        <a:pt x="31133" y="259584"/>
                      </a:lnTo>
                      <a:close/>
                      <a:moveTo>
                        <a:pt x="31133" y="259584"/>
                      </a:moveTo>
                      <a:lnTo>
                        <a:pt x="31133" y="31203"/>
                      </a:lnTo>
                      <a:lnTo>
                        <a:pt x="0" y="31203"/>
                      </a:lnTo>
                      <a:lnTo>
                        <a:pt x="0" y="275012"/>
                      </a:lnTo>
                      <a:cubicBezTo>
                        <a:pt x="0" y="276257"/>
                        <a:pt x="277" y="277503"/>
                        <a:pt x="484" y="278471"/>
                      </a:cubicBezTo>
                      <a:cubicBezTo>
                        <a:pt x="2007" y="285459"/>
                        <a:pt x="8233" y="290717"/>
                        <a:pt x="15428" y="290717"/>
                      </a:cubicBezTo>
                      <a:lnTo>
                        <a:pt x="216135" y="290717"/>
                      </a:lnTo>
                      <a:lnTo>
                        <a:pt x="216135" y="275012"/>
                      </a:lnTo>
                      <a:cubicBezTo>
                        <a:pt x="216135" y="266502"/>
                        <a:pt x="223123" y="259584"/>
                        <a:pt x="231563" y="259584"/>
                      </a:cubicBezTo>
                      <a:lnTo>
                        <a:pt x="31133" y="259584"/>
                      </a:ln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114" name="Freeform: Shape 1113">
                  <a:extLst>
                    <a:ext uri="{FF2B5EF4-FFF2-40B4-BE49-F238E27FC236}">
                      <a16:creationId xmlns:a16="http://schemas.microsoft.com/office/drawing/2014/main" id="{85A4BDD0-6DA7-A979-7CAD-CD6764CAA1F5}"/>
                    </a:ext>
                  </a:extLst>
                </p:cNvPr>
                <p:cNvSpPr>
                  <a:spLocks noGrp="1" noRot="1" noMove="1" noResize="1" noEditPoints="1" noAdjustHandles="1" noChangeArrowheads="1" noChangeShapeType="1"/>
                </p:cNvSpPr>
                <p:nvPr/>
              </p:nvSpPr>
              <p:spPr>
                <a:xfrm>
                  <a:off x="8688444" y="1910450"/>
                  <a:ext cx="463196" cy="290716"/>
                </a:xfrm>
                <a:custGeom>
                  <a:avLst/>
                  <a:gdLst>
                    <a:gd name="connsiteX0" fmla="*/ 447768 w 463196"/>
                    <a:gd name="connsiteY0" fmla="*/ 0 h 290716"/>
                    <a:gd name="connsiteX1" fmla="*/ 15705 w 463196"/>
                    <a:gd name="connsiteY1" fmla="*/ 0 h 290716"/>
                    <a:gd name="connsiteX2" fmla="*/ 0 w 463196"/>
                    <a:gd name="connsiteY2" fmla="*/ 15705 h 290716"/>
                    <a:gd name="connsiteX3" fmla="*/ 0 w 463196"/>
                    <a:gd name="connsiteY3" fmla="*/ 275012 h 290716"/>
                    <a:gd name="connsiteX4" fmla="*/ 15705 w 463196"/>
                    <a:gd name="connsiteY4" fmla="*/ 290717 h 290716"/>
                    <a:gd name="connsiteX5" fmla="*/ 447768 w 463196"/>
                    <a:gd name="connsiteY5" fmla="*/ 290717 h 290716"/>
                    <a:gd name="connsiteX6" fmla="*/ 463197 w 463196"/>
                    <a:gd name="connsiteY6" fmla="*/ 275012 h 290716"/>
                    <a:gd name="connsiteX7" fmla="*/ 463197 w 463196"/>
                    <a:gd name="connsiteY7" fmla="*/ 15705 h 290716"/>
                    <a:gd name="connsiteX8" fmla="*/ 447768 w 463196"/>
                    <a:gd name="connsiteY8" fmla="*/ 0 h 290716"/>
                    <a:gd name="connsiteX9" fmla="*/ 432339 w 463196"/>
                    <a:gd name="connsiteY9" fmla="*/ 259584 h 290716"/>
                    <a:gd name="connsiteX10" fmla="*/ 31203 w 463196"/>
                    <a:gd name="connsiteY10" fmla="*/ 259584 h 290716"/>
                    <a:gd name="connsiteX11" fmla="*/ 31203 w 463196"/>
                    <a:gd name="connsiteY11" fmla="*/ 31203 h 290716"/>
                    <a:gd name="connsiteX12" fmla="*/ 432339 w 463196"/>
                    <a:gd name="connsiteY12" fmla="*/ 31203 h 290716"/>
                    <a:gd name="connsiteX13" fmla="*/ 432339 w 463196"/>
                    <a:gd name="connsiteY13" fmla="*/ 259584 h 290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63196" h="290716">
                      <a:moveTo>
                        <a:pt x="447768" y="0"/>
                      </a:moveTo>
                      <a:lnTo>
                        <a:pt x="15705" y="0"/>
                      </a:lnTo>
                      <a:cubicBezTo>
                        <a:pt x="6988" y="0"/>
                        <a:pt x="0" y="7195"/>
                        <a:pt x="0" y="15705"/>
                      </a:cubicBezTo>
                      <a:lnTo>
                        <a:pt x="0" y="275012"/>
                      </a:lnTo>
                      <a:cubicBezTo>
                        <a:pt x="0" y="283522"/>
                        <a:pt x="6988" y="290717"/>
                        <a:pt x="15705" y="290717"/>
                      </a:cubicBezTo>
                      <a:lnTo>
                        <a:pt x="447768" y="290717"/>
                      </a:lnTo>
                      <a:cubicBezTo>
                        <a:pt x="456278" y="290717"/>
                        <a:pt x="463197" y="283522"/>
                        <a:pt x="463197" y="275012"/>
                      </a:cubicBezTo>
                      <a:lnTo>
                        <a:pt x="463197" y="15705"/>
                      </a:lnTo>
                      <a:cubicBezTo>
                        <a:pt x="463197" y="7195"/>
                        <a:pt x="456209" y="0"/>
                        <a:pt x="447768" y="0"/>
                      </a:cubicBezTo>
                      <a:close/>
                      <a:moveTo>
                        <a:pt x="432339" y="259584"/>
                      </a:moveTo>
                      <a:lnTo>
                        <a:pt x="31203" y="259584"/>
                      </a:lnTo>
                      <a:lnTo>
                        <a:pt x="31203" y="31203"/>
                      </a:lnTo>
                      <a:lnTo>
                        <a:pt x="432339" y="31203"/>
                      </a:lnTo>
                      <a:lnTo>
                        <a:pt x="432339" y="259584"/>
                      </a:ln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115" name="Freeform: Shape 1114">
                  <a:extLst>
                    <a:ext uri="{FF2B5EF4-FFF2-40B4-BE49-F238E27FC236}">
                      <a16:creationId xmlns:a16="http://schemas.microsoft.com/office/drawing/2014/main" id="{F32F4EC4-694F-E691-99FD-DB7A508A53C1}"/>
                    </a:ext>
                  </a:extLst>
                </p:cNvPr>
                <p:cNvSpPr>
                  <a:spLocks noGrp="1" noRot="1" noMove="1" noResize="1" noEditPoints="1" noAdjustHandles="1" noChangeArrowheads="1" noChangeShapeType="1"/>
                </p:cNvSpPr>
                <p:nvPr/>
              </p:nvSpPr>
              <p:spPr>
                <a:xfrm>
                  <a:off x="8040316" y="2170033"/>
                  <a:ext cx="463195" cy="290163"/>
                </a:xfrm>
                <a:custGeom>
                  <a:avLst/>
                  <a:gdLst>
                    <a:gd name="connsiteX0" fmla="*/ 462712 w 463195"/>
                    <a:gd name="connsiteY0" fmla="*/ 11969 h 290163"/>
                    <a:gd name="connsiteX1" fmla="*/ 447768 w 463195"/>
                    <a:gd name="connsiteY1" fmla="*/ 0 h 290163"/>
                    <a:gd name="connsiteX2" fmla="*/ 15705 w 463195"/>
                    <a:gd name="connsiteY2" fmla="*/ 0 h 290163"/>
                    <a:gd name="connsiteX3" fmla="*/ 0 w 463195"/>
                    <a:gd name="connsiteY3" fmla="*/ 15428 h 290163"/>
                    <a:gd name="connsiteX4" fmla="*/ 0 w 463195"/>
                    <a:gd name="connsiteY4" fmla="*/ 274735 h 290163"/>
                    <a:gd name="connsiteX5" fmla="*/ 15705 w 463195"/>
                    <a:gd name="connsiteY5" fmla="*/ 290164 h 290163"/>
                    <a:gd name="connsiteX6" fmla="*/ 447768 w 463195"/>
                    <a:gd name="connsiteY6" fmla="*/ 290164 h 290163"/>
                    <a:gd name="connsiteX7" fmla="*/ 462712 w 463195"/>
                    <a:gd name="connsiteY7" fmla="*/ 278194 h 290163"/>
                    <a:gd name="connsiteX8" fmla="*/ 463196 w 463195"/>
                    <a:gd name="connsiteY8" fmla="*/ 274735 h 290163"/>
                    <a:gd name="connsiteX9" fmla="*/ 463196 w 463195"/>
                    <a:gd name="connsiteY9" fmla="*/ 15428 h 290163"/>
                    <a:gd name="connsiteX10" fmla="*/ 462712 w 463195"/>
                    <a:gd name="connsiteY10" fmla="*/ 11969 h 290163"/>
                    <a:gd name="connsiteX11" fmla="*/ 31133 w 463195"/>
                    <a:gd name="connsiteY11" fmla="*/ 31133 h 290163"/>
                    <a:gd name="connsiteX12" fmla="*/ 432270 w 463195"/>
                    <a:gd name="connsiteY12" fmla="*/ 31133 h 290163"/>
                    <a:gd name="connsiteX13" fmla="*/ 432270 w 463195"/>
                    <a:gd name="connsiteY13" fmla="*/ 259030 h 290163"/>
                    <a:gd name="connsiteX14" fmla="*/ 31133 w 463195"/>
                    <a:gd name="connsiteY14" fmla="*/ 259030 h 290163"/>
                    <a:gd name="connsiteX15" fmla="*/ 31133 w 463195"/>
                    <a:gd name="connsiteY15" fmla="*/ 31133 h 290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3195" h="290163">
                      <a:moveTo>
                        <a:pt x="462712" y="11969"/>
                      </a:moveTo>
                      <a:cubicBezTo>
                        <a:pt x="461189" y="4981"/>
                        <a:pt x="454963" y="0"/>
                        <a:pt x="447768" y="0"/>
                      </a:cubicBezTo>
                      <a:lnTo>
                        <a:pt x="15705" y="0"/>
                      </a:lnTo>
                      <a:cubicBezTo>
                        <a:pt x="6988" y="0"/>
                        <a:pt x="0" y="6988"/>
                        <a:pt x="0" y="15428"/>
                      </a:cubicBezTo>
                      <a:lnTo>
                        <a:pt x="0" y="274735"/>
                      </a:lnTo>
                      <a:cubicBezTo>
                        <a:pt x="0" y="283245"/>
                        <a:pt x="6988" y="290164"/>
                        <a:pt x="15705" y="290164"/>
                      </a:cubicBezTo>
                      <a:lnTo>
                        <a:pt x="447768" y="290164"/>
                      </a:lnTo>
                      <a:cubicBezTo>
                        <a:pt x="455032" y="290164"/>
                        <a:pt x="461258" y="285182"/>
                        <a:pt x="462712" y="278194"/>
                      </a:cubicBezTo>
                      <a:cubicBezTo>
                        <a:pt x="462988" y="277226"/>
                        <a:pt x="463196" y="275980"/>
                        <a:pt x="463196" y="274735"/>
                      </a:cubicBezTo>
                      <a:lnTo>
                        <a:pt x="463196" y="15428"/>
                      </a:lnTo>
                      <a:cubicBezTo>
                        <a:pt x="463196" y="14183"/>
                        <a:pt x="462919" y="12938"/>
                        <a:pt x="462712" y="11969"/>
                      </a:cubicBezTo>
                      <a:close/>
                      <a:moveTo>
                        <a:pt x="31133" y="31133"/>
                      </a:moveTo>
                      <a:lnTo>
                        <a:pt x="432270" y="31133"/>
                      </a:lnTo>
                      <a:lnTo>
                        <a:pt x="432270" y="259030"/>
                      </a:lnTo>
                      <a:lnTo>
                        <a:pt x="31133" y="259030"/>
                      </a:lnTo>
                      <a:lnTo>
                        <a:pt x="31133" y="31133"/>
                      </a:ln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116" name="Freeform: Shape 1115">
                  <a:extLst>
                    <a:ext uri="{FF2B5EF4-FFF2-40B4-BE49-F238E27FC236}">
                      <a16:creationId xmlns:a16="http://schemas.microsoft.com/office/drawing/2014/main" id="{57146ED9-B5E9-91DE-2510-6E156E41E21C}"/>
                    </a:ext>
                  </a:extLst>
                </p:cNvPr>
                <p:cNvSpPr>
                  <a:spLocks noGrp="1" noRot="1" noMove="1" noResize="1" noEditPoints="1" noAdjustHandles="1" noChangeArrowheads="1" noChangeShapeType="1"/>
                </p:cNvSpPr>
                <p:nvPr/>
              </p:nvSpPr>
              <p:spPr>
                <a:xfrm>
                  <a:off x="8472586" y="2170033"/>
                  <a:ext cx="463195" cy="290163"/>
                </a:xfrm>
                <a:custGeom>
                  <a:avLst/>
                  <a:gdLst>
                    <a:gd name="connsiteX0" fmla="*/ 215927 w 463195"/>
                    <a:gd name="connsiteY0" fmla="*/ 15428 h 290163"/>
                    <a:gd name="connsiteX1" fmla="*/ 215927 w 463195"/>
                    <a:gd name="connsiteY1" fmla="*/ 11969 h 290163"/>
                    <a:gd name="connsiteX2" fmla="*/ 13007 w 463195"/>
                    <a:gd name="connsiteY2" fmla="*/ 11969 h 290163"/>
                    <a:gd name="connsiteX3" fmla="*/ 12246 w 463195"/>
                    <a:gd name="connsiteY3" fmla="*/ 16189 h 290163"/>
                    <a:gd name="connsiteX4" fmla="*/ 12246 w 463195"/>
                    <a:gd name="connsiteY4" fmla="*/ 259030 h 290163"/>
                    <a:gd name="connsiteX5" fmla="*/ 30926 w 463195"/>
                    <a:gd name="connsiteY5" fmla="*/ 259030 h 290163"/>
                    <a:gd name="connsiteX6" fmla="*/ 30926 w 463195"/>
                    <a:gd name="connsiteY6" fmla="*/ 31133 h 290163"/>
                    <a:gd name="connsiteX7" fmla="*/ 231632 w 463195"/>
                    <a:gd name="connsiteY7" fmla="*/ 31133 h 290163"/>
                    <a:gd name="connsiteX8" fmla="*/ 215927 w 463195"/>
                    <a:gd name="connsiteY8" fmla="*/ 15428 h 290163"/>
                    <a:gd name="connsiteX9" fmla="*/ 215927 w 463195"/>
                    <a:gd name="connsiteY9" fmla="*/ 15428 h 290163"/>
                    <a:gd name="connsiteX10" fmla="*/ 215927 w 463195"/>
                    <a:gd name="connsiteY10" fmla="*/ 11969 h 290163"/>
                    <a:gd name="connsiteX11" fmla="*/ 13007 w 463195"/>
                    <a:gd name="connsiteY11" fmla="*/ 11969 h 290163"/>
                    <a:gd name="connsiteX12" fmla="*/ 12246 w 463195"/>
                    <a:gd name="connsiteY12" fmla="*/ 16189 h 290163"/>
                    <a:gd name="connsiteX13" fmla="*/ 12246 w 463195"/>
                    <a:gd name="connsiteY13" fmla="*/ 259030 h 290163"/>
                    <a:gd name="connsiteX14" fmla="*/ 30926 w 463195"/>
                    <a:gd name="connsiteY14" fmla="*/ 259030 h 290163"/>
                    <a:gd name="connsiteX15" fmla="*/ 30926 w 463195"/>
                    <a:gd name="connsiteY15" fmla="*/ 31133 h 290163"/>
                    <a:gd name="connsiteX16" fmla="*/ 231632 w 463195"/>
                    <a:gd name="connsiteY16" fmla="*/ 31133 h 290163"/>
                    <a:gd name="connsiteX17" fmla="*/ 215927 w 463195"/>
                    <a:gd name="connsiteY17" fmla="*/ 15428 h 290163"/>
                    <a:gd name="connsiteX18" fmla="*/ 215927 w 463195"/>
                    <a:gd name="connsiteY18" fmla="*/ 15428 h 290163"/>
                    <a:gd name="connsiteX19" fmla="*/ 215927 w 463195"/>
                    <a:gd name="connsiteY19" fmla="*/ 11969 h 290163"/>
                    <a:gd name="connsiteX20" fmla="*/ 13007 w 463195"/>
                    <a:gd name="connsiteY20" fmla="*/ 11969 h 290163"/>
                    <a:gd name="connsiteX21" fmla="*/ 12246 w 463195"/>
                    <a:gd name="connsiteY21" fmla="*/ 16189 h 290163"/>
                    <a:gd name="connsiteX22" fmla="*/ 12246 w 463195"/>
                    <a:gd name="connsiteY22" fmla="*/ 259030 h 290163"/>
                    <a:gd name="connsiteX23" fmla="*/ 30926 w 463195"/>
                    <a:gd name="connsiteY23" fmla="*/ 259030 h 290163"/>
                    <a:gd name="connsiteX24" fmla="*/ 30926 w 463195"/>
                    <a:gd name="connsiteY24" fmla="*/ 31133 h 290163"/>
                    <a:gd name="connsiteX25" fmla="*/ 231632 w 463195"/>
                    <a:gd name="connsiteY25" fmla="*/ 31133 h 290163"/>
                    <a:gd name="connsiteX26" fmla="*/ 215927 w 463195"/>
                    <a:gd name="connsiteY26" fmla="*/ 15428 h 290163"/>
                    <a:gd name="connsiteX27" fmla="*/ 447491 w 463195"/>
                    <a:gd name="connsiteY27" fmla="*/ 0 h 290163"/>
                    <a:gd name="connsiteX28" fmla="*/ 15428 w 463195"/>
                    <a:gd name="connsiteY28" fmla="*/ 0 h 290163"/>
                    <a:gd name="connsiteX29" fmla="*/ 0 w 463195"/>
                    <a:gd name="connsiteY29" fmla="*/ 15428 h 290163"/>
                    <a:gd name="connsiteX30" fmla="*/ 0 w 463195"/>
                    <a:gd name="connsiteY30" fmla="*/ 274735 h 290163"/>
                    <a:gd name="connsiteX31" fmla="*/ 15428 w 463195"/>
                    <a:gd name="connsiteY31" fmla="*/ 290164 h 290163"/>
                    <a:gd name="connsiteX32" fmla="*/ 447491 w 463195"/>
                    <a:gd name="connsiteY32" fmla="*/ 290164 h 290163"/>
                    <a:gd name="connsiteX33" fmla="*/ 463196 w 463195"/>
                    <a:gd name="connsiteY33" fmla="*/ 274735 h 290163"/>
                    <a:gd name="connsiteX34" fmla="*/ 463196 w 463195"/>
                    <a:gd name="connsiteY34" fmla="*/ 15428 h 290163"/>
                    <a:gd name="connsiteX35" fmla="*/ 447491 w 463195"/>
                    <a:gd name="connsiteY35" fmla="*/ 0 h 290163"/>
                    <a:gd name="connsiteX36" fmla="*/ 432062 w 463195"/>
                    <a:gd name="connsiteY36" fmla="*/ 258961 h 290163"/>
                    <a:gd name="connsiteX37" fmla="*/ 30926 w 463195"/>
                    <a:gd name="connsiteY37" fmla="*/ 258961 h 290163"/>
                    <a:gd name="connsiteX38" fmla="*/ 30926 w 463195"/>
                    <a:gd name="connsiteY38" fmla="*/ 31064 h 290163"/>
                    <a:gd name="connsiteX39" fmla="*/ 432062 w 463195"/>
                    <a:gd name="connsiteY39" fmla="*/ 31064 h 290163"/>
                    <a:gd name="connsiteX40" fmla="*/ 432062 w 463195"/>
                    <a:gd name="connsiteY40" fmla="*/ 258961 h 290163"/>
                    <a:gd name="connsiteX41" fmla="*/ 215927 w 463195"/>
                    <a:gd name="connsiteY41" fmla="*/ 15428 h 290163"/>
                    <a:gd name="connsiteX42" fmla="*/ 215927 w 463195"/>
                    <a:gd name="connsiteY42" fmla="*/ 11969 h 290163"/>
                    <a:gd name="connsiteX43" fmla="*/ 13007 w 463195"/>
                    <a:gd name="connsiteY43" fmla="*/ 11969 h 290163"/>
                    <a:gd name="connsiteX44" fmla="*/ 12246 w 463195"/>
                    <a:gd name="connsiteY44" fmla="*/ 16189 h 290163"/>
                    <a:gd name="connsiteX45" fmla="*/ 12246 w 463195"/>
                    <a:gd name="connsiteY45" fmla="*/ 259030 h 290163"/>
                    <a:gd name="connsiteX46" fmla="*/ 30926 w 463195"/>
                    <a:gd name="connsiteY46" fmla="*/ 259030 h 290163"/>
                    <a:gd name="connsiteX47" fmla="*/ 30926 w 463195"/>
                    <a:gd name="connsiteY47" fmla="*/ 31133 h 290163"/>
                    <a:gd name="connsiteX48" fmla="*/ 231632 w 463195"/>
                    <a:gd name="connsiteY48" fmla="*/ 31133 h 290163"/>
                    <a:gd name="connsiteX49" fmla="*/ 215927 w 463195"/>
                    <a:gd name="connsiteY49" fmla="*/ 15428 h 290163"/>
                    <a:gd name="connsiteX50" fmla="*/ 215927 w 463195"/>
                    <a:gd name="connsiteY50" fmla="*/ 15428 h 290163"/>
                    <a:gd name="connsiteX51" fmla="*/ 215927 w 463195"/>
                    <a:gd name="connsiteY51" fmla="*/ 11969 h 290163"/>
                    <a:gd name="connsiteX52" fmla="*/ 13007 w 463195"/>
                    <a:gd name="connsiteY52" fmla="*/ 11969 h 290163"/>
                    <a:gd name="connsiteX53" fmla="*/ 12246 w 463195"/>
                    <a:gd name="connsiteY53" fmla="*/ 16189 h 290163"/>
                    <a:gd name="connsiteX54" fmla="*/ 12246 w 463195"/>
                    <a:gd name="connsiteY54" fmla="*/ 259030 h 290163"/>
                    <a:gd name="connsiteX55" fmla="*/ 30926 w 463195"/>
                    <a:gd name="connsiteY55" fmla="*/ 259030 h 290163"/>
                    <a:gd name="connsiteX56" fmla="*/ 30926 w 463195"/>
                    <a:gd name="connsiteY56" fmla="*/ 31133 h 290163"/>
                    <a:gd name="connsiteX57" fmla="*/ 231632 w 463195"/>
                    <a:gd name="connsiteY57" fmla="*/ 31133 h 290163"/>
                    <a:gd name="connsiteX58" fmla="*/ 215927 w 463195"/>
                    <a:gd name="connsiteY58" fmla="*/ 15428 h 290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463195" h="290163">
                      <a:moveTo>
                        <a:pt x="215927" y="15428"/>
                      </a:moveTo>
                      <a:lnTo>
                        <a:pt x="215927" y="11969"/>
                      </a:lnTo>
                      <a:lnTo>
                        <a:pt x="13007" y="11969"/>
                      </a:lnTo>
                      <a:cubicBezTo>
                        <a:pt x="12522" y="13214"/>
                        <a:pt x="12246" y="14737"/>
                        <a:pt x="12246" y="16189"/>
                      </a:cubicBezTo>
                      <a:lnTo>
                        <a:pt x="12246" y="259030"/>
                      </a:lnTo>
                      <a:lnTo>
                        <a:pt x="30926" y="259030"/>
                      </a:lnTo>
                      <a:lnTo>
                        <a:pt x="30926" y="31133"/>
                      </a:lnTo>
                      <a:lnTo>
                        <a:pt x="231632" y="31133"/>
                      </a:lnTo>
                      <a:cubicBezTo>
                        <a:pt x="222915" y="31133"/>
                        <a:pt x="215927" y="23938"/>
                        <a:pt x="215927" y="15428"/>
                      </a:cubicBezTo>
                      <a:close/>
                      <a:moveTo>
                        <a:pt x="215927" y="15428"/>
                      </a:moveTo>
                      <a:lnTo>
                        <a:pt x="215927" y="11969"/>
                      </a:lnTo>
                      <a:lnTo>
                        <a:pt x="13007" y="11969"/>
                      </a:lnTo>
                      <a:cubicBezTo>
                        <a:pt x="12522" y="13214"/>
                        <a:pt x="12246" y="14737"/>
                        <a:pt x="12246" y="16189"/>
                      </a:cubicBezTo>
                      <a:lnTo>
                        <a:pt x="12246" y="259030"/>
                      </a:lnTo>
                      <a:lnTo>
                        <a:pt x="30926" y="259030"/>
                      </a:lnTo>
                      <a:lnTo>
                        <a:pt x="30926" y="31133"/>
                      </a:lnTo>
                      <a:lnTo>
                        <a:pt x="231632" y="31133"/>
                      </a:lnTo>
                      <a:cubicBezTo>
                        <a:pt x="222915" y="31133"/>
                        <a:pt x="215927" y="23938"/>
                        <a:pt x="215927" y="15428"/>
                      </a:cubicBezTo>
                      <a:close/>
                      <a:moveTo>
                        <a:pt x="215927" y="15428"/>
                      </a:moveTo>
                      <a:lnTo>
                        <a:pt x="215927" y="11969"/>
                      </a:lnTo>
                      <a:lnTo>
                        <a:pt x="13007" y="11969"/>
                      </a:lnTo>
                      <a:cubicBezTo>
                        <a:pt x="12522" y="13214"/>
                        <a:pt x="12246" y="14737"/>
                        <a:pt x="12246" y="16189"/>
                      </a:cubicBezTo>
                      <a:lnTo>
                        <a:pt x="12246" y="259030"/>
                      </a:lnTo>
                      <a:lnTo>
                        <a:pt x="30926" y="259030"/>
                      </a:lnTo>
                      <a:lnTo>
                        <a:pt x="30926" y="31133"/>
                      </a:lnTo>
                      <a:lnTo>
                        <a:pt x="231632" y="31133"/>
                      </a:lnTo>
                      <a:cubicBezTo>
                        <a:pt x="222915" y="31133"/>
                        <a:pt x="215927" y="23938"/>
                        <a:pt x="215927" y="15428"/>
                      </a:cubicBezTo>
                      <a:close/>
                      <a:moveTo>
                        <a:pt x="447491" y="0"/>
                      </a:moveTo>
                      <a:lnTo>
                        <a:pt x="15428" y="0"/>
                      </a:lnTo>
                      <a:cubicBezTo>
                        <a:pt x="6919" y="0"/>
                        <a:pt x="0" y="6988"/>
                        <a:pt x="0" y="15428"/>
                      </a:cubicBezTo>
                      <a:lnTo>
                        <a:pt x="0" y="274735"/>
                      </a:lnTo>
                      <a:cubicBezTo>
                        <a:pt x="0" y="283245"/>
                        <a:pt x="6988" y="290164"/>
                        <a:pt x="15428" y="290164"/>
                      </a:cubicBezTo>
                      <a:lnTo>
                        <a:pt x="447491" y="290164"/>
                      </a:lnTo>
                      <a:cubicBezTo>
                        <a:pt x="456208" y="290164"/>
                        <a:pt x="463196" y="283176"/>
                        <a:pt x="463196" y="274735"/>
                      </a:cubicBezTo>
                      <a:lnTo>
                        <a:pt x="463196" y="15428"/>
                      </a:lnTo>
                      <a:cubicBezTo>
                        <a:pt x="463196" y="6919"/>
                        <a:pt x="456208" y="0"/>
                        <a:pt x="447491" y="0"/>
                      </a:cubicBezTo>
                      <a:close/>
                      <a:moveTo>
                        <a:pt x="432062" y="258961"/>
                      </a:moveTo>
                      <a:lnTo>
                        <a:pt x="30926" y="258961"/>
                      </a:lnTo>
                      <a:lnTo>
                        <a:pt x="30926" y="31064"/>
                      </a:lnTo>
                      <a:lnTo>
                        <a:pt x="432062" y="31064"/>
                      </a:lnTo>
                      <a:lnTo>
                        <a:pt x="432062" y="258961"/>
                      </a:lnTo>
                      <a:close/>
                      <a:moveTo>
                        <a:pt x="215927" y="15428"/>
                      </a:moveTo>
                      <a:lnTo>
                        <a:pt x="215927" y="11969"/>
                      </a:lnTo>
                      <a:lnTo>
                        <a:pt x="13007" y="11969"/>
                      </a:lnTo>
                      <a:cubicBezTo>
                        <a:pt x="12522" y="13214"/>
                        <a:pt x="12246" y="14737"/>
                        <a:pt x="12246" y="16189"/>
                      </a:cubicBezTo>
                      <a:lnTo>
                        <a:pt x="12246" y="259030"/>
                      </a:lnTo>
                      <a:lnTo>
                        <a:pt x="30926" y="259030"/>
                      </a:lnTo>
                      <a:lnTo>
                        <a:pt x="30926" y="31133"/>
                      </a:lnTo>
                      <a:lnTo>
                        <a:pt x="231632" y="31133"/>
                      </a:lnTo>
                      <a:cubicBezTo>
                        <a:pt x="222915" y="31133"/>
                        <a:pt x="215927" y="23938"/>
                        <a:pt x="215927" y="15428"/>
                      </a:cubicBezTo>
                      <a:close/>
                      <a:moveTo>
                        <a:pt x="215927" y="15428"/>
                      </a:moveTo>
                      <a:lnTo>
                        <a:pt x="215927" y="11969"/>
                      </a:lnTo>
                      <a:lnTo>
                        <a:pt x="13007" y="11969"/>
                      </a:lnTo>
                      <a:cubicBezTo>
                        <a:pt x="12522" y="13214"/>
                        <a:pt x="12246" y="14737"/>
                        <a:pt x="12246" y="16189"/>
                      </a:cubicBezTo>
                      <a:lnTo>
                        <a:pt x="12246" y="259030"/>
                      </a:lnTo>
                      <a:lnTo>
                        <a:pt x="30926" y="259030"/>
                      </a:lnTo>
                      <a:lnTo>
                        <a:pt x="30926" y="31133"/>
                      </a:lnTo>
                      <a:lnTo>
                        <a:pt x="231632" y="31133"/>
                      </a:lnTo>
                      <a:cubicBezTo>
                        <a:pt x="222915" y="31133"/>
                        <a:pt x="215927" y="23938"/>
                        <a:pt x="215927" y="15428"/>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117" name="Freeform: Shape 1116">
                  <a:extLst>
                    <a:ext uri="{FF2B5EF4-FFF2-40B4-BE49-F238E27FC236}">
                      <a16:creationId xmlns:a16="http://schemas.microsoft.com/office/drawing/2014/main" id="{03DD6E62-88B5-1029-CDC9-C383234AEE52}"/>
                    </a:ext>
                  </a:extLst>
                </p:cNvPr>
                <p:cNvSpPr>
                  <a:spLocks noGrp="1" noRot="1" noMove="1" noResize="1" noEditPoints="1" noAdjustHandles="1" noChangeArrowheads="1" noChangeShapeType="1"/>
                </p:cNvSpPr>
                <p:nvPr/>
              </p:nvSpPr>
              <p:spPr>
                <a:xfrm>
                  <a:off x="7824320" y="1651420"/>
                  <a:ext cx="247199" cy="290371"/>
                </a:xfrm>
                <a:custGeom>
                  <a:avLst/>
                  <a:gdLst>
                    <a:gd name="connsiteX0" fmla="*/ 231632 w 247199"/>
                    <a:gd name="connsiteY0" fmla="*/ 290371 h 290371"/>
                    <a:gd name="connsiteX1" fmla="*/ 15567 w 247199"/>
                    <a:gd name="connsiteY1" fmla="*/ 290371 h 290371"/>
                    <a:gd name="connsiteX2" fmla="*/ 0 w 247199"/>
                    <a:gd name="connsiteY2" fmla="*/ 274804 h 290371"/>
                    <a:gd name="connsiteX3" fmla="*/ 15567 w 247199"/>
                    <a:gd name="connsiteY3" fmla="*/ 259238 h 290371"/>
                    <a:gd name="connsiteX4" fmla="*/ 216066 w 247199"/>
                    <a:gd name="connsiteY4" fmla="*/ 259238 h 290371"/>
                    <a:gd name="connsiteX5" fmla="*/ 216066 w 247199"/>
                    <a:gd name="connsiteY5" fmla="*/ 31133 h 290371"/>
                    <a:gd name="connsiteX6" fmla="*/ 15567 w 247199"/>
                    <a:gd name="connsiteY6" fmla="*/ 31133 h 290371"/>
                    <a:gd name="connsiteX7" fmla="*/ 0 w 247199"/>
                    <a:gd name="connsiteY7" fmla="*/ 15567 h 290371"/>
                    <a:gd name="connsiteX8" fmla="*/ 15567 w 247199"/>
                    <a:gd name="connsiteY8" fmla="*/ 0 h 290371"/>
                    <a:gd name="connsiteX9" fmla="*/ 231632 w 247199"/>
                    <a:gd name="connsiteY9" fmla="*/ 0 h 290371"/>
                    <a:gd name="connsiteX10" fmla="*/ 247199 w 247199"/>
                    <a:gd name="connsiteY10" fmla="*/ 15567 h 290371"/>
                    <a:gd name="connsiteX11" fmla="*/ 247199 w 247199"/>
                    <a:gd name="connsiteY11" fmla="*/ 274804 h 290371"/>
                    <a:gd name="connsiteX12" fmla="*/ 231632 w 247199"/>
                    <a:gd name="connsiteY12" fmla="*/ 290371 h 290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7199" h="290371">
                      <a:moveTo>
                        <a:pt x="231632" y="290371"/>
                      </a:moveTo>
                      <a:lnTo>
                        <a:pt x="15567" y="290371"/>
                      </a:lnTo>
                      <a:cubicBezTo>
                        <a:pt x="6987" y="290371"/>
                        <a:pt x="0" y="283383"/>
                        <a:pt x="0" y="274804"/>
                      </a:cubicBezTo>
                      <a:cubicBezTo>
                        <a:pt x="0" y="266225"/>
                        <a:pt x="6987" y="259238"/>
                        <a:pt x="15567" y="259238"/>
                      </a:cubicBezTo>
                      <a:lnTo>
                        <a:pt x="216066" y="259238"/>
                      </a:lnTo>
                      <a:lnTo>
                        <a:pt x="216066" y="31133"/>
                      </a:lnTo>
                      <a:lnTo>
                        <a:pt x="15567" y="31133"/>
                      </a:lnTo>
                      <a:cubicBezTo>
                        <a:pt x="6987" y="31133"/>
                        <a:pt x="0" y="24146"/>
                        <a:pt x="0" y="15567"/>
                      </a:cubicBezTo>
                      <a:cubicBezTo>
                        <a:pt x="0" y="6988"/>
                        <a:pt x="6987" y="0"/>
                        <a:pt x="15567" y="0"/>
                      </a:cubicBezTo>
                      <a:lnTo>
                        <a:pt x="231632" y="0"/>
                      </a:lnTo>
                      <a:cubicBezTo>
                        <a:pt x="240211" y="0"/>
                        <a:pt x="247199" y="6988"/>
                        <a:pt x="247199" y="15567"/>
                      </a:cubicBezTo>
                      <a:lnTo>
                        <a:pt x="247199" y="274804"/>
                      </a:lnTo>
                      <a:cubicBezTo>
                        <a:pt x="247199" y="283383"/>
                        <a:pt x="240211" y="290371"/>
                        <a:pt x="231632" y="290371"/>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118" name="Freeform: Shape 1117">
                  <a:extLst>
                    <a:ext uri="{FF2B5EF4-FFF2-40B4-BE49-F238E27FC236}">
                      <a16:creationId xmlns:a16="http://schemas.microsoft.com/office/drawing/2014/main" id="{2185BE27-CB7C-1D63-8B97-E295FB8B6D84}"/>
                    </a:ext>
                  </a:extLst>
                </p:cNvPr>
                <p:cNvSpPr>
                  <a:spLocks noGrp="1" noRot="1" noMove="1" noResize="1" noEditPoints="1" noAdjustHandles="1" noChangeArrowheads="1" noChangeShapeType="1"/>
                </p:cNvSpPr>
                <p:nvPr/>
              </p:nvSpPr>
              <p:spPr>
                <a:xfrm>
                  <a:off x="7824320" y="2169964"/>
                  <a:ext cx="247199" cy="290371"/>
                </a:xfrm>
                <a:custGeom>
                  <a:avLst/>
                  <a:gdLst>
                    <a:gd name="connsiteX0" fmla="*/ 231632 w 247199"/>
                    <a:gd name="connsiteY0" fmla="*/ 290371 h 290371"/>
                    <a:gd name="connsiteX1" fmla="*/ 15567 w 247199"/>
                    <a:gd name="connsiteY1" fmla="*/ 290371 h 290371"/>
                    <a:gd name="connsiteX2" fmla="*/ 0 w 247199"/>
                    <a:gd name="connsiteY2" fmla="*/ 274804 h 290371"/>
                    <a:gd name="connsiteX3" fmla="*/ 15567 w 247199"/>
                    <a:gd name="connsiteY3" fmla="*/ 259238 h 290371"/>
                    <a:gd name="connsiteX4" fmla="*/ 216066 w 247199"/>
                    <a:gd name="connsiteY4" fmla="*/ 259238 h 290371"/>
                    <a:gd name="connsiteX5" fmla="*/ 216066 w 247199"/>
                    <a:gd name="connsiteY5" fmla="*/ 31133 h 290371"/>
                    <a:gd name="connsiteX6" fmla="*/ 15567 w 247199"/>
                    <a:gd name="connsiteY6" fmla="*/ 31133 h 290371"/>
                    <a:gd name="connsiteX7" fmla="*/ 0 w 247199"/>
                    <a:gd name="connsiteY7" fmla="*/ 15567 h 290371"/>
                    <a:gd name="connsiteX8" fmla="*/ 15567 w 247199"/>
                    <a:gd name="connsiteY8" fmla="*/ 0 h 290371"/>
                    <a:gd name="connsiteX9" fmla="*/ 231632 w 247199"/>
                    <a:gd name="connsiteY9" fmla="*/ 0 h 290371"/>
                    <a:gd name="connsiteX10" fmla="*/ 247199 w 247199"/>
                    <a:gd name="connsiteY10" fmla="*/ 15567 h 290371"/>
                    <a:gd name="connsiteX11" fmla="*/ 247199 w 247199"/>
                    <a:gd name="connsiteY11" fmla="*/ 274804 h 290371"/>
                    <a:gd name="connsiteX12" fmla="*/ 231632 w 247199"/>
                    <a:gd name="connsiteY12" fmla="*/ 290371 h 290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7199" h="290371">
                      <a:moveTo>
                        <a:pt x="231632" y="290371"/>
                      </a:moveTo>
                      <a:lnTo>
                        <a:pt x="15567" y="290371"/>
                      </a:lnTo>
                      <a:cubicBezTo>
                        <a:pt x="6987" y="290371"/>
                        <a:pt x="0" y="283383"/>
                        <a:pt x="0" y="274804"/>
                      </a:cubicBezTo>
                      <a:cubicBezTo>
                        <a:pt x="0" y="266225"/>
                        <a:pt x="6987" y="259238"/>
                        <a:pt x="15567" y="259238"/>
                      </a:cubicBezTo>
                      <a:lnTo>
                        <a:pt x="216066" y="259238"/>
                      </a:lnTo>
                      <a:lnTo>
                        <a:pt x="216066" y="31133"/>
                      </a:lnTo>
                      <a:lnTo>
                        <a:pt x="15567" y="31133"/>
                      </a:lnTo>
                      <a:cubicBezTo>
                        <a:pt x="6987" y="31133"/>
                        <a:pt x="0" y="24146"/>
                        <a:pt x="0" y="15567"/>
                      </a:cubicBezTo>
                      <a:cubicBezTo>
                        <a:pt x="0" y="6988"/>
                        <a:pt x="6987" y="0"/>
                        <a:pt x="15567" y="0"/>
                      </a:cubicBezTo>
                      <a:lnTo>
                        <a:pt x="231632" y="0"/>
                      </a:lnTo>
                      <a:cubicBezTo>
                        <a:pt x="240211" y="0"/>
                        <a:pt x="247199" y="6988"/>
                        <a:pt x="247199" y="15567"/>
                      </a:cubicBezTo>
                      <a:lnTo>
                        <a:pt x="247199" y="274804"/>
                      </a:lnTo>
                      <a:cubicBezTo>
                        <a:pt x="247199" y="283383"/>
                        <a:pt x="240211" y="290371"/>
                        <a:pt x="231632" y="290371"/>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grpSp>
        <p:grpSp>
          <p:nvGrpSpPr>
            <p:cNvPr id="991" name="Graphic 8">
              <a:extLst>
                <a:ext uri="{FF2B5EF4-FFF2-40B4-BE49-F238E27FC236}">
                  <a16:creationId xmlns:a16="http://schemas.microsoft.com/office/drawing/2014/main" id="{6F5B6A5C-462F-0D51-496F-1E64771A3FF6}"/>
                </a:ext>
              </a:extLst>
            </p:cNvPr>
            <p:cNvGrpSpPr>
              <a:grpSpLocks noGrp="1" noUngrp="1" noRot="1" noChangeAspect="1" noMove="1" noResize="1"/>
            </p:cNvGrpSpPr>
            <p:nvPr/>
          </p:nvGrpSpPr>
          <p:grpSpPr>
            <a:xfrm>
              <a:off x="1501605" y="3194372"/>
              <a:ext cx="373866" cy="365491"/>
              <a:chOff x="3029926" y="3800042"/>
              <a:chExt cx="1386709" cy="1355649"/>
            </a:xfrm>
          </p:grpSpPr>
          <p:grpSp>
            <p:nvGrpSpPr>
              <p:cNvPr id="1057" name="Graphic 8">
                <a:extLst>
                  <a:ext uri="{FF2B5EF4-FFF2-40B4-BE49-F238E27FC236}">
                    <a16:creationId xmlns:a16="http://schemas.microsoft.com/office/drawing/2014/main" id="{580C7679-B085-A972-558D-2CF130257A92}"/>
                  </a:ext>
                </a:extLst>
              </p:cNvPr>
              <p:cNvGrpSpPr>
                <a:grpSpLocks noGrp="1" noUngrp="1" noRot="1" noMove="1" noResize="1"/>
              </p:cNvGrpSpPr>
              <p:nvPr/>
            </p:nvGrpSpPr>
            <p:grpSpPr>
              <a:xfrm>
                <a:off x="3877461" y="3803968"/>
                <a:ext cx="539174" cy="1351723"/>
                <a:chOff x="3877461" y="3803968"/>
                <a:chExt cx="539174" cy="1351723"/>
              </a:xfrm>
              <a:solidFill>
                <a:srgbClr val="121212"/>
              </a:solidFill>
            </p:grpSpPr>
            <p:sp>
              <p:nvSpPr>
                <p:cNvPr id="1098" name="Freeform: Shape 1097">
                  <a:extLst>
                    <a:ext uri="{FF2B5EF4-FFF2-40B4-BE49-F238E27FC236}">
                      <a16:creationId xmlns:a16="http://schemas.microsoft.com/office/drawing/2014/main" id="{9B03BF23-5481-E632-1545-CA678BE047B8}"/>
                    </a:ext>
                  </a:extLst>
                </p:cNvPr>
                <p:cNvSpPr>
                  <a:spLocks noGrp="1" noRot="1" noMove="1" noResize="1" noEditPoints="1" noAdjustHandles="1" noChangeArrowheads="1" noChangeShapeType="1"/>
                </p:cNvSpPr>
                <p:nvPr/>
              </p:nvSpPr>
              <p:spPr>
                <a:xfrm>
                  <a:off x="4029748" y="3803968"/>
                  <a:ext cx="234600" cy="234600"/>
                </a:xfrm>
                <a:custGeom>
                  <a:avLst/>
                  <a:gdLst>
                    <a:gd name="connsiteX0" fmla="*/ 234601 w 234600"/>
                    <a:gd name="connsiteY0" fmla="*/ 117300 h 234600"/>
                    <a:gd name="connsiteX1" fmla="*/ 117300 w 234600"/>
                    <a:gd name="connsiteY1" fmla="*/ 234601 h 234600"/>
                    <a:gd name="connsiteX2" fmla="*/ 0 w 234600"/>
                    <a:gd name="connsiteY2" fmla="*/ 117300 h 234600"/>
                    <a:gd name="connsiteX3" fmla="*/ 117300 w 234600"/>
                    <a:gd name="connsiteY3" fmla="*/ 0 h 234600"/>
                    <a:gd name="connsiteX4" fmla="*/ 234601 w 234600"/>
                    <a:gd name="connsiteY4" fmla="*/ 117300 h 234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600" h="234600">
                      <a:moveTo>
                        <a:pt x="234601" y="117300"/>
                      </a:moveTo>
                      <a:cubicBezTo>
                        <a:pt x="234601" y="182083"/>
                        <a:pt x="182083" y="234601"/>
                        <a:pt x="117300" y="234601"/>
                      </a:cubicBezTo>
                      <a:cubicBezTo>
                        <a:pt x="52517" y="234601"/>
                        <a:pt x="0" y="182084"/>
                        <a:pt x="0" y="117300"/>
                      </a:cubicBezTo>
                      <a:cubicBezTo>
                        <a:pt x="0" y="52517"/>
                        <a:pt x="52517" y="0"/>
                        <a:pt x="117300" y="0"/>
                      </a:cubicBezTo>
                      <a:cubicBezTo>
                        <a:pt x="182083" y="0"/>
                        <a:pt x="234601" y="52517"/>
                        <a:pt x="234601" y="117300"/>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099" name="Freeform: Shape 1098">
                  <a:extLst>
                    <a:ext uri="{FF2B5EF4-FFF2-40B4-BE49-F238E27FC236}">
                      <a16:creationId xmlns:a16="http://schemas.microsoft.com/office/drawing/2014/main" id="{28848D40-2E56-077B-B87D-8A4BD19589D6}"/>
                    </a:ext>
                  </a:extLst>
                </p:cNvPr>
                <p:cNvSpPr>
                  <a:spLocks noGrp="1" noRot="1" noMove="1" noResize="1" noEditPoints="1" noAdjustHandles="1" noChangeArrowheads="1" noChangeShapeType="1"/>
                </p:cNvSpPr>
                <p:nvPr/>
              </p:nvSpPr>
              <p:spPr>
                <a:xfrm>
                  <a:off x="3877461" y="4083231"/>
                  <a:ext cx="539174" cy="1072460"/>
                </a:xfrm>
                <a:custGeom>
                  <a:avLst/>
                  <a:gdLst>
                    <a:gd name="connsiteX0" fmla="*/ 371182 w 539174"/>
                    <a:gd name="connsiteY0" fmla="*/ 0 h 1072460"/>
                    <a:gd name="connsiteX1" fmla="*/ 168063 w 539174"/>
                    <a:gd name="connsiteY1" fmla="*/ 0 h 1072460"/>
                    <a:gd name="connsiteX2" fmla="*/ 0 w 539174"/>
                    <a:gd name="connsiteY2" fmla="*/ 168063 h 1072460"/>
                    <a:gd name="connsiteX3" fmla="*/ 0 w 539174"/>
                    <a:gd name="connsiteY3" fmla="*/ 409254 h 1072460"/>
                    <a:gd name="connsiteX4" fmla="*/ 114215 w 539174"/>
                    <a:gd name="connsiteY4" fmla="*/ 538263 h 1072460"/>
                    <a:gd name="connsiteX5" fmla="*/ 114215 w 539174"/>
                    <a:gd name="connsiteY5" fmla="*/ 993231 h 1072460"/>
                    <a:gd name="connsiteX6" fmla="*/ 193444 w 539174"/>
                    <a:gd name="connsiteY6" fmla="*/ 1072460 h 1072460"/>
                    <a:gd name="connsiteX7" fmla="*/ 206135 w 539174"/>
                    <a:gd name="connsiteY7" fmla="*/ 1072460 h 1072460"/>
                    <a:gd name="connsiteX8" fmla="*/ 269587 w 539174"/>
                    <a:gd name="connsiteY8" fmla="*/ 1040207 h 1072460"/>
                    <a:gd name="connsiteX9" fmla="*/ 333040 w 539174"/>
                    <a:gd name="connsiteY9" fmla="*/ 1072460 h 1072460"/>
                    <a:gd name="connsiteX10" fmla="*/ 345731 w 539174"/>
                    <a:gd name="connsiteY10" fmla="*/ 1072460 h 1072460"/>
                    <a:gd name="connsiteX11" fmla="*/ 424959 w 539174"/>
                    <a:gd name="connsiteY11" fmla="*/ 993231 h 1072460"/>
                    <a:gd name="connsiteX12" fmla="*/ 424959 w 539174"/>
                    <a:gd name="connsiteY12" fmla="*/ 538263 h 1072460"/>
                    <a:gd name="connsiteX13" fmla="*/ 539175 w 539174"/>
                    <a:gd name="connsiteY13" fmla="*/ 409254 h 1072460"/>
                    <a:gd name="connsiteX14" fmla="*/ 539175 w 539174"/>
                    <a:gd name="connsiteY14" fmla="*/ 168063 h 1072460"/>
                    <a:gd name="connsiteX15" fmla="*/ 371112 w 539174"/>
                    <a:gd name="connsiteY15" fmla="*/ 0 h 1072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39174" h="1072460">
                      <a:moveTo>
                        <a:pt x="371182" y="0"/>
                      </a:moveTo>
                      <a:lnTo>
                        <a:pt x="168063" y="0"/>
                      </a:lnTo>
                      <a:cubicBezTo>
                        <a:pt x="75372" y="0"/>
                        <a:pt x="0" y="75442"/>
                        <a:pt x="0" y="168063"/>
                      </a:cubicBezTo>
                      <a:lnTo>
                        <a:pt x="0" y="409254"/>
                      </a:lnTo>
                      <a:cubicBezTo>
                        <a:pt x="0" y="475792"/>
                        <a:pt x="49991" y="530621"/>
                        <a:pt x="114215" y="538263"/>
                      </a:cubicBezTo>
                      <a:lnTo>
                        <a:pt x="114215" y="993231"/>
                      </a:lnTo>
                      <a:cubicBezTo>
                        <a:pt x="114215" y="1036912"/>
                        <a:pt x="149763" y="1072460"/>
                        <a:pt x="193444" y="1072460"/>
                      </a:cubicBezTo>
                      <a:lnTo>
                        <a:pt x="206135" y="1072460"/>
                      </a:lnTo>
                      <a:cubicBezTo>
                        <a:pt x="232287" y="1072460"/>
                        <a:pt x="255354" y="1059770"/>
                        <a:pt x="269587" y="1040207"/>
                      </a:cubicBezTo>
                      <a:cubicBezTo>
                        <a:pt x="283821" y="1059770"/>
                        <a:pt x="306888" y="1072460"/>
                        <a:pt x="333040" y="1072460"/>
                      </a:cubicBezTo>
                      <a:lnTo>
                        <a:pt x="345731" y="1072460"/>
                      </a:lnTo>
                      <a:cubicBezTo>
                        <a:pt x="389412" y="1072460"/>
                        <a:pt x="424959" y="1036912"/>
                        <a:pt x="424959" y="993231"/>
                      </a:cubicBezTo>
                      <a:lnTo>
                        <a:pt x="424959" y="538263"/>
                      </a:lnTo>
                      <a:cubicBezTo>
                        <a:pt x="489183" y="530621"/>
                        <a:pt x="539175" y="475792"/>
                        <a:pt x="539175" y="409254"/>
                      </a:cubicBezTo>
                      <a:lnTo>
                        <a:pt x="539175" y="168063"/>
                      </a:lnTo>
                      <a:cubicBezTo>
                        <a:pt x="539175" y="75372"/>
                        <a:pt x="463802" y="0"/>
                        <a:pt x="371112" y="0"/>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grpSp>
            <p:nvGrpSpPr>
              <p:cNvPr id="1058" name="Graphic 8">
                <a:extLst>
                  <a:ext uri="{FF2B5EF4-FFF2-40B4-BE49-F238E27FC236}">
                    <a16:creationId xmlns:a16="http://schemas.microsoft.com/office/drawing/2014/main" id="{F43FE6AB-8C05-72F8-80C6-B97F69CC1029}"/>
                  </a:ext>
                </a:extLst>
              </p:cNvPr>
              <p:cNvGrpSpPr>
                <a:grpSpLocks noGrp="1" noUngrp="1" noRot="1" noMove="1" noResize="1"/>
              </p:cNvGrpSpPr>
              <p:nvPr/>
            </p:nvGrpSpPr>
            <p:grpSpPr>
              <a:xfrm>
                <a:off x="3029926" y="3800042"/>
                <a:ext cx="1351932" cy="1351792"/>
                <a:chOff x="3029926" y="3800042"/>
                <a:chExt cx="1351932" cy="1351792"/>
              </a:xfrm>
            </p:grpSpPr>
            <p:sp>
              <p:nvSpPr>
                <p:cNvPr id="1059" name="Freeform: Shape 1058">
                  <a:extLst>
                    <a:ext uri="{FF2B5EF4-FFF2-40B4-BE49-F238E27FC236}">
                      <a16:creationId xmlns:a16="http://schemas.microsoft.com/office/drawing/2014/main" id="{172B3A2C-25CC-30A7-C643-A0842D51FC62}"/>
                    </a:ext>
                  </a:extLst>
                </p:cNvPr>
                <p:cNvSpPr>
                  <a:spLocks noGrp="1" noRot="1" noMove="1" noResize="1" noEditPoints="1" noAdjustHandles="1" noChangeArrowheads="1" noChangeShapeType="1"/>
                </p:cNvSpPr>
                <p:nvPr/>
              </p:nvSpPr>
              <p:spPr>
                <a:xfrm>
                  <a:off x="3994831" y="3800042"/>
                  <a:ext cx="234600" cy="234600"/>
                </a:xfrm>
                <a:custGeom>
                  <a:avLst/>
                  <a:gdLst>
                    <a:gd name="connsiteX0" fmla="*/ 234601 w 234600"/>
                    <a:gd name="connsiteY0" fmla="*/ 117300 h 234600"/>
                    <a:gd name="connsiteX1" fmla="*/ 117300 w 234600"/>
                    <a:gd name="connsiteY1" fmla="*/ 234601 h 234600"/>
                    <a:gd name="connsiteX2" fmla="*/ 0 w 234600"/>
                    <a:gd name="connsiteY2" fmla="*/ 117300 h 234600"/>
                    <a:gd name="connsiteX3" fmla="*/ 117300 w 234600"/>
                    <a:gd name="connsiteY3" fmla="*/ 0 h 234600"/>
                    <a:gd name="connsiteX4" fmla="*/ 234601 w 234600"/>
                    <a:gd name="connsiteY4" fmla="*/ 117300 h 234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600" h="234600">
                      <a:moveTo>
                        <a:pt x="234601" y="117300"/>
                      </a:moveTo>
                      <a:cubicBezTo>
                        <a:pt x="234601" y="182083"/>
                        <a:pt x="182084" y="234601"/>
                        <a:pt x="117300" y="234601"/>
                      </a:cubicBezTo>
                      <a:cubicBezTo>
                        <a:pt x="52517" y="234601"/>
                        <a:pt x="0" y="182084"/>
                        <a:pt x="0" y="117300"/>
                      </a:cubicBezTo>
                      <a:cubicBezTo>
                        <a:pt x="0" y="52517"/>
                        <a:pt x="52517" y="0"/>
                        <a:pt x="117300" y="0"/>
                      </a:cubicBezTo>
                      <a:cubicBezTo>
                        <a:pt x="182084" y="0"/>
                        <a:pt x="234601" y="52517"/>
                        <a:pt x="234601" y="117300"/>
                      </a:cubicBezTo>
                      <a:close/>
                    </a:path>
                  </a:pathLst>
                </a:custGeom>
                <a:solidFill>
                  <a:srgbClr val="5AC1FF"/>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060" name="Freeform: Shape 1059">
                  <a:extLst>
                    <a:ext uri="{FF2B5EF4-FFF2-40B4-BE49-F238E27FC236}">
                      <a16:creationId xmlns:a16="http://schemas.microsoft.com/office/drawing/2014/main" id="{3FD2B794-BDD5-DDFA-FBDB-29863849BD0E}"/>
                    </a:ext>
                  </a:extLst>
                </p:cNvPr>
                <p:cNvSpPr>
                  <a:spLocks noGrp="1" noRot="1" noMove="1" noResize="1" noEditPoints="1" noAdjustHandles="1" noChangeArrowheads="1" noChangeShapeType="1"/>
                </p:cNvSpPr>
                <p:nvPr/>
              </p:nvSpPr>
              <p:spPr>
                <a:xfrm>
                  <a:off x="3842614" y="4079375"/>
                  <a:ext cx="539244" cy="1072459"/>
                </a:xfrm>
                <a:custGeom>
                  <a:avLst/>
                  <a:gdLst>
                    <a:gd name="connsiteX0" fmla="*/ 539175 w 539244"/>
                    <a:gd name="connsiteY0" fmla="*/ 168063 h 1072459"/>
                    <a:gd name="connsiteX1" fmla="*/ 539175 w 539244"/>
                    <a:gd name="connsiteY1" fmla="*/ 409254 h 1072459"/>
                    <a:gd name="connsiteX2" fmla="*/ 424959 w 539244"/>
                    <a:gd name="connsiteY2" fmla="*/ 538263 h 1072459"/>
                    <a:gd name="connsiteX3" fmla="*/ 424959 w 539244"/>
                    <a:gd name="connsiteY3" fmla="*/ 993231 h 1072459"/>
                    <a:gd name="connsiteX4" fmla="*/ 345731 w 539244"/>
                    <a:gd name="connsiteY4" fmla="*/ 1072460 h 1072459"/>
                    <a:gd name="connsiteX5" fmla="*/ 333040 w 539244"/>
                    <a:gd name="connsiteY5" fmla="*/ 1072460 h 1072459"/>
                    <a:gd name="connsiteX6" fmla="*/ 269587 w 539244"/>
                    <a:gd name="connsiteY6" fmla="*/ 1040207 h 1072459"/>
                    <a:gd name="connsiteX7" fmla="*/ 206135 w 539244"/>
                    <a:gd name="connsiteY7" fmla="*/ 1072460 h 1072459"/>
                    <a:gd name="connsiteX8" fmla="*/ 193444 w 539244"/>
                    <a:gd name="connsiteY8" fmla="*/ 1072460 h 1072459"/>
                    <a:gd name="connsiteX9" fmla="*/ 114215 w 539244"/>
                    <a:gd name="connsiteY9" fmla="*/ 993231 h 1072459"/>
                    <a:gd name="connsiteX10" fmla="*/ 114215 w 539244"/>
                    <a:gd name="connsiteY10" fmla="*/ 538263 h 1072459"/>
                    <a:gd name="connsiteX11" fmla="*/ 0 w 539244"/>
                    <a:gd name="connsiteY11" fmla="*/ 409254 h 1072459"/>
                    <a:gd name="connsiteX12" fmla="*/ 0 w 539244"/>
                    <a:gd name="connsiteY12" fmla="*/ 168063 h 1072459"/>
                    <a:gd name="connsiteX13" fmla="*/ 168063 w 539244"/>
                    <a:gd name="connsiteY13" fmla="*/ 0 h 1072459"/>
                    <a:gd name="connsiteX14" fmla="*/ 371182 w 539244"/>
                    <a:gd name="connsiteY14" fmla="*/ 0 h 1072459"/>
                    <a:gd name="connsiteX15" fmla="*/ 539245 w 539244"/>
                    <a:gd name="connsiteY15" fmla="*/ 168063 h 1072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39244" h="1072459">
                      <a:moveTo>
                        <a:pt x="539175" y="168063"/>
                      </a:moveTo>
                      <a:lnTo>
                        <a:pt x="539175" y="409254"/>
                      </a:lnTo>
                      <a:cubicBezTo>
                        <a:pt x="539175" y="475792"/>
                        <a:pt x="489184" y="530621"/>
                        <a:pt x="424959" y="538263"/>
                      </a:cubicBezTo>
                      <a:lnTo>
                        <a:pt x="424959" y="993231"/>
                      </a:lnTo>
                      <a:cubicBezTo>
                        <a:pt x="424959" y="1036912"/>
                        <a:pt x="389412" y="1072460"/>
                        <a:pt x="345731" y="1072460"/>
                      </a:cubicBezTo>
                      <a:lnTo>
                        <a:pt x="333040" y="1072460"/>
                      </a:lnTo>
                      <a:cubicBezTo>
                        <a:pt x="306888" y="1072460"/>
                        <a:pt x="283821" y="1059769"/>
                        <a:pt x="269587" y="1040207"/>
                      </a:cubicBezTo>
                      <a:cubicBezTo>
                        <a:pt x="255354" y="1059769"/>
                        <a:pt x="232287" y="1072460"/>
                        <a:pt x="206135" y="1072460"/>
                      </a:cubicBezTo>
                      <a:lnTo>
                        <a:pt x="193444" y="1072460"/>
                      </a:lnTo>
                      <a:cubicBezTo>
                        <a:pt x="149763" y="1072460"/>
                        <a:pt x="114215" y="1036912"/>
                        <a:pt x="114215" y="993231"/>
                      </a:cubicBezTo>
                      <a:lnTo>
                        <a:pt x="114215" y="538263"/>
                      </a:lnTo>
                      <a:cubicBezTo>
                        <a:pt x="49991" y="530621"/>
                        <a:pt x="0" y="475792"/>
                        <a:pt x="0" y="409254"/>
                      </a:cubicBezTo>
                      <a:lnTo>
                        <a:pt x="0" y="168063"/>
                      </a:lnTo>
                      <a:cubicBezTo>
                        <a:pt x="0" y="75372"/>
                        <a:pt x="75372" y="0"/>
                        <a:pt x="168063" y="0"/>
                      </a:cubicBezTo>
                      <a:lnTo>
                        <a:pt x="371182" y="0"/>
                      </a:lnTo>
                      <a:cubicBezTo>
                        <a:pt x="463873" y="0"/>
                        <a:pt x="539245" y="75442"/>
                        <a:pt x="539245" y="168063"/>
                      </a:cubicBezTo>
                      <a:close/>
                    </a:path>
                  </a:pathLst>
                </a:custGeom>
                <a:solidFill>
                  <a:srgbClr val="5AC1FF"/>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nvGrpSpPr>
                <p:cNvPr id="1061" name="Graphic 8">
                  <a:extLst>
                    <a:ext uri="{FF2B5EF4-FFF2-40B4-BE49-F238E27FC236}">
                      <a16:creationId xmlns:a16="http://schemas.microsoft.com/office/drawing/2014/main" id="{9A9E7B7F-FC96-ECE0-E947-2F3FBA28B8C7}"/>
                    </a:ext>
                  </a:extLst>
                </p:cNvPr>
                <p:cNvGrpSpPr>
                  <a:grpSpLocks noGrp="1" noUngrp="1" noRot="1" noMove="1" noResize="1"/>
                </p:cNvGrpSpPr>
                <p:nvPr/>
              </p:nvGrpSpPr>
              <p:grpSpPr>
                <a:xfrm>
                  <a:off x="3842544" y="3800042"/>
                  <a:ext cx="539244" cy="1351723"/>
                  <a:chOff x="3842544" y="3800042"/>
                  <a:chExt cx="539244" cy="1351723"/>
                </a:xfrm>
                <a:solidFill>
                  <a:srgbClr val="121212"/>
                </a:solidFill>
              </p:grpSpPr>
              <p:sp>
                <p:nvSpPr>
                  <p:cNvPr id="1094" name="Freeform: Shape 1093">
                    <a:extLst>
                      <a:ext uri="{FF2B5EF4-FFF2-40B4-BE49-F238E27FC236}">
                        <a16:creationId xmlns:a16="http://schemas.microsoft.com/office/drawing/2014/main" id="{601A518E-9986-202C-4CD6-3D2111475C65}"/>
                      </a:ext>
                    </a:extLst>
                  </p:cNvPr>
                  <p:cNvSpPr>
                    <a:spLocks noGrp="1" noRot="1" noMove="1" noResize="1" noEditPoints="1" noAdjustHandles="1" noChangeArrowheads="1" noChangeShapeType="1"/>
                  </p:cNvSpPr>
                  <p:nvPr/>
                </p:nvSpPr>
                <p:spPr>
                  <a:xfrm>
                    <a:off x="4096356" y="4587069"/>
                    <a:ext cx="171287" cy="564696"/>
                  </a:xfrm>
                  <a:custGeom>
                    <a:avLst/>
                    <a:gdLst>
                      <a:gd name="connsiteX0" fmla="*/ 171148 w 171287"/>
                      <a:gd name="connsiteY0" fmla="*/ 15776 h 564696"/>
                      <a:gd name="connsiteX1" fmla="*/ 171148 w 171287"/>
                      <a:gd name="connsiteY1" fmla="*/ 485467 h 564696"/>
                      <a:gd name="connsiteX2" fmla="*/ 91919 w 171287"/>
                      <a:gd name="connsiteY2" fmla="*/ 564696 h 564696"/>
                      <a:gd name="connsiteX3" fmla="*/ 79229 w 171287"/>
                      <a:gd name="connsiteY3" fmla="*/ 564696 h 564696"/>
                      <a:gd name="connsiteX4" fmla="*/ 15776 w 171287"/>
                      <a:gd name="connsiteY4" fmla="*/ 532444 h 564696"/>
                      <a:gd name="connsiteX5" fmla="*/ 0 w 171287"/>
                      <a:gd name="connsiteY5" fmla="*/ 485467 h 564696"/>
                      <a:gd name="connsiteX6" fmla="*/ 0 w 171287"/>
                      <a:gd name="connsiteY6" fmla="*/ 15776 h 564696"/>
                      <a:gd name="connsiteX7" fmla="*/ 15776 w 171287"/>
                      <a:gd name="connsiteY7" fmla="*/ 0 h 564696"/>
                      <a:gd name="connsiteX8" fmla="*/ 31551 w 171287"/>
                      <a:gd name="connsiteY8" fmla="*/ 15776 h 564696"/>
                      <a:gd name="connsiteX9" fmla="*/ 31551 w 171287"/>
                      <a:gd name="connsiteY9" fmla="*/ 485467 h 564696"/>
                      <a:gd name="connsiteX10" fmla="*/ 79299 w 171287"/>
                      <a:gd name="connsiteY10" fmla="*/ 533215 h 564696"/>
                      <a:gd name="connsiteX11" fmla="*/ 91989 w 171287"/>
                      <a:gd name="connsiteY11" fmla="*/ 533215 h 564696"/>
                      <a:gd name="connsiteX12" fmla="*/ 139737 w 171287"/>
                      <a:gd name="connsiteY12" fmla="*/ 485467 h 564696"/>
                      <a:gd name="connsiteX13" fmla="*/ 139737 w 171287"/>
                      <a:gd name="connsiteY13" fmla="*/ 15776 h 564696"/>
                      <a:gd name="connsiteX14" fmla="*/ 155512 w 171287"/>
                      <a:gd name="connsiteY14" fmla="*/ 0 h 564696"/>
                      <a:gd name="connsiteX15" fmla="*/ 171288 w 171287"/>
                      <a:gd name="connsiteY15" fmla="*/ 15776 h 564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1287" h="564696">
                        <a:moveTo>
                          <a:pt x="171148" y="15776"/>
                        </a:moveTo>
                        <a:lnTo>
                          <a:pt x="171148" y="485467"/>
                        </a:lnTo>
                        <a:cubicBezTo>
                          <a:pt x="171148" y="529148"/>
                          <a:pt x="135600" y="564696"/>
                          <a:pt x="91919" y="564696"/>
                        </a:cubicBezTo>
                        <a:lnTo>
                          <a:pt x="79229" y="564696"/>
                        </a:lnTo>
                        <a:cubicBezTo>
                          <a:pt x="53076" y="564696"/>
                          <a:pt x="30009" y="552006"/>
                          <a:pt x="15776" y="532444"/>
                        </a:cubicBezTo>
                        <a:cubicBezTo>
                          <a:pt x="5890" y="519473"/>
                          <a:pt x="0" y="502996"/>
                          <a:pt x="0" y="485467"/>
                        </a:cubicBezTo>
                        <a:lnTo>
                          <a:pt x="0" y="15776"/>
                        </a:lnTo>
                        <a:cubicBezTo>
                          <a:pt x="0" y="6871"/>
                          <a:pt x="7082" y="0"/>
                          <a:pt x="15776" y="0"/>
                        </a:cubicBezTo>
                        <a:cubicBezTo>
                          <a:pt x="24470" y="0"/>
                          <a:pt x="31551" y="6871"/>
                          <a:pt x="31551" y="15776"/>
                        </a:cubicBezTo>
                        <a:lnTo>
                          <a:pt x="31551" y="485467"/>
                        </a:lnTo>
                        <a:cubicBezTo>
                          <a:pt x="31551" y="511620"/>
                          <a:pt x="53146" y="533215"/>
                          <a:pt x="79299" y="533215"/>
                        </a:cubicBezTo>
                        <a:lnTo>
                          <a:pt x="91989" y="533215"/>
                        </a:lnTo>
                        <a:cubicBezTo>
                          <a:pt x="118142" y="533215"/>
                          <a:pt x="139737" y="511620"/>
                          <a:pt x="139737" y="485467"/>
                        </a:cubicBezTo>
                        <a:lnTo>
                          <a:pt x="139737" y="15776"/>
                        </a:lnTo>
                        <a:cubicBezTo>
                          <a:pt x="139737" y="6871"/>
                          <a:pt x="146818" y="0"/>
                          <a:pt x="155512" y="0"/>
                        </a:cubicBezTo>
                        <a:cubicBezTo>
                          <a:pt x="164206" y="0"/>
                          <a:pt x="171288" y="6871"/>
                          <a:pt x="171288" y="15776"/>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095" name="Freeform: Shape 1094">
                    <a:extLst>
                      <a:ext uri="{FF2B5EF4-FFF2-40B4-BE49-F238E27FC236}">
                        <a16:creationId xmlns:a16="http://schemas.microsoft.com/office/drawing/2014/main" id="{9086109C-7557-1ED5-D85A-62BEE4F884B2}"/>
                      </a:ext>
                    </a:extLst>
                  </p:cNvPr>
                  <p:cNvSpPr>
                    <a:spLocks noGrp="1" noRot="1" noMove="1" noResize="1" noEditPoints="1" noAdjustHandles="1" noChangeArrowheads="1" noChangeShapeType="1"/>
                  </p:cNvSpPr>
                  <p:nvPr/>
                </p:nvSpPr>
                <p:spPr>
                  <a:xfrm>
                    <a:off x="3956759" y="4587069"/>
                    <a:ext cx="171287" cy="564696"/>
                  </a:xfrm>
                  <a:custGeom>
                    <a:avLst/>
                    <a:gdLst>
                      <a:gd name="connsiteX0" fmla="*/ 171147 w 171287"/>
                      <a:gd name="connsiteY0" fmla="*/ 485467 h 564696"/>
                      <a:gd name="connsiteX1" fmla="*/ 155372 w 171287"/>
                      <a:gd name="connsiteY1" fmla="*/ 532444 h 564696"/>
                      <a:gd name="connsiteX2" fmla="*/ 91919 w 171287"/>
                      <a:gd name="connsiteY2" fmla="*/ 564696 h 564696"/>
                      <a:gd name="connsiteX3" fmla="*/ 79228 w 171287"/>
                      <a:gd name="connsiteY3" fmla="*/ 564696 h 564696"/>
                      <a:gd name="connsiteX4" fmla="*/ 0 w 171287"/>
                      <a:gd name="connsiteY4" fmla="*/ 485467 h 564696"/>
                      <a:gd name="connsiteX5" fmla="*/ 0 w 171287"/>
                      <a:gd name="connsiteY5" fmla="*/ 15776 h 564696"/>
                      <a:gd name="connsiteX6" fmla="*/ 15776 w 171287"/>
                      <a:gd name="connsiteY6" fmla="*/ 0 h 564696"/>
                      <a:gd name="connsiteX7" fmla="*/ 31551 w 171287"/>
                      <a:gd name="connsiteY7" fmla="*/ 15776 h 564696"/>
                      <a:gd name="connsiteX8" fmla="*/ 31551 w 171287"/>
                      <a:gd name="connsiteY8" fmla="*/ 485467 h 564696"/>
                      <a:gd name="connsiteX9" fmla="*/ 79299 w 171287"/>
                      <a:gd name="connsiteY9" fmla="*/ 533215 h 564696"/>
                      <a:gd name="connsiteX10" fmla="*/ 91989 w 171287"/>
                      <a:gd name="connsiteY10" fmla="*/ 533215 h 564696"/>
                      <a:gd name="connsiteX11" fmla="*/ 139737 w 171287"/>
                      <a:gd name="connsiteY11" fmla="*/ 485467 h 564696"/>
                      <a:gd name="connsiteX12" fmla="*/ 155512 w 171287"/>
                      <a:gd name="connsiteY12" fmla="*/ 469692 h 564696"/>
                      <a:gd name="connsiteX13" fmla="*/ 171288 w 171287"/>
                      <a:gd name="connsiteY13" fmla="*/ 485467 h 564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1287" h="564696">
                        <a:moveTo>
                          <a:pt x="171147" y="485467"/>
                        </a:moveTo>
                        <a:cubicBezTo>
                          <a:pt x="171147" y="502996"/>
                          <a:pt x="165328" y="519473"/>
                          <a:pt x="155372" y="532444"/>
                        </a:cubicBezTo>
                        <a:cubicBezTo>
                          <a:pt x="141139" y="552006"/>
                          <a:pt x="118072" y="564696"/>
                          <a:pt x="91919" y="564696"/>
                        </a:cubicBezTo>
                        <a:lnTo>
                          <a:pt x="79228" y="564696"/>
                        </a:lnTo>
                        <a:cubicBezTo>
                          <a:pt x="35548" y="564696"/>
                          <a:pt x="0" y="529148"/>
                          <a:pt x="0" y="485467"/>
                        </a:cubicBezTo>
                        <a:lnTo>
                          <a:pt x="0" y="15776"/>
                        </a:lnTo>
                        <a:cubicBezTo>
                          <a:pt x="0" y="6871"/>
                          <a:pt x="7081" y="0"/>
                          <a:pt x="15776" y="0"/>
                        </a:cubicBezTo>
                        <a:cubicBezTo>
                          <a:pt x="24470" y="0"/>
                          <a:pt x="31551" y="6871"/>
                          <a:pt x="31551" y="15776"/>
                        </a:cubicBezTo>
                        <a:lnTo>
                          <a:pt x="31551" y="485467"/>
                        </a:lnTo>
                        <a:cubicBezTo>
                          <a:pt x="31551" y="511620"/>
                          <a:pt x="53146" y="533215"/>
                          <a:pt x="79299" y="533215"/>
                        </a:cubicBezTo>
                        <a:lnTo>
                          <a:pt x="91989" y="533215"/>
                        </a:lnTo>
                        <a:cubicBezTo>
                          <a:pt x="118141" y="533215"/>
                          <a:pt x="139737" y="511620"/>
                          <a:pt x="139737" y="485467"/>
                        </a:cubicBezTo>
                        <a:cubicBezTo>
                          <a:pt x="139737" y="476563"/>
                          <a:pt x="146818" y="469692"/>
                          <a:pt x="155512" y="469692"/>
                        </a:cubicBezTo>
                        <a:cubicBezTo>
                          <a:pt x="164206" y="469692"/>
                          <a:pt x="171288" y="476563"/>
                          <a:pt x="171288" y="485467"/>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096" name="Freeform: Shape 1095">
                    <a:extLst>
                      <a:ext uri="{FF2B5EF4-FFF2-40B4-BE49-F238E27FC236}">
                        <a16:creationId xmlns:a16="http://schemas.microsoft.com/office/drawing/2014/main" id="{5EAB8EB3-90E2-4671-57B6-BAD233EB6BA1}"/>
                      </a:ext>
                    </a:extLst>
                  </p:cNvPr>
                  <p:cNvSpPr>
                    <a:spLocks noGrp="1" noRot="1" noMove="1" noResize="1" noEditPoints="1" noAdjustHandles="1" noChangeArrowheads="1" noChangeShapeType="1"/>
                  </p:cNvSpPr>
                  <p:nvPr/>
                </p:nvSpPr>
                <p:spPr>
                  <a:xfrm>
                    <a:off x="3994831" y="3800042"/>
                    <a:ext cx="234600" cy="234600"/>
                  </a:xfrm>
                  <a:custGeom>
                    <a:avLst/>
                    <a:gdLst>
                      <a:gd name="connsiteX0" fmla="*/ 117300 w 234600"/>
                      <a:gd name="connsiteY0" fmla="*/ 0 h 234600"/>
                      <a:gd name="connsiteX1" fmla="*/ 0 w 234600"/>
                      <a:gd name="connsiteY1" fmla="*/ 117300 h 234600"/>
                      <a:gd name="connsiteX2" fmla="*/ 117300 w 234600"/>
                      <a:gd name="connsiteY2" fmla="*/ 234601 h 234600"/>
                      <a:gd name="connsiteX3" fmla="*/ 234601 w 234600"/>
                      <a:gd name="connsiteY3" fmla="*/ 117300 h 234600"/>
                      <a:gd name="connsiteX4" fmla="*/ 117300 w 234600"/>
                      <a:gd name="connsiteY4" fmla="*/ 0 h 234600"/>
                      <a:gd name="connsiteX5" fmla="*/ 117300 w 234600"/>
                      <a:gd name="connsiteY5" fmla="*/ 203120 h 234600"/>
                      <a:gd name="connsiteX6" fmla="*/ 31481 w 234600"/>
                      <a:gd name="connsiteY6" fmla="*/ 117300 h 234600"/>
                      <a:gd name="connsiteX7" fmla="*/ 117300 w 234600"/>
                      <a:gd name="connsiteY7" fmla="*/ 31481 h 234600"/>
                      <a:gd name="connsiteX8" fmla="*/ 203120 w 234600"/>
                      <a:gd name="connsiteY8" fmla="*/ 117300 h 234600"/>
                      <a:gd name="connsiteX9" fmla="*/ 117300 w 234600"/>
                      <a:gd name="connsiteY9" fmla="*/ 203120 h 23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600" h="234600">
                        <a:moveTo>
                          <a:pt x="117300" y="0"/>
                        </a:moveTo>
                        <a:cubicBezTo>
                          <a:pt x="52585" y="0"/>
                          <a:pt x="0" y="52585"/>
                          <a:pt x="0" y="117300"/>
                        </a:cubicBezTo>
                        <a:cubicBezTo>
                          <a:pt x="0" y="182015"/>
                          <a:pt x="52585" y="234601"/>
                          <a:pt x="117300" y="234601"/>
                        </a:cubicBezTo>
                        <a:cubicBezTo>
                          <a:pt x="182015" y="234601"/>
                          <a:pt x="234601" y="182015"/>
                          <a:pt x="234601" y="117300"/>
                        </a:cubicBezTo>
                        <a:cubicBezTo>
                          <a:pt x="234601" y="52585"/>
                          <a:pt x="182015" y="0"/>
                          <a:pt x="117300" y="0"/>
                        </a:cubicBezTo>
                        <a:close/>
                        <a:moveTo>
                          <a:pt x="117300" y="203120"/>
                        </a:moveTo>
                        <a:cubicBezTo>
                          <a:pt x="70044" y="203120"/>
                          <a:pt x="31481" y="164557"/>
                          <a:pt x="31481" y="117300"/>
                        </a:cubicBezTo>
                        <a:cubicBezTo>
                          <a:pt x="31481" y="70044"/>
                          <a:pt x="70044" y="31481"/>
                          <a:pt x="117300" y="31481"/>
                        </a:cubicBezTo>
                        <a:cubicBezTo>
                          <a:pt x="164557" y="31481"/>
                          <a:pt x="203120" y="70044"/>
                          <a:pt x="203120" y="117300"/>
                        </a:cubicBezTo>
                        <a:cubicBezTo>
                          <a:pt x="203120" y="164557"/>
                          <a:pt x="164557" y="203120"/>
                          <a:pt x="117300" y="203120"/>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097" name="Freeform: Shape 1096">
                    <a:extLst>
                      <a:ext uri="{FF2B5EF4-FFF2-40B4-BE49-F238E27FC236}">
                        <a16:creationId xmlns:a16="http://schemas.microsoft.com/office/drawing/2014/main" id="{4A84B449-D24D-34B3-3871-7E99B7C7CFCD}"/>
                      </a:ext>
                    </a:extLst>
                  </p:cNvPr>
                  <p:cNvSpPr>
                    <a:spLocks noGrp="1" noRot="1" noMove="1" noResize="1" noEditPoints="1" noAdjustHandles="1" noChangeArrowheads="1" noChangeShapeType="1"/>
                  </p:cNvSpPr>
                  <p:nvPr/>
                </p:nvSpPr>
                <p:spPr>
                  <a:xfrm>
                    <a:off x="3842544" y="4079375"/>
                    <a:ext cx="539244" cy="539244"/>
                  </a:xfrm>
                  <a:custGeom>
                    <a:avLst/>
                    <a:gdLst>
                      <a:gd name="connsiteX0" fmla="*/ 539245 w 539244"/>
                      <a:gd name="connsiteY0" fmla="*/ 168063 h 539244"/>
                      <a:gd name="connsiteX1" fmla="*/ 539245 w 539244"/>
                      <a:gd name="connsiteY1" fmla="*/ 409254 h 539244"/>
                      <a:gd name="connsiteX2" fmla="*/ 425029 w 539244"/>
                      <a:gd name="connsiteY2" fmla="*/ 538263 h 539244"/>
                      <a:gd name="connsiteX3" fmla="*/ 409254 w 539244"/>
                      <a:gd name="connsiteY3" fmla="*/ 539245 h 539244"/>
                      <a:gd name="connsiteX4" fmla="*/ 393478 w 539244"/>
                      <a:gd name="connsiteY4" fmla="*/ 523469 h 539244"/>
                      <a:gd name="connsiteX5" fmla="*/ 393478 w 539244"/>
                      <a:gd name="connsiteY5" fmla="*/ 167992 h 539244"/>
                      <a:gd name="connsiteX6" fmla="*/ 409254 w 539244"/>
                      <a:gd name="connsiteY6" fmla="*/ 152217 h 539244"/>
                      <a:gd name="connsiteX7" fmla="*/ 425029 w 539244"/>
                      <a:gd name="connsiteY7" fmla="*/ 167992 h 539244"/>
                      <a:gd name="connsiteX8" fmla="*/ 425029 w 539244"/>
                      <a:gd name="connsiteY8" fmla="*/ 506151 h 539244"/>
                      <a:gd name="connsiteX9" fmla="*/ 507764 w 539244"/>
                      <a:gd name="connsiteY9" fmla="*/ 409184 h 539244"/>
                      <a:gd name="connsiteX10" fmla="*/ 507764 w 539244"/>
                      <a:gd name="connsiteY10" fmla="*/ 167992 h 539244"/>
                      <a:gd name="connsiteX11" fmla="*/ 371182 w 539244"/>
                      <a:gd name="connsiteY11" fmla="*/ 31411 h 539244"/>
                      <a:gd name="connsiteX12" fmla="*/ 168063 w 539244"/>
                      <a:gd name="connsiteY12" fmla="*/ 31411 h 539244"/>
                      <a:gd name="connsiteX13" fmla="*/ 31481 w 539244"/>
                      <a:gd name="connsiteY13" fmla="*/ 167992 h 539244"/>
                      <a:gd name="connsiteX14" fmla="*/ 31481 w 539244"/>
                      <a:gd name="connsiteY14" fmla="*/ 409184 h 539244"/>
                      <a:gd name="connsiteX15" fmla="*/ 114215 w 539244"/>
                      <a:gd name="connsiteY15" fmla="*/ 506151 h 539244"/>
                      <a:gd name="connsiteX16" fmla="*/ 114215 w 539244"/>
                      <a:gd name="connsiteY16" fmla="*/ 167992 h 539244"/>
                      <a:gd name="connsiteX17" fmla="*/ 129991 w 539244"/>
                      <a:gd name="connsiteY17" fmla="*/ 152217 h 539244"/>
                      <a:gd name="connsiteX18" fmla="*/ 145767 w 539244"/>
                      <a:gd name="connsiteY18" fmla="*/ 167992 h 539244"/>
                      <a:gd name="connsiteX19" fmla="*/ 145767 w 539244"/>
                      <a:gd name="connsiteY19" fmla="*/ 523469 h 539244"/>
                      <a:gd name="connsiteX20" fmla="*/ 129991 w 539244"/>
                      <a:gd name="connsiteY20" fmla="*/ 539245 h 539244"/>
                      <a:gd name="connsiteX21" fmla="*/ 114215 w 539244"/>
                      <a:gd name="connsiteY21" fmla="*/ 538263 h 539244"/>
                      <a:gd name="connsiteX22" fmla="*/ 0 w 539244"/>
                      <a:gd name="connsiteY22" fmla="*/ 409254 h 539244"/>
                      <a:gd name="connsiteX23" fmla="*/ 0 w 539244"/>
                      <a:gd name="connsiteY23" fmla="*/ 168063 h 539244"/>
                      <a:gd name="connsiteX24" fmla="*/ 168063 w 539244"/>
                      <a:gd name="connsiteY24" fmla="*/ 0 h 539244"/>
                      <a:gd name="connsiteX25" fmla="*/ 371182 w 539244"/>
                      <a:gd name="connsiteY25" fmla="*/ 0 h 539244"/>
                      <a:gd name="connsiteX26" fmla="*/ 539245 w 539244"/>
                      <a:gd name="connsiteY26" fmla="*/ 168063 h 53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39244" h="539244">
                        <a:moveTo>
                          <a:pt x="539245" y="168063"/>
                        </a:moveTo>
                        <a:lnTo>
                          <a:pt x="539245" y="409254"/>
                        </a:lnTo>
                        <a:cubicBezTo>
                          <a:pt x="539245" y="475792"/>
                          <a:pt x="489254" y="530621"/>
                          <a:pt x="425029" y="538263"/>
                        </a:cubicBezTo>
                        <a:cubicBezTo>
                          <a:pt x="419701" y="539035"/>
                          <a:pt x="414582" y="539245"/>
                          <a:pt x="409254" y="539245"/>
                        </a:cubicBezTo>
                        <a:cubicBezTo>
                          <a:pt x="400630" y="539245"/>
                          <a:pt x="393478" y="532374"/>
                          <a:pt x="393478" y="523469"/>
                        </a:cubicBezTo>
                        <a:lnTo>
                          <a:pt x="393478" y="167992"/>
                        </a:lnTo>
                        <a:cubicBezTo>
                          <a:pt x="393478" y="159088"/>
                          <a:pt x="400560" y="152217"/>
                          <a:pt x="409254" y="152217"/>
                        </a:cubicBezTo>
                        <a:cubicBezTo>
                          <a:pt x="417948" y="152217"/>
                          <a:pt x="425029" y="159088"/>
                          <a:pt x="425029" y="167992"/>
                        </a:cubicBezTo>
                        <a:lnTo>
                          <a:pt x="425029" y="506151"/>
                        </a:lnTo>
                        <a:cubicBezTo>
                          <a:pt x="472006" y="498509"/>
                          <a:pt x="507764" y="457913"/>
                          <a:pt x="507764" y="409184"/>
                        </a:cubicBezTo>
                        <a:lnTo>
                          <a:pt x="507764" y="167992"/>
                        </a:lnTo>
                        <a:cubicBezTo>
                          <a:pt x="507764" y="92831"/>
                          <a:pt x="446344" y="31411"/>
                          <a:pt x="371182" y="31411"/>
                        </a:cubicBezTo>
                        <a:lnTo>
                          <a:pt x="168063" y="31411"/>
                        </a:lnTo>
                        <a:cubicBezTo>
                          <a:pt x="92901" y="31411"/>
                          <a:pt x="31481" y="92831"/>
                          <a:pt x="31481" y="167992"/>
                        </a:cubicBezTo>
                        <a:lnTo>
                          <a:pt x="31481" y="409184"/>
                        </a:lnTo>
                        <a:cubicBezTo>
                          <a:pt x="31481" y="457913"/>
                          <a:pt x="67309" y="498579"/>
                          <a:pt x="114215" y="506151"/>
                        </a:cubicBezTo>
                        <a:lnTo>
                          <a:pt x="114215" y="167992"/>
                        </a:lnTo>
                        <a:cubicBezTo>
                          <a:pt x="114215" y="159088"/>
                          <a:pt x="121297" y="152217"/>
                          <a:pt x="129991" y="152217"/>
                        </a:cubicBezTo>
                        <a:cubicBezTo>
                          <a:pt x="138685" y="152217"/>
                          <a:pt x="145767" y="159088"/>
                          <a:pt x="145767" y="167992"/>
                        </a:cubicBezTo>
                        <a:lnTo>
                          <a:pt x="145767" y="523469"/>
                        </a:lnTo>
                        <a:cubicBezTo>
                          <a:pt x="145767" y="532374"/>
                          <a:pt x="138685" y="539245"/>
                          <a:pt x="129991" y="539245"/>
                        </a:cubicBezTo>
                        <a:cubicBezTo>
                          <a:pt x="124662" y="539245"/>
                          <a:pt x="119544" y="538964"/>
                          <a:pt x="114215" y="538263"/>
                        </a:cubicBezTo>
                        <a:cubicBezTo>
                          <a:pt x="49991" y="530621"/>
                          <a:pt x="0" y="475792"/>
                          <a:pt x="0" y="409254"/>
                        </a:cubicBezTo>
                        <a:lnTo>
                          <a:pt x="0" y="168063"/>
                        </a:lnTo>
                        <a:cubicBezTo>
                          <a:pt x="0" y="75372"/>
                          <a:pt x="75372" y="0"/>
                          <a:pt x="168063" y="0"/>
                        </a:cubicBezTo>
                        <a:lnTo>
                          <a:pt x="371182" y="0"/>
                        </a:lnTo>
                        <a:cubicBezTo>
                          <a:pt x="463873" y="0"/>
                          <a:pt x="539245" y="75442"/>
                          <a:pt x="539245" y="168063"/>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grpSp>
              <p:nvGrpSpPr>
                <p:cNvPr id="1062" name="Graphic 8">
                  <a:extLst>
                    <a:ext uri="{FF2B5EF4-FFF2-40B4-BE49-F238E27FC236}">
                      <a16:creationId xmlns:a16="http://schemas.microsoft.com/office/drawing/2014/main" id="{9BCB834A-9969-616E-0FEB-41C25E7416D1}"/>
                    </a:ext>
                  </a:extLst>
                </p:cNvPr>
                <p:cNvGrpSpPr>
                  <a:grpSpLocks noGrp="1" noUngrp="1" noRot="1" noMove="1" noResize="1"/>
                </p:cNvGrpSpPr>
                <p:nvPr/>
              </p:nvGrpSpPr>
              <p:grpSpPr>
                <a:xfrm>
                  <a:off x="3258496" y="3990401"/>
                  <a:ext cx="514074" cy="133286"/>
                  <a:chOff x="3258496" y="3990401"/>
                  <a:chExt cx="514074" cy="133286"/>
                </a:xfrm>
                <a:solidFill>
                  <a:srgbClr val="121212"/>
                </a:solidFill>
              </p:grpSpPr>
              <p:sp>
                <p:nvSpPr>
                  <p:cNvPr id="1089" name="Freeform: Shape 1088">
                    <a:extLst>
                      <a:ext uri="{FF2B5EF4-FFF2-40B4-BE49-F238E27FC236}">
                        <a16:creationId xmlns:a16="http://schemas.microsoft.com/office/drawing/2014/main" id="{1DC7CB8B-655E-32A7-C3DA-A2B9B017D7F2}"/>
                      </a:ext>
                    </a:extLst>
                  </p:cNvPr>
                  <p:cNvSpPr>
                    <a:spLocks noGrp="1" noRot="1" noMove="1" noResize="1" noEditPoints="1" noAdjustHandles="1" noChangeArrowheads="1" noChangeShapeType="1"/>
                  </p:cNvSpPr>
                  <p:nvPr/>
                </p:nvSpPr>
                <p:spPr>
                  <a:xfrm>
                    <a:off x="3410854" y="3990401"/>
                    <a:ext cx="361716" cy="31691"/>
                  </a:xfrm>
                  <a:custGeom>
                    <a:avLst/>
                    <a:gdLst>
                      <a:gd name="connsiteX0" fmla="*/ 345871 w 361716"/>
                      <a:gd name="connsiteY0" fmla="*/ 31691 h 31691"/>
                      <a:gd name="connsiteX1" fmla="*/ 15846 w 361716"/>
                      <a:gd name="connsiteY1" fmla="*/ 31691 h 31691"/>
                      <a:gd name="connsiteX2" fmla="*/ 0 w 361716"/>
                      <a:gd name="connsiteY2" fmla="*/ 15846 h 31691"/>
                      <a:gd name="connsiteX3" fmla="*/ 15846 w 361716"/>
                      <a:gd name="connsiteY3" fmla="*/ 0 h 31691"/>
                      <a:gd name="connsiteX4" fmla="*/ 345871 w 361716"/>
                      <a:gd name="connsiteY4" fmla="*/ 0 h 31691"/>
                      <a:gd name="connsiteX5" fmla="*/ 361717 w 361716"/>
                      <a:gd name="connsiteY5" fmla="*/ 15846 h 31691"/>
                      <a:gd name="connsiteX6" fmla="*/ 345871 w 361716"/>
                      <a:gd name="connsiteY6" fmla="*/ 31691 h 31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1716" h="31691">
                        <a:moveTo>
                          <a:pt x="345871" y="31691"/>
                        </a:moveTo>
                        <a:lnTo>
                          <a:pt x="15846" y="31691"/>
                        </a:lnTo>
                        <a:cubicBezTo>
                          <a:pt x="7082" y="31691"/>
                          <a:pt x="0" y="24610"/>
                          <a:pt x="0" y="15846"/>
                        </a:cubicBezTo>
                        <a:cubicBezTo>
                          <a:pt x="0" y="7081"/>
                          <a:pt x="7082" y="0"/>
                          <a:pt x="15846" y="0"/>
                        </a:cubicBezTo>
                        <a:lnTo>
                          <a:pt x="345871" y="0"/>
                        </a:lnTo>
                        <a:cubicBezTo>
                          <a:pt x="354635" y="0"/>
                          <a:pt x="361717" y="7081"/>
                          <a:pt x="361717" y="15846"/>
                        </a:cubicBezTo>
                        <a:cubicBezTo>
                          <a:pt x="361717" y="24610"/>
                          <a:pt x="354635" y="31691"/>
                          <a:pt x="345871" y="31691"/>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090" name="Freeform: Shape 1089">
                    <a:extLst>
                      <a:ext uri="{FF2B5EF4-FFF2-40B4-BE49-F238E27FC236}">
                        <a16:creationId xmlns:a16="http://schemas.microsoft.com/office/drawing/2014/main" id="{2EB9DCA5-3ABC-B2B3-5B10-0490BD7CBABA}"/>
                      </a:ext>
                    </a:extLst>
                  </p:cNvPr>
                  <p:cNvSpPr>
                    <a:spLocks noGrp="1" noRot="1" noMove="1" noResize="1" noEditPoints="1" noAdjustHandles="1" noChangeArrowheads="1" noChangeShapeType="1"/>
                  </p:cNvSpPr>
                  <p:nvPr/>
                </p:nvSpPr>
                <p:spPr>
                  <a:xfrm>
                    <a:off x="3258496" y="3990401"/>
                    <a:ext cx="107834" cy="31691"/>
                  </a:xfrm>
                  <a:custGeom>
                    <a:avLst/>
                    <a:gdLst>
                      <a:gd name="connsiteX0" fmla="*/ 91989 w 107834"/>
                      <a:gd name="connsiteY0" fmla="*/ 31691 h 31691"/>
                      <a:gd name="connsiteX1" fmla="*/ 15846 w 107834"/>
                      <a:gd name="connsiteY1" fmla="*/ 31691 h 31691"/>
                      <a:gd name="connsiteX2" fmla="*/ 0 w 107834"/>
                      <a:gd name="connsiteY2" fmla="*/ 15846 h 31691"/>
                      <a:gd name="connsiteX3" fmla="*/ 15846 w 107834"/>
                      <a:gd name="connsiteY3" fmla="*/ 0 h 31691"/>
                      <a:gd name="connsiteX4" fmla="*/ 91989 w 107834"/>
                      <a:gd name="connsiteY4" fmla="*/ 0 h 31691"/>
                      <a:gd name="connsiteX5" fmla="*/ 107835 w 107834"/>
                      <a:gd name="connsiteY5" fmla="*/ 15846 h 31691"/>
                      <a:gd name="connsiteX6" fmla="*/ 91989 w 107834"/>
                      <a:gd name="connsiteY6" fmla="*/ 31691 h 31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834" h="31691">
                        <a:moveTo>
                          <a:pt x="91989" y="31691"/>
                        </a:moveTo>
                        <a:lnTo>
                          <a:pt x="15846" y="31691"/>
                        </a:lnTo>
                        <a:cubicBezTo>
                          <a:pt x="7082" y="31691"/>
                          <a:pt x="0" y="24610"/>
                          <a:pt x="0" y="15846"/>
                        </a:cubicBezTo>
                        <a:cubicBezTo>
                          <a:pt x="0" y="7081"/>
                          <a:pt x="7082" y="0"/>
                          <a:pt x="15846" y="0"/>
                        </a:cubicBezTo>
                        <a:lnTo>
                          <a:pt x="91989" y="0"/>
                        </a:lnTo>
                        <a:cubicBezTo>
                          <a:pt x="100754" y="0"/>
                          <a:pt x="107835" y="7081"/>
                          <a:pt x="107835" y="15846"/>
                        </a:cubicBezTo>
                        <a:cubicBezTo>
                          <a:pt x="107835" y="24610"/>
                          <a:pt x="100754" y="31691"/>
                          <a:pt x="91989" y="31691"/>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093" name="Freeform: Shape 1092">
                    <a:extLst>
                      <a:ext uri="{FF2B5EF4-FFF2-40B4-BE49-F238E27FC236}">
                        <a16:creationId xmlns:a16="http://schemas.microsoft.com/office/drawing/2014/main" id="{0AA7A2E5-8DC3-87B4-2B80-69A403C45FA2}"/>
                      </a:ext>
                    </a:extLst>
                  </p:cNvPr>
                  <p:cNvSpPr>
                    <a:spLocks noGrp="1" noRot="1" noMove="1" noResize="1" noEditPoints="1" noAdjustHandles="1" noChangeArrowheads="1" noChangeShapeType="1"/>
                  </p:cNvSpPr>
                  <p:nvPr/>
                </p:nvSpPr>
                <p:spPr>
                  <a:xfrm>
                    <a:off x="3258496" y="4091996"/>
                    <a:ext cx="361716" cy="31691"/>
                  </a:xfrm>
                  <a:custGeom>
                    <a:avLst/>
                    <a:gdLst>
                      <a:gd name="connsiteX0" fmla="*/ 345871 w 361716"/>
                      <a:gd name="connsiteY0" fmla="*/ 31691 h 31691"/>
                      <a:gd name="connsiteX1" fmla="*/ 15846 w 361716"/>
                      <a:gd name="connsiteY1" fmla="*/ 31691 h 31691"/>
                      <a:gd name="connsiteX2" fmla="*/ 0 w 361716"/>
                      <a:gd name="connsiteY2" fmla="*/ 15846 h 31691"/>
                      <a:gd name="connsiteX3" fmla="*/ 15846 w 361716"/>
                      <a:gd name="connsiteY3" fmla="*/ 0 h 31691"/>
                      <a:gd name="connsiteX4" fmla="*/ 345871 w 361716"/>
                      <a:gd name="connsiteY4" fmla="*/ 0 h 31691"/>
                      <a:gd name="connsiteX5" fmla="*/ 361717 w 361716"/>
                      <a:gd name="connsiteY5" fmla="*/ 15846 h 31691"/>
                      <a:gd name="connsiteX6" fmla="*/ 345871 w 361716"/>
                      <a:gd name="connsiteY6" fmla="*/ 31691 h 31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1716" h="31691">
                        <a:moveTo>
                          <a:pt x="345871" y="31691"/>
                        </a:moveTo>
                        <a:lnTo>
                          <a:pt x="15846" y="31691"/>
                        </a:lnTo>
                        <a:cubicBezTo>
                          <a:pt x="7082" y="31691"/>
                          <a:pt x="0" y="24610"/>
                          <a:pt x="0" y="15846"/>
                        </a:cubicBezTo>
                        <a:cubicBezTo>
                          <a:pt x="0" y="7082"/>
                          <a:pt x="7082" y="0"/>
                          <a:pt x="15846" y="0"/>
                        </a:cubicBezTo>
                        <a:lnTo>
                          <a:pt x="345871" y="0"/>
                        </a:lnTo>
                        <a:cubicBezTo>
                          <a:pt x="354635" y="0"/>
                          <a:pt x="361717" y="7082"/>
                          <a:pt x="361717" y="15846"/>
                        </a:cubicBezTo>
                        <a:cubicBezTo>
                          <a:pt x="361717" y="24610"/>
                          <a:pt x="354635" y="31691"/>
                          <a:pt x="345871" y="31691"/>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grpSp>
              <p:nvGrpSpPr>
                <p:cNvPr id="1063" name="Graphic 8">
                  <a:extLst>
                    <a:ext uri="{FF2B5EF4-FFF2-40B4-BE49-F238E27FC236}">
                      <a16:creationId xmlns:a16="http://schemas.microsoft.com/office/drawing/2014/main" id="{C3085179-EEFD-CE6B-3EFF-FA3BB212CC32}"/>
                    </a:ext>
                  </a:extLst>
                </p:cNvPr>
                <p:cNvGrpSpPr>
                  <a:grpSpLocks noGrp="1" noUngrp="1" noRot="1" noMove="1" noResize="1"/>
                </p:cNvGrpSpPr>
                <p:nvPr/>
              </p:nvGrpSpPr>
              <p:grpSpPr>
                <a:xfrm>
                  <a:off x="3258496" y="4269664"/>
                  <a:ext cx="514074" cy="133286"/>
                  <a:chOff x="3258496" y="4269664"/>
                  <a:chExt cx="514074" cy="133286"/>
                </a:xfrm>
                <a:solidFill>
                  <a:srgbClr val="121212"/>
                </a:solidFill>
              </p:grpSpPr>
              <p:sp>
                <p:nvSpPr>
                  <p:cNvPr id="1076" name="Freeform: Shape 1075">
                    <a:extLst>
                      <a:ext uri="{FF2B5EF4-FFF2-40B4-BE49-F238E27FC236}">
                        <a16:creationId xmlns:a16="http://schemas.microsoft.com/office/drawing/2014/main" id="{F2C060A3-4D3F-0178-2F3F-1E6D4339B05C}"/>
                      </a:ext>
                    </a:extLst>
                  </p:cNvPr>
                  <p:cNvSpPr>
                    <a:spLocks noGrp="1" noRot="1" noMove="1" noResize="1" noEditPoints="1" noAdjustHandles="1" noChangeArrowheads="1" noChangeShapeType="1"/>
                  </p:cNvSpPr>
                  <p:nvPr/>
                </p:nvSpPr>
                <p:spPr>
                  <a:xfrm>
                    <a:off x="3436165" y="4371259"/>
                    <a:ext cx="285573" cy="31691"/>
                  </a:xfrm>
                  <a:custGeom>
                    <a:avLst/>
                    <a:gdLst>
                      <a:gd name="connsiteX0" fmla="*/ 269727 w 285573"/>
                      <a:gd name="connsiteY0" fmla="*/ 31691 h 31691"/>
                      <a:gd name="connsiteX1" fmla="*/ 15846 w 285573"/>
                      <a:gd name="connsiteY1" fmla="*/ 31691 h 31691"/>
                      <a:gd name="connsiteX2" fmla="*/ 0 w 285573"/>
                      <a:gd name="connsiteY2" fmla="*/ 15846 h 31691"/>
                      <a:gd name="connsiteX3" fmla="*/ 15846 w 285573"/>
                      <a:gd name="connsiteY3" fmla="*/ 0 h 31691"/>
                      <a:gd name="connsiteX4" fmla="*/ 269727 w 285573"/>
                      <a:gd name="connsiteY4" fmla="*/ 0 h 31691"/>
                      <a:gd name="connsiteX5" fmla="*/ 285573 w 285573"/>
                      <a:gd name="connsiteY5" fmla="*/ 15846 h 31691"/>
                      <a:gd name="connsiteX6" fmla="*/ 269727 w 285573"/>
                      <a:gd name="connsiteY6" fmla="*/ 31691 h 31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573" h="31691">
                        <a:moveTo>
                          <a:pt x="269727" y="31691"/>
                        </a:moveTo>
                        <a:lnTo>
                          <a:pt x="15846" y="31691"/>
                        </a:lnTo>
                        <a:cubicBezTo>
                          <a:pt x="7081" y="31691"/>
                          <a:pt x="0" y="24610"/>
                          <a:pt x="0" y="15846"/>
                        </a:cubicBezTo>
                        <a:cubicBezTo>
                          <a:pt x="0" y="7081"/>
                          <a:pt x="7081" y="0"/>
                          <a:pt x="15846" y="0"/>
                        </a:cubicBezTo>
                        <a:lnTo>
                          <a:pt x="269727" y="0"/>
                        </a:lnTo>
                        <a:cubicBezTo>
                          <a:pt x="278492" y="0"/>
                          <a:pt x="285573" y="7081"/>
                          <a:pt x="285573" y="15846"/>
                        </a:cubicBezTo>
                        <a:cubicBezTo>
                          <a:pt x="285573" y="24610"/>
                          <a:pt x="278492" y="31691"/>
                          <a:pt x="269727" y="31691"/>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077" name="Freeform: Shape 1076">
                    <a:extLst>
                      <a:ext uri="{FF2B5EF4-FFF2-40B4-BE49-F238E27FC236}">
                        <a16:creationId xmlns:a16="http://schemas.microsoft.com/office/drawing/2014/main" id="{268214C5-E079-B5AF-4FED-00229ABA968B}"/>
                      </a:ext>
                    </a:extLst>
                  </p:cNvPr>
                  <p:cNvSpPr>
                    <a:spLocks noGrp="1" noRot="1" noMove="1" noResize="1" noEditPoints="1" noAdjustHandles="1" noChangeArrowheads="1" noChangeShapeType="1"/>
                  </p:cNvSpPr>
                  <p:nvPr/>
                </p:nvSpPr>
                <p:spPr>
                  <a:xfrm>
                    <a:off x="3258496" y="4371259"/>
                    <a:ext cx="133216" cy="31691"/>
                  </a:xfrm>
                  <a:custGeom>
                    <a:avLst/>
                    <a:gdLst>
                      <a:gd name="connsiteX0" fmla="*/ 117371 w 133216"/>
                      <a:gd name="connsiteY0" fmla="*/ 31691 h 31691"/>
                      <a:gd name="connsiteX1" fmla="*/ 15846 w 133216"/>
                      <a:gd name="connsiteY1" fmla="*/ 31691 h 31691"/>
                      <a:gd name="connsiteX2" fmla="*/ 0 w 133216"/>
                      <a:gd name="connsiteY2" fmla="*/ 15846 h 31691"/>
                      <a:gd name="connsiteX3" fmla="*/ 15846 w 133216"/>
                      <a:gd name="connsiteY3" fmla="*/ 0 h 31691"/>
                      <a:gd name="connsiteX4" fmla="*/ 117371 w 133216"/>
                      <a:gd name="connsiteY4" fmla="*/ 0 h 31691"/>
                      <a:gd name="connsiteX5" fmla="*/ 133216 w 133216"/>
                      <a:gd name="connsiteY5" fmla="*/ 15846 h 31691"/>
                      <a:gd name="connsiteX6" fmla="*/ 117371 w 133216"/>
                      <a:gd name="connsiteY6" fmla="*/ 31691 h 31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3216" h="31691">
                        <a:moveTo>
                          <a:pt x="117371" y="31691"/>
                        </a:moveTo>
                        <a:lnTo>
                          <a:pt x="15846" y="31691"/>
                        </a:lnTo>
                        <a:cubicBezTo>
                          <a:pt x="7082" y="31691"/>
                          <a:pt x="0" y="24610"/>
                          <a:pt x="0" y="15846"/>
                        </a:cubicBezTo>
                        <a:cubicBezTo>
                          <a:pt x="0" y="7081"/>
                          <a:pt x="7082" y="0"/>
                          <a:pt x="15846" y="0"/>
                        </a:cubicBezTo>
                        <a:lnTo>
                          <a:pt x="117371" y="0"/>
                        </a:lnTo>
                        <a:cubicBezTo>
                          <a:pt x="126135" y="0"/>
                          <a:pt x="133216" y="7081"/>
                          <a:pt x="133216" y="15846"/>
                        </a:cubicBezTo>
                        <a:cubicBezTo>
                          <a:pt x="133216" y="24610"/>
                          <a:pt x="126135" y="31691"/>
                          <a:pt x="117371" y="31691"/>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078" name="Freeform: Shape 1077">
                    <a:extLst>
                      <a:ext uri="{FF2B5EF4-FFF2-40B4-BE49-F238E27FC236}">
                        <a16:creationId xmlns:a16="http://schemas.microsoft.com/office/drawing/2014/main" id="{1154942F-C4C6-1871-B657-C17331614C00}"/>
                      </a:ext>
                    </a:extLst>
                  </p:cNvPr>
                  <p:cNvSpPr>
                    <a:spLocks noGrp="1" noRot="1" noMove="1" noResize="1" noEditPoints="1" noAdjustHandles="1" noChangeArrowheads="1" noChangeShapeType="1"/>
                  </p:cNvSpPr>
                  <p:nvPr/>
                </p:nvSpPr>
                <p:spPr>
                  <a:xfrm>
                    <a:off x="3588522" y="4269664"/>
                    <a:ext cx="184048" cy="31691"/>
                  </a:xfrm>
                  <a:custGeom>
                    <a:avLst/>
                    <a:gdLst>
                      <a:gd name="connsiteX0" fmla="*/ 168203 w 184048"/>
                      <a:gd name="connsiteY0" fmla="*/ 31692 h 31691"/>
                      <a:gd name="connsiteX1" fmla="*/ 15846 w 184048"/>
                      <a:gd name="connsiteY1" fmla="*/ 31692 h 31691"/>
                      <a:gd name="connsiteX2" fmla="*/ 0 w 184048"/>
                      <a:gd name="connsiteY2" fmla="*/ 15846 h 31691"/>
                      <a:gd name="connsiteX3" fmla="*/ 15846 w 184048"/>
                      <a:gd name="connsiteY3" fmla="*/ 0 h 31691"/>
                      <a:gd name="connsiteX4" fmla="*/ 168203 w 184048"/>
                      <a:gd name="connsiteY4" fmla="*/ 0 h 31691"/>
                      <a:gd name="connsiteX5" fmla="*/ 184049 w 184048"/>
                      <a:gd name="connsiteY5" fmla="*/ 15846 h 31691"/>
                      <a:gd name="connsiteX6" fmla="*/ 168203 w 184048"/>
                      <a:gd name="connsiteY6" fmla="*/ 31692 h 31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048" h="31691">
                        <a:moveTo>
                          <a:pt x="168203" y="31692"/>
                        </a:moveTo>
                        <a:lnTo>
                          <a:pt x="15846" y="31692"/>
                        </a:lnTo>
                        <a:cubicBezTo>
                          <a:pt x="7082" y="31692"/>
                          <a:pt x="0" y="24610"/>
                          <a:pt x="0" y="15846"/>
                        </a:cubicBezTo>
                        <a:cubicBezTo>
                          <a:pt x="0" y="7082"/>
                          <a:pt x="7082" y="0"/>
                          <a:pt x="15846" y="0"/>
                        </a:cubicBezTo>
                        <a:lnTo>
                          <a:pt x="168203" y="0"/>
                        </a:lnTo>
                        <a:cubicBezTo>
                          <a:pt x="176967" y="0"/>
                          <a:pt x="184049" y="7082"/>
                          <a:pt x="184049" y="15846"/>
                        </a:cubicBezTo>
                        <a:cubicBezTo>
                          <a:pt x="184049" y="24610"/>
                          <a:pt x="176967" y="31692"/>
                          <a:pt x="168203" y="31692"/>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079" name="Freeform: Shape 1078">
                    <a:extLst>
                      <a:ext uri="{FF2B5EF4-FFF2-40B4-BE49-F238E27FC236}">
                        <a16:creationId xmlns:a16="http://schemas.microsoft.com/office/drawing/2014/main" id="{1FF2A674-EFC0-A4A5-5DB6-FC984A43492B}"/>
                      </a:ext>
                    </a:extLst>
                  </p:cNvPr>
                  <p:cNvSpPr>
                    <a:spLocks noGrp="1" noRot="1" noMove="1" noResize="1" noEditPoints="1" noAdjustHandles="1" noChangeArrowheads="1" noChangeShapeType="1"/>
                  </p:cNvSpPr>
                  <p:nvPr/>
                </p:nvSpPr>
                <p:spPr>
                  <a:xfrm>
                    <a:off x="3258496" y="4269664"/>
                    <a:ext cx="285573" cy="31691"/>
                  </a:xfrm>
                  <a:custGeom>
                    <a:avLst/>
                    <a:gdLst>
                      <a:gd name="connsiteX0" fmla="*/ 269728 w 285573"/>
                      <a:gd name="connsiteY0" fmla="*/ 31692 h 31691"/>
                      <a:gd name="connsiteX1" fmla="*/ 15846 w 285573"/>
                      <a:gd name="connsiteY1" fmla="*/ 31692 h 31691"/>
                      <a:gd name="connsiteX2" fmla="*/ 0 w 285573"/>
                      <a:gd name="connsiteY2" fmla="*/ 15846 h 31691"/>
                      <a:gd name="connsiteX3" fmla="*/ 15846 w 285573"/>
                      <a:gd name="connsiteY3" fmla="*/ 0 h 31691"/>
                      <a:gd name="connsiteX4" fmla="*/ 269728 w 285573"/>
                      <a:gd name="connsiteY4" fmla="*/ 0 h 31691"/>
                      <a:gd name="connsiteX5" fmla="*/ 285573 w 285573"/>
                      <a:gd name="connsiteY5" fmla="*/ 15846 h 31691"/>
                      <a:gd name="connsiteX6" fmla="*/ 269728 w 285573"/>
                      <a:gd name="connsiteY6" fmla="*/ 31692 h 31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573" h="31691">
                        <a:moveTo>
                          <a:pt x="269728" y="31692"/>
                        </a:moveTo>
                        <a:lnTo>
                          <a:pt x="15846" y="31692"/>
                        </a:lnTo>
                        <a:cubicBezTo>
                          <a:pt x="7082" y="31692"/>
                          <a:pt x="0" y="24610"/>
                          <a:pt x="0" y="15846"/>
                        </a:cubicBezTo>
                        <a:cubicBezTo>
                          <a:pt x="0" y="7082"/>
                          <a:pt x="7082" y="0"/>
                          <a:pt x="15846" y="0"/>
                        </a:cubicBezTo>
                        <a:lnTo>
                          <a:pt x="269728" y="0"/>
                        </a:lnTo>
                        <a:cubicBezTo>
                          <a:pt x="278492" y="0"/>
                          <a:pt x="285573" y="7082"/>
                          <a:pt x="285573" y="15846"/>
                        </a:cubicBezTo>
                        <a:cubicBezTo>
                          <a:pt x="285573" y="24610"/>
                          <a:pt x="278492" y="31692"/>
                          <a:pt x="269728" y="31692"/>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grpSp>
              <p:nvGrpSpPr>
                <p:cNvPr id="1064" name="Graphic 8">
                  <a:extLst>
                    <a:ext uri="{FF2B5EF4-FFF2-40B4-BE49-F238E27FC236}">
                      <a16:creationId xmlns:a16="http://schemas.microsoft.com/office/drawing/2014/main" id="{EC6F1DD7-C2CD-67A3-7776-446CEAA5BC7C}"/>
                    </a:ext>
                  </a:extLst>
                </p:cNvPr>
                <p:cNvGrpSpPr>
                  <a:grpSpLocks noGrp="1" noUngrp="1" noRot="1" noMove="1" noResize="1"/>
                </p:cNvGrpSpPr>
                <p:nvPr/>
              </p:nvGrpSpPr>
              <p:grpSpPr>
                <a:xfrm>
                  <a:off x="3258426" y="4548997"/>
                  <a:ext cx="514144" cy="133216"/>
                  <a:chOff x="3258426" y="4548997"/>
                  <a:chExt cx="514144" cy="133216"/>
                </a:xfrm>
                <a:solidFill>
                  <a:srgbClr val="121212"/>
                </a:solidFill>
              </p:grpSpPr>
              <p:sp>
                <p:nvSpPr>
                  <p:cNvPr id="1073" name="Freeform: Shape 1072">
                    <a:extLst>
                      <a:ext uri="{FF2B5EF4-FFF2-40B4-BE49-F238E27FC236}">
                        <a16:creationId xmlns:a16="http://schemas.microsoft.com/office/drawing/2014/main" id="{6DC943AF-5FF1-ADE1-126D-A3DC8F861FD9}"/>
                      </a:ext>
                    </a:extLst>
                  </p:cNvPr>
                  <p:cNvSpPr>
                    <a:spLocks noGrp="1" noRot="1" noMove="1" noResize="1" noEditPoints="1" noAdjustHandles="1" noChangeArrowheads="1" noChangeShapeType="1"/>
                  </p:cNvSpPr>
                  <p:nvPr/>
                </p:nvSpPr>
                <p:spPr>
                  <a:xfrm>
                    <a:off x="3258426" y="4650522"/>
                    <a:ext cx="387168" cy="31691"/>
                  </a:xfrm>
                  <a:custGeom>
                    <a:avLst/>
                    <a:gdLst>
                      <a:gd name="connsiteX0" fmla="*/ 371322 w 387168"/>
                      <a:gd name="connsiteY0" fmla="*/ 31691 h 31691"/>
                      <a:gd name="connsiteX1" fmla="*/ 15846 w 387168"/>
                      <a:gd name="connsiteY1" fmla="*/ 31691 h 31691"/>
                      <a:gd name="connsiteX2" fmla="*/ 0 w 387168"/>
                      <a:gd name="connsiteY2" fmla="*/ 15846 h 31691"/>
                      <a:gd name="connsiteX3" fmla="*/ 15846 w 387168"/>
                      <a:gd name="connsiteY3" fmla="*/ 0 h 31691"/>
                      <a:gd name="connsiteX4" fmla="*/ 371322 w 387168"/>
                      <a:gd name="connsiteY4" fmla="*/ 0 h 31691"/>
                      <a:gd name="connsiteX5" fmla="*/ 387168 w 387168"/>
                      <a:gd name="connsiteY5" fmla="*/ 15846 h 31691"/>
                      <a:gd name="connsiteX6" fmla="*/ 371322 w 387168"/>
                      <a:gd name="connsiteY6" fmla="*/ 31691 h 31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168" h="31691">
                        <a:moveTo>
                          <a:pt x="371322" y="31691"/>
                        </a:moveTo>
                        <a:lnTo>
                          <a:pt x="15846" y="31691"/>
                        </a:lnTo>
                        <a:cubicBezTo>
                          <a:pt x="7081" y="31691"/>
                          <a:pt x="0" y="24610"/>
                          <a:pt x="0" y="15846"/>
                        </a:cubicBezTo>
                        <a:cubicBezTo>
                          <a:pt x="0" y="7082"/>
                          <a:pt x="7081" y="0"/>
                          <a:pt x="15846" y="0"/>
                        </a:cubicBezTo>
                        <a:lnTo>
                          <a:pt x="371322" y="0"/>
                        </a:lnTo>
                        <a:cubicBezTo>
                          <a:pt x="380087" y="0"/>
                          <a:pt x="387168" y="7082"/>
                          <a:pt x="387168" y="15846"/>
                        </a:cubicBezTo>
                        <a:cubicBezTo>
                          <a:pt x="387168" y="24610"/>
                          <a:pt x="380087" y="31691"/>
                          <a:pt x="371322" y="31691"/>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074" name="Freeform: Shape 1073">
                    <a:extLst>
                      <a:ext uri="{FF2B5EF4-FFF2-40B4-BE49-F238E27FC236}">
                        <a16:creationId xmlns:a16="http://schemas.microsoft.com/office/drawing/2014/main" id="{118C0428-E7CA-0DF6-C2BD-DBBB2CE44A05}"/>
                      </a:ext>
                    </a:extLst>
                  </p:cNvPr>
                  <p:cNvSpPr>
                    <a:spLocks noGrp="1" noRot="1" noMove="1" noResize="1" noEditPoints="1" noAdjustHandles="1" noChangeArrowheads="1" noChangeShapeType="1"/>
                  </p:cNvSpPr>
                  <p:nvPr/>
                </p:nvSpPr>
                <p:spPr>
                  <a:xfrm>
                    <a:off x="3537760" y="4548997"/>
                    <a:ext cx="234810" cy="31691"/>
                  </a:xfrm>
                  <a:custGeom>
                    <a:avLst/>
                    <a:gdLst>
                      <a:gd name="connsiteX0" fmla="*/ 218965 w 234810"/>
                      <a:gd name="connsiteY0" fmla="*/ 31692 h 31691"/>
                      <a:gd name="connsiteX1" fmla="*/ 15846 w 234810"/>
                      <a:gd name="connsiteY1" fmla="*/ 31692 h 31691"/>
                      <a:gd name="connsiteX2" fmla="*/ 0 w 234810"/>
                      <a:gd name="connsiteY2" fmla="*/ 15846 h 31691"/>
                      <a:gd name="connsiteX3" fmla="*/ 15846 w 234810"/>
                      <a:gd name="connsiteY3" fmla="*/ 0 h 31691"/>
                      <a:gd name="connsiteX4" fmla="*/ 218965 w 234810"/>
                      <a:gd name="connsiteY4" fmla="*/ 0 h 31691"/>
                      <a:gd name="connsiteX5" fmla="*/ 234811 w 234810"/>
                      <a:gd name="connsiteY5" fmla="*/ 15846 h 31691"/>
                      <a:gd name="connsiteX6" fmla="*/ 218965 w 234810"/>
                      <a:gd name="connsiteY6" fmla="*/ 31692 h 31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4810" h="31691">
                        <a:moveTo>
                          <a:pt x="218965" y="31692"/>
                        </a:moveTo>
                        <a:lnTo>
                          <a:pt x="15846" y="31692"/>
                        </a:lnTo>
                        <a:cubicBezTo>
                          <a:pt x="7082" y="31692"/>
                          <a:pt x="0" y="24610"/>
                          <a:pt x="0" y="15846"/>
                        </a:cubicBezTo>
                        <a:cubicBezTo>
                          <a:pt x="0" y="7082"/>
                          <a:pt x="7082" y="0"/>
                          <a:pt x="15846" y="0"/>
                        </a:cubicBezTo>
                        <a:lnTo>
                          <a:pt x="218965" y="0"/>
                        </a:lnTo>
                        <a:cubicBezTo>
                          <a:pt x="227729" y="0"/>
                          <a:pt x="234811" y="7082"/>
                          <a:pt x="234811" y="15846"/>
                        </a:cubicBezTo>
                        <a:cubicBezTo>
                          <a:pt x="234811" y="24610"/>
                          <a:pt x="227729" y="31692"/>
                          <a:pt x="218965" y="31692"/>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075" name="Freeform: Shape 1074">
                    <a:extLst>
                      <a:ext uri="{FF2B5EF4-FFF2-40B4-BE49-F238E27FC236}">
                        <a16:creationId xmlns:a16="http://schemas.microsoft.com/office/drawing/2014/main" id="{8C0A6AD5-EA08-AD4A-A2E4-328ABA4A680B}"/>
                      </a:ext>
                    </a:extLst>
                  </p:cNvPr>
                  <p:cNvSpPr>
                    <a:spLocks noGrp="1" noRot="1" noMove="1" noResize="1" noEditPoints="1" noAdjustHandles="1" noChangeArrowheads="1" noChangeShapeType="1"/>
                  </p:cNvSpPr>
                  <p:nvPr/>
                </p:nvSpPr>
                <p:spPr>
                  <a:xfrm>
                    <a:off x="3258426" y="4548997"/>
                    <a:ext cx="234810" cy="31691"/>
                  </a:xfrm>
                  <a:custGeom>
                    <a:avLst/>
                    <a:gdLst>
                      <a:gd name="connsiteX0" fmla="*/ 218965 w 234810"/>
                      <a:gd name="connsiteY0" fmla="*/ 31692 h 31691"/>
                      <a:gd name="connsiteX1" fmla="*/ 15846 w 234810"/>
                      <a:gd name="connsiteY1" fmla="*/ 31692 h 31691"/>
                      <a:gd name="connsiteX2" fmla="*/ 0 w 234810"/>
                      <a:gd name="connsiteY2" fmla="*/ 15846 h 31691"/>
                      <a:gd name="connsiteX3" fmla="*/ 15846 w 234810"/>
                      <a:gd name="connsiteY3" fmla="*/ 0 h 31691"/>
                      <a:gd name="connsiteX4" fmla="*/ 218965 w 234810"/>
                      <a:gd name="connsiteY4" fmla="*/ 0 h 31691"/>
                      <a:gd name="connsiteX5" fmla="*/ 234811 w 234810"/>
                      <a:gd name="connsiteY5" fmla="*/ 15846 h 31691"/>
                      <a:gd name="connsiteX6" fmla="*/ 218965 w 234810"/>
                      <a:gd name="connsiteY6" fmla="*/ 31692 h 31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4810" h="31691">
                        <a:moveTo>
                          <a:pt x="218965" y="31692"/>
                        </a:moveTo>
                        <a:lnTo>
                          <a:pt x="15846" y="31692"/>
                        </a:lnTo>
                        <a:cubicBezTo>
                          <a:pt x="7081" y="31692"/>
                          <a:pt x="0" y="24610"/>
                          <a:pt x="0" y="15846"/>
                        </a:cubicBezTo>
                        <a:cubicBezTo>
                          <a:pt x="0" y="7082"/>
                          <a:pt x="7081" y="0"/>
                          <a:pt x="15846" y="0"/>
                        </a:cubicBezTo>
                        <a:lnTo>
                          <a:pt x="218965" y="0"/>
                        </a:lnTo>
                        <a:cubicBezTo>
                          <a:pt x="227729" y="0"/>
                          <a:pt x="234811" y="7082"/>
                          <a:pt x="234811" y="15846"/>
                        </a:cubicBezTo>
                        <a:cubicBezTo>
                          <a:pt x="234811" y="24610"/>
                          <a:pt x="227729" y="31692"/>
                          <a:pt x="218965" y="31692"/>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grpSp>
              <p:nvGrpSpPr>
                <p:cNvPr id="1065" name="Graphic 8">
                  <a:extLst>
                    <a:ext uri="{FF2B5EF4-FFF2-40B4-BE49-F238E27FC236}">
                      <a16:creationId xmlns:a16="http://schemas.microsoft.com/office/drawing/2014/main" id="{B4F236E1-C943-185F-F4BA-BD2899616C61}"/>
                    </a:ext>
                  </a:extLst>
                </p:cNvPr>
                <p:cNvGrpSpPr>
                  <a:grpSpLocks noGrp="1" noUngrp="1" noRot="1" noMove="1" noResize="1"/>
                </p:cNvGrpSpPr>
                <p:nvPr/>
              </p:nvGrpSpPr>
              <p:grpSpPr>
                <a:xfrm>
                  <a:off x="3258426" y="4828260"/>
                  <a:ext cx="514144" cy="133216"/>
                  <a:chOff x="3258426" y="4828260"/>
                  <a:chExt cx="514144" cy="133216"/>
                </a:xfrm>
                <a:solidFill>
                  <a:srgbClr val="121212"/>
                </a:solidFill>
              </p:grpSpPr>
              <p:sp>
                <p:nvSpPr>
                  <p:cNvPr id="1070" name="Freeform: Shape 1069">
                    <a:extLst>
                      <a:ext uri="{FF2B5EF4-FFF2-40B4-BE49-F238E27FC236}">
                        <a16:creationId xmlns:a16="http://schemas.microsoft.com/office/drawing/2014/main" id="{C42CE801-6B6C-0674-A865-E886782D0199}"/>
                      </a:ext>
                    </a:extLst>
                  </p:cNvPr>
                  <p:cNvSpPr>
                    <a:spLocks noGrp="1" noRot="1" noMove="1" noResize="1" noEditPoints="1" noAdjustHandles="1" noChangeArrowheads="1" noChangeShapeType="1"/>
                  </p:cNvSpPr>
                  <p:nvPr/>
                </p:nvSpPr>
                <p:spPr>
                  <a:xfrm>
                    <a:off x="3486997" y="4828260"/>
                    <a:ext cx="285573" cy="31691"/>
                  </a:xfrm>
                  <a:custGeom>
                    <a:avLst/>
                    <a:gdLst>
                      <a:gd name="connsiteX0" fmla="*/ 269727 w 285573"/>
                      <a:gd name="connsiteY0" fmla="*/ 31691 h 31691"/>
                      <a:gd name="connsiteX1" fmla="*/ 15846 w 285573"/>
                      <a:gd name="connsiteY1" fmla="*/ 31691 h 31691"/>
                      <a:gd name="connsiteX2" fmla="*/ 0 w 285573"/>
                      <a:gd name="connsiteY2" fmla="*/ 15846 h 31691"/>
                      <a:gd name="connsiteX3" fmla="*/ 15846 w 285573"/>
                      <a:gd name="connsiteY3" fmla="*/ 0 h 31691"/>
                      <a:gd name="connsiteX4" fmla="*/ 269727 w 285573"/>
                      <a:gd name="connsiteY4" fmla="*/ 0 h 31691"/>
                      <a:gd name="connsiteX5" fmla="*/ 285573 w 285573"/>
                      <a:gd name="connsiteY5" fmla="*/ 15846 h 31691"/>
                      <a:gd name="connsiteX6" fmla="*/ 269727 w 285573"/>
                      <a:gd name="connsiteY6" fmla="*/ 31691 h 31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573" h="31691">
                        <a:moveTo>
                          <a:pt x="269727" y="31691"/>
                        </a:moveTo>
                        <a:lnTo>
                          <a:pt x="15846" y="31691"/>
                        </a:lnTo>
                        <a:cubicBezTo>
                          <a:pt x="7081" y="31691"/>
                          <a:pt x="0" y="24610"/>
                          <a:pt x="0" y="15846"/>
                        </a:cubicBezTo>
                        <a:cubicBezTo>
                          <a:pt x="0" y="7081"/>
                          <a:pt x="7081" y="0"/>
                          <a:pt x="15846" y="0"/>
                        </a:cubicBezTo>
                        <a:lnTo>
                          <a:pt x="269727" y="0"/>
                        </a:lnTo>
                        <a:cubicBezTo>
                          <a:pt x="278492" y="0"/>
                          <a:pt x="285573" y="7081"/>
                          <a:pt x="285573" y="15846"/>
                        </a:cubicBezTo>
                        <a:cubicBezTo>
                          <a:pt x="285573" y="24610"/>
                          <a:pt x="278492" y="31691"/>
                          <a:pt x="269727" y="31691"/>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071" name="Freeform: Shape 1070">
                    <a:extLst>
                      <a:ext uri="{FF2B5EF4-FFF2-40B4-BE49-F238E27FC236}">
                        <a16:creationId xmlns:a16="http://schemas.microsoft.com/office/drawing/2014/main" id="{22D00A45-EEB3-1FA4-F4E1-D86F7249FB74}"/>
                      </a:ext>
                    </a:extLst>
                  </p:cNvPr>
                  <p:cNvSpPr>
                    <a:spLocks noGrp="1" noRot="1" noMove="1" noResize="1" noEditPoints="1" noAdjustHandles="1" noChangeArrowheads="1" noChangeShapeType="1"/>
                  </p:cNvSpPr>
                  <p:nvPr/>
                </p:nvSpPr>
                <p:spPr>
                  <a:xfrm>
                    <a:off x="3258426" y="4828260"/>
                    <a:ext cx="184048" cy="31691"/>
                  </a:xfrm>
                  <a:custGeom>
                    <a:avLst/>
                    <a:gdLst>
                      <a:gd name="connsiteX0" fmla="*/ 168203 w 184048"/>
                      <a:gd name="connsiteY0" fmla="*/ 31691 h 31691"/>
                      <a:gd name="connsiteX1" fmla="*/ 15846 w 184048"/>
                      <a:gd name="connsiteY1" fmla="*/ 31691 h 31691"/>
                      <a:gd name="connsiteX2" fmla="*/ 0 w 184048"/>
                      <a:gd name="connsiteY2" fmla="*/ 15846 h 31691"/>
                      <a:gd name="connsiteX3" fmla="*/ 15846 w 184048"/>
                      <a:gd name="connsiteY3" fmla="*/ 0 h 31691"/>
                      <a:gd name="connsiteX4" fmla="*/ 168203 w 184048"/>
                      <a:gd name="connsiteY4" fmla="*/ 0 h 31691"/>
                      <a:gd name="connsiteX5" fmla="*/ 184049 w 184048"/>
                      <a:gd name="connsiteY5" fmla="*/ 15846 h 31691"/>
                      <a:gd name="connsiteX6" fmla="*/ 168203 w 184048"/>
                      <a:gd name="connsiteY6" fmla="*/ 31691 h 31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048" h="31691">
                        <a:moveTo>
                          <a:pt x="168203" y="31691"/>
                        </a:moveTo>
                        <a:lnTo>
                          <a:pt x="15846" y="31691"/>
                        </a:lnTo>
                        <a:cubicBezTo>
                          <a:pt x="7081" y="31691"/>
                          <a:pt x="0" y="24610"/>
                          <a:pt x="0" y="15846"/>
                        </a:cubicBezTo>
                        <a:cubicBezTo>
                          <a:pt x="0" y="7081"/>
                          <a:pt x="7081" y="0"/>
                          <a:pt x="15846" y="0"/>
                        </a:cubicBezTo>
                        <a:lnTo>
                          <a:pt x="168203" y="0"/>
                        </a:lnTo>
                        <a:cubicBezTo>
                          <a:pt x="176967" y="0"/>
                          <a:pt x="184049" y="7081"/>
                          <a:pt x="184049" y="15846"/>
                        </a:cubicBezTo>
                        <a:cubicBezTo>
                          <a:pt x="184049" y="24610"/>
                          <a:pt x="176967" y="31691"/>
                          <a:pt x="168203" y="31691"/>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072" name="Freeform: Shape 1071">
                    <a:extLst>
                      <a:ext uri="{FF2B5EF4-FFF2-40B4-BE49-F238E27FC236}">
                        <a16:creationId xmlns:a16="http://schemas.microsoft.com/office/drawing/2014/main" id="{5E25C076-7861-FFD7-7993-764A1E341F67}"/>
                      </a:ext>
                    </a:extLst>
                  </p:cNvPr>
                  <p:cNvSpPr>
                    <a:spLocks noGrp="1" noRot="1" noMove="1" noResize="1" noEditPoints="1" noAdjustHandles="1" noChangeArrowheads="1" noChangeShapeType="1"/>
                  </p:cNvSpPr>
                  <p:nvPr/>
                </p:nvSpPr>
                <p:spPr>
                  <a:xfrm>
                    <a:off x="3258496" y="4929785"/>
                    <a:ext cx="285573" cy="31691"/>
                  </a:xfrm>
                  <a:custGeom>
                    <a:avLst/>
                    <a:gdLst>
                      <a:gd name="connsiteX0" fmla="*/ 269728 w 285573"/>
                      <a:gd name="connsiteY0" fmla="*/ 31692 h 31691"/>
                      <a:gd name="connsiteX1" fmla="*/ 15846 w 285573"/>
                      <a:gd name="connsiteY1" fmla="*/ 31692 h 31691"/>
                      <a:gd name="connsiteX2" fmla="*/ 0 w 285573"/>
                      <a:gd name="connsiteY2" fmla="*/ 15846 h 31691"/>
                      <a:gd name="connsiteX3" fmla="*/ 15846 w 285573"/>
                      <a:gd name="connsiteY3" fmla="*/ 0 h 31691"/>
                      <a:gd name="connsiteX4" fmla="*/ 269728 w 285573"/>
                      <a:gd name="connsiteY4" fmla="*/ 0 h 31691"/>
                      <a:gd name="connsiteX5" fmla="*/ 285573 w 285573"/>
                      <a:gd name="connsiteY5" fmla="*/ 15846 h 31691"/>
                      <a:gd name="connsiteX6" fmla="*/ 269728 w 285573"/>
                      <a:gd name="connsiteY6" fmla="*/ 31692 h 31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573" h="31691">
                        <a:moveTo>
                          <a:pt x="269728" y="31692"/>
                        </a:moveTo>
                        <a:lnTo>
                          <a:pt x="15846" y="31692"/>
                        </a:lnTo>
                        <a:cubicBezTo>
                          <a:pt x="7082" y="31692"/>
                          <a:pt x="0" y="24610"/>
                          <a:pt x="0" y="15846"/>
                        </a:cubicBezTo>
                        <a:cubicBezTo>
                          <a:pt x="0" y="7082"/>
                          <a:pt x="7082" y="0"/>
                          <a:pt x="15846" y="0"/>
                        </a:cubicBezTo>
                        <a:lnTo>
                          <a:pt x="269728" y="0"/>
                        </a:lnTo>
                        <a:cubicBezTo>
                          <a:pt x="278492" y="0"/>
                          <a:pt x="285573" y="7082"/>
                          <a:pt x="285573" y="15846"/>
                        </a:cubicBezTo>
                        <a:cubicBezTo>
                          <a:pt x="285573" y="24610"/>
                          <a:pt x="278492" y="31692"/>
                          <a:pt x="269728" y="31692"/>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sp>
              <p:nvSpPr>
                <p:cNvPr id="1066" name="Freeform: Shape 1065">
                  <a:extLst>
                    <a:ext uri="{FF2B5EF4-FFF2-40B4-BE49-F238E27FC236}">
                      <a16:creationId xmlns:a16="http://schemas.microsoft.com/office/drawing/2014/main" id="{80838AFC-74CA-5DFC-BCFD-BFD1094CC233}"/>
                    </a:ext>
                  </a:extLst>
                </p:cNvPr>
                <p:cNvSpPr>
                  <a:spLocks noGrp="1" noRot="1" noMove="1" noResize="1" noEditPoints="1" noAdjustHandles="1" noChangeArrowheads="1" noChangeShapeType="1"/>
                </p:cNvSpPr>
                <p:nvPr/>
              </p:nvSpPr>
              <p:spPr>
                <a:xfrm>
                  <a:off x="3029926" y="3977640"/>
                  <a:ext cx="158737" cy="158737"/>
                </a:xfrm>
                <a:custGeom>
                  <a:avLst/>
                  <a:gdLst>
                    <a:gd name="connsiteX0" fmla="*/ 79369 w 158737"/>
                    <a:gd name="connsiteY0" fmla="*/ 158738 h 158737"/>
                    <a:gd name="connsiteX1" fmla="*/ 0 w 158737"/>
                    <a:gd name="connsiteY1" fmla="*/ 79369 h 158737"/>
                    <a:gd name="connsiteX2" fmla="*/ 79369 w 158737"/>
                    <a:gd name="connsiteY2" fmla="*/ 0 h 158737"/>
                    <a:gd name="connsiteX3" fmla="*/ 158737 w 158737"/>
                    <a:gd name="connsiteY3" fmla="*/ 79369 h 158737"/>
                    <a:gd name="connsiteX4" fmla="*/ 79369 w 158737"/>
                    <a:gd name="connsiteY4" fmla="*/ 158738 h 158737"/>
                    <a:gd name="connsiteX5" fmla="*/ 79369 w 158737"/>
                    <a:gd name="connsiteY5" fmla="*/ 31762 h 158737"/>
                    <a:gd name="connsiteX6" fmla="*/ 31762 w 158737"/>
                    <a:gd name="connsiteY6" fmla="*/ 79369 h 158737"/>
                    <a:gd name="connsiteX7" fmla="*/ 79369 w 158737"/>
                    <a:gd name="connsiteY7" fmla="*/ 126976 h 158737"/>
                    <a:gd name="connsiteX8" fmla="*/ 126976 w 158737"/>
                    <a:gd name="connsiteY8" fmla="*/ 79369 h 158737"/>
                    <a:gd name="connsiteX9" fmla="*/ 79369 w 158737"/>
                    <a:gd name="connsiteY9" fmla="*/ 31762 h 158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737" h="158737">
                      <a:moveTo>
                        <a:pt x="79369" y="158738"/>
                      </a:moveTo>
                      <a:cubicBezTo>
                        <a:pt x="35618" y="158738"/>
                        <a:pt x="0" y="123120"/>
                        <a:pt x="0" y="79369"/>
                      </a:cubicBezTo>
                      <a:cubicBezTo>
                        <a:pt x="0" y="35618"/>
                        <a:pt x="35618" y="0"/>
                        <a:pt x="79369" y="0"/>
                      </a:cubicBezTo>
                      <a:cubicBezTo>
                        <a:pt x="123120" y="0"/>
                        <a:pt x="158737" y="35618"/>
                        <a:pt x="158737" y="79369"/>
                      </a:cubicBezTo>
                      <a:cubicBezTo>
                        <a:pt x="158737" y="123120"/>
                        <a:pt x="123120" y="158738"/>
                        <a:pt x="79369" y="158738"/>
                      </a:cubicBezTo>
                      <a:close/>
                      <a:moveTo>
                        <a:pt x="79369" y="31762"/>
                      </a:moveTo>
                      <a:cubicBezTo>
                        <a:pt x="53146" y="31762"/>
                        <a:pt x="31762" y="53146"/>
                        <a:pt x="31762" y="79369"/>
                      </a:cubicBezTo>
                      <a:cubicBezTo>
                        <a:pt x="31762" y="105591"/>
                        <a:pt x="53076" y="126976"/>
                        <a:pt x="79369" y="126976"/>
                      </a:cubicBezTo>
                      <a:cubicBezTo>
                        <a:pt x="105661" y="126976"/>
                        <a:pt x="126976" y="105591"/>
                        <a:pt x="126976" y="79369"/>
                      </a:cubicBezTo>
                      <a:cubicBezTo>
                        <a:pt x="126976" y="53146"/>
                        <a:pt x="105661" y="31762"/>
                        <a:pt x="79369" y="31762"/>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067" name="Freeform: Shape 1066">
                  <a:extLst>
                    <a:ext uri="{FF2B5EF4-FFF2-40B4-BE49-F238E27FC236}">
                      <a16:creationId xmlns:a16="http://schemas.microsoft.com/office/drawing/2014/main" id="{A2065F86-A1EF-37C4-3FE6-AE9998E17FE6}"/>
                    </a:ext>
                  </a:extLst>
                </p:cNvPr>
                <p:cNvSpPr>
                  <a:spLocks noGrp="1" noRot="1" noMove="1" noResize="1" noEditPoints="1" noAdjustHandles="1" noChangeArrowheads="1" noChangeShapeType="1"/>
                </p:cNvSpPr>
                <p:nvPr/>
              </p:nvSpPr>
              <p:spPr>
                <a:xfrm>
                  <a:off x="3029926" y="4256903"/>
                  <a:ext cx="158737" cy="158737"/>
                </a:xfrm>
                <a:custGeom>
                  <a:avLst/>
                  <a:gdLst>
                    <a:gd name="connsiteX0" fmla="*/ 79369 w 158737"/>
                    <a:gd name="connsiteY0" fmla="*/ 158738 h 158737"/>
                    <a:gd name="connsiteX1" fmla="*/ 0 w 158737"/>
                    <a:gd name="connsiteY1" fmla="*/ 79369 h 158737"/>
                    <a:gd name="connsiteX2" fmla="*/ 79369 w 158737"/>
                    <a:gd name="connsiteY2" fmla="*/ 0 h 158737"/>
                    <a:gd name="connsiteX3" fmla="*/ 158737 w 158737"/>
                    <a:gd name="connsiteY3" fmla="*/ 79369 h 158737"/>
                    <a:gd name="connsiteX4" fmla="*/ 79369 w 158737"/>
                    <a:gd name="connsiteY4" fmla="*/ 158738 h 158737"/>
                    <a:gd name="connsiteX5" fmla="*/ 79369 w 158737"/>
                    <a:gd name="connsiteY5" fmla="*/ 31762 h 158737"/>
                    <a:gd name="connsiteX6" fmla="*/ 31762 w 158737"/>
                    <a:gd name="connsiteY6" fmla="*/ 79369 h 158737"/>
                    <a:gd name="connsiteX7" fmla="*/ 79369 w 158737"/>
                    <a:gd name="connsiteY7" fmla="*/ 126976 h 158737"/>
                    <a:gd name="connsiteX8" fmla="*/ 126976 w 158737"/>
                    <a:gd name="connsiteY8" fmla="*/ 79369 h 158737"/>
                    <a:gd name="connsiteX9" fmla="*/ 79369 w 158737"/>
                    <a:gd name="connsiteY9" fmla="*/ 31762 h 158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737" h="158737">
                      <a:moveTo>
                        <a:pt x="79369" y="158738"/>
                      </a:moveTo>
                      <a:cubicBezTo>
                        <a:pt x="35618" y="158738"/>
                        <a:pt x="0" y="123120"/>
                        <a:pt x="0" y="79369"/>
                      </a:cubicBezTo>
                      <a:cubicBezTo>
                        <a:pt x="0" y="35618"/>
                        <a:pt x="35618" y="0"/>
                        <a:pt x="79369" y="0"/>
                      </a:cubicBezTo>
                      <a:cubicBezTo>
                        <a:pt x="123120" y="0"/>
                        <a:pt x="158737" y="35618"/>
                        <a:pt x="158737" y="79369"/>
                      </a:cubicBezTo>
                      <a:cubicBezTo>
                        <a:pt x="158737" y="123120"/>
                        <a:pt x="123120" y="158738"/>
                        <a:pt x="79369" y="158738"/>
                      </a:cubicBezTo>
                      <a:close/>
                      <a:moveTo>
                        <a:pt x="79369" y="31762"/>
                      </a:moveTo>
                      <a:cubicBezTo>
                        <a:pt x="53146" y="31762"/>
                        <a:pt x="31762" y="53146"/>
                        <a:pt x="31762" y="79369"/>
                      </a:cubicBezTo>
                      <a:cubicBezTo>
                        <a:pt x="31762" y="105592"/>
                        <a:pt x="53076" y="126976"/>
                        <a:pt x="79369" y="126976"/>
                      </a:cubicBezTo>
                      <a:cubicBezTo>
                        <a:pt x="105661" y="126976"/>
                        <a:pt x="126976" y="105592"/>
                        <a:pt x="126976" y="79369"/>
                      </a:cubicBezTo>
                      <a:cubicBezTo>
                        <a:pt x="126976" y="53146"/>
                        <a:pt x="105661" y="31762"/>
                        <a:pt x="79369" y="31762"/>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068" name="Freeform: Shape 1067">
                  <a:extLst>
                    <a:ext uri="{FF2B5EF4-FFF2-40B4-BE49-F238E27FC236}">
                      <a16:creationId xmlns:a16="http://schemas.microsoft.com/office/drawing/2014/main" id="{7C15A7D7-63BE-40C3-FA60-9014D366FBD1}"/>
                    </a:ext>
                  </a:extLst>
                </p:cNvPr>
                <p:cNvSpPr>
                  <a:spLocks noGrp="1" noRot="1" noMove="1" noResize="1" noEditPoints="1" noAdjustHandles="1" noChangeArrowheads="1" noChangeShapeType="1"/>
                </p:cNvSpPr>
                <p:nvPr/>
              </p:nvSpPr>
              <p:spPr>
                <a:xfrm>
                  <a:off x="3029926" y="4536166"/>
                  <a:ext cx="158737" cy="158737"/>
                </a:xfrm>
                <a:custGeom>
                  <a:avLst/>
                  <a:gdLst>
                    <a:gd name="connsiteX0" fmla="*/ 79369 w 158737"/>
                    <a:gd name="connsiteY0" fmla="*/ 158737 h 158737"/>
                    <a:gd name="connsiteX1" fmla="*/ 0 w 158737"/>
                    <a:gd name="connsiteY1" fmla="*/ 79369 h 158737"/>
                    <a:gd name="connsiteX2" fmla="*/ 79369 w 158737"/>
                    <a:gd name="connsiteY2" fmla="*/ 0 h 158737"/>
                    <a:gd name="connsiteX3" fmla="*/ 158737 w 158737"/>
                    <a:gd name="connsiteY3" fmla="*/ 79369 h 158737"/>
                    <a:gd name="connsiteX4" fmla="*/ 79369 w 158737"/>
                    <a:gd name="connsiteY4" fmla="*/ 158737 h 158737"/>
                    <a:gd name="connsiteX5" fmla="*/ 79369 w 158737"/>
                    <a:gd name="connsiteY5" fmla="*/ 31762 h 158737"/>
                    <a:gd name="connsiteX6" fmla="*/ 31762 w 158737"/>
                    <a:gd name="connsiteY6" fmla="*/ 79369 h 158737"/>
                    <a:gd name="connsiteX7" fmla="*/ 79369 w 158737"/>
                    <a:gd name="connsiteY7" fmla="*/ 126976 h 158737"/>
                    <a:gd name="connsiteX8" fmla="*/ 126976 w 158737"/>
                    <a:gd name="connsiteY8" fmla="*/ 79369 h 158737"/>
                    <a:gd name="connsiteX9" fmla="*/ 79369 w 158737"/>
                    <a:gd name="connsiteY9" fmla="*/ 31762 h 158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737" h="158737">
                      <a:moveTo>
                        <a:pt x="79369" y="158737"/>
                      </a:moveTo>
                      <a:cubicBezTo>
                        <a:pt x="35618" y="158737"/>
                        <a:pt x="0" y="123120"/>
                        <a:pt x="0" y="79369"/>
                      </a:cubicBezTo>
                      <a:cubicBezTo>
                        <a:pt x="0" y="35618"/>
                        <a:pt x="35618" y="0"/>
                        <a:pt x="79369" y="0"/>
                      </a:cubicBezTo>
                      <a:cubicBezTo>
                        <a:pt x="123120" y="0"/>
                        <a:pt x="158737" y="35618"/>
                        <a:pt x="158737" y="79369"/>
                      </a:cubicBezTo>
                      <a:cubicBezTo>
                        <a:pt x="158737" y="123120"/>
                        <a:pt x="123120" y="158737"/>
                        <a:pt x="79369" y="158737"/>
                      </a:cubicBezTo>
                      <a:close/>
                      <a:moveTo>
                        <a:pt x="79369" y="31762"/>
                      </a:moveTo>
                      <a:cubicBezTo>
                        <a:pt x="53146" y="31762"/>
                        <a:pt x="31762" y="53146"/>
                        <a:pt x="31762" y="79369"/>
                      </a:cubicBezTo>
                      <a:cubicBezTo>
                        <a:pt x="31762" y="105591"/>
                        <a:pt x="53076" y="126976"/>
                        <a:pt x="79369" y="126976"/>
                      </a:cubicBezTo>
                      <a:cubicBezTo>
                        <a:pt x="105661" y="126976"/>
                        <a:pt x="126976" y="105591"/>
                        <a:pt x="126976" y="79369"/>
                      </a:cubicBezTo>
                      <a:cubicBezTo>
                        <a:pt x="126976" y="53146"/>
                        <a:pt x="105661" y="31762"/>
                        <a:pt x="79369" y="31762"/>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1069" name="Freeform: Shape 1068">
                  <a:extLst>
                    <a:ext uri="{FF2B5EF4-FFF2-40B4-BE49-F238E27FC236}">
                      <a16:creationId xmlns:a16="http://schemas.microsoft.com/office/drawing/2014/main" id="{460C5FA6-2461-CCB0-468A-B444683EE1CC}"/>
                    </a:ext>
                  </a:extLst>
                </p:cNvPr>
                <p:cNvSpPr>
                  <a:spLocks noGrp="1" noRot="1" noMove="1" noResize="1" noEditPoints="1" noAdjustHandles="1" noChangeArrowheads="1" noChangeShapeType="1"/>
                </p:cNvSpPr>
                <p:nvPr/>
              </p:nvSpPr>
              <p:spPr>
                <a:xfrm>
                  <a:off x="3029926" y="4815429"/>
                  <a:ext cx="158737" cy="158737"/>
                </a:xfrm>
                <a:custGeom>
                  <a:avLst/>
                  <a:gdLst>
                    <a:gd name="connsiteX0" fmla="*/ 79369 w 158737"/>
                    <a:gd name="connsiteY0" fmla="*/ 158738 h 158737"/>
                    <a:gd name="connsiteX1" fmla="*/ 0 w 158737"/>
                    <a:gd name="connsiteY1" fmla="*/ 79369 h 158737"/>
                    <a:gd name="connsiteX2" fmla="*/ 79369 w 158737"/>
                    <a:gd name="connsiteY2" fmla="*/ 0 h 158737"/>
                    <a:gd name="connsiteX3" fmla="*/ 158737 w 158737"/>
                    <a:gd name="connsiteY3" fmla="*/ 79369 h 158737"/>
                    <a:gd name="connsiteX4" fmla="*/ 79369 w 158737"/>
                    <a:gd name="connsiteY4" fmla="*/ 158738 h 158737"/>
                    <a:gd name="connsiteX5" fmla="*/ 79369 w 158737"/>
                    <a:gd name="connsiteY5" fmla="*/ 31832 h 158737"/>
                    <a:gd name="connsiteX6" fmla="*/ 31762 w 158737"/>
                    <a:gd name="connsiteY6" fmla="*/ 79439 h 158737"/>
                    <a:gd name="connsiteX7" fmla="*/ 79369 w 158737"/>
                    <a:gd name="connsiteY7" fmla="*/ 127046 h 158737"/>
                    <a:gd name="connsiteX8" fmla="*/ 126976 w 158737"/>
                    <a:gd name="connsiteY8" fmla="*/ 79439 h 158737"/>
                    <a:gd name="connsiteX9" fmla="*/ 79369 w 158737"/>
                    <a:gd name="connsiteY9" fmla="*/ 31832 h 158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737" h="158737">
                      <a:moveTo>
                        <a:pt x="79369" y="158738"/>
                      </a:moveTo>
                      <a:cubicBezTo>
                        <a:pt x="35618" y="158738"/>
                        <a:pt x="0" y="123120"/>
                        <a:pt x="0" y="79369"/>
                      </a:cubicBezTo>
                      <a:cubicBezTo>
                        <a:pt x="0" y="35618"/>
                        <a:pt x="35618" y="0"/>
                        <a:pt x="79369" y="0"/>
                      </a:cubicBezTo>
                      <a:cubicBezTo>
                        <a:pt x="123120" y="0"/>
                        <a:pt x="158737" y="35618"/>
                        <a:pt x="158737" y="79369"/>
                      </a:cubicBezTo>
                      <a:cubicBezTo>
                        <a:pt x="158737" y="123120"/>
                        <a:pt x="123120" y="158738"/>
                        <a:pt x="79369" y="158738"/>
                      </a:cubicBezTo>
                      <a:close/>
                      <a:moveTo>
                        <a:pt x="79369" y="31832"/>
                      </a:moveTo>
                      <a:cubicBezTo>
                        <a:pt x="53146" y="31832"/>
                        <a:pt x="31762" y="53216"/>
                        <a:pt x="31762" y="79439"/>
                      </a:cubicBezTo>
                      <a:cubicBezTo>
                        <a:pt x="31762" y="105661"/>
                        <a:pt x="53076" y="127046"/>
                        <a:pt x="79369" y="127046"/>
                      </a:cubicBezTo>
                      <a:cubicBezTo>
                        <a:pt x="105661" y="127046"/>
                        <a:pt x="126976" y="105661"/>
                        <a:pt x="126976" y="79439"/>
                      </a:cubicBezTo>
                      <a:cubicBezTo>
                        <a:pt x="126976" y="53216"/>
                        <a:pt x="105661" y="31832"/>
                        <a:pt x="79369" y="31832"/>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grpSp>
        <p:pic>
          <p:nvPicPr>
            <p:cNvPr id="1056" name="Picture 1055" descr="A black silhouette of a head with a lightning bolt in it&#10;&#10;Description automatically generated">
              <a:extLst>
                <a:ext uri="{FF2B5EF4-FFF2-40B4-BE49-F238E27FC236}">
                  <a16:creationId xmlns:a16="http://schemas.microsoft.com/office/drawing/2014/main" id="{F9748E78-85EF-3B97-AA34-A1F08AA7D3A6}"/>
                </a:ext>
              </a:extLst>
            </p:cNvPr>
            <p:cNvPicPr>
              <a:picLocks noGrp="1" noRot="1" noChangeAspect="1" noMove="1" noResize="1" noEditPoints="1" noAdjustHandles="1" noChangeArrowheads="1" noChangeShapeType="1" noCrop="1"/>
            </p:cNvPicPr>
            <p:nvPr/>
          </p:nvPicPr>
          <p:blipFill>
            <a:blip r:embed="rId4"/>
            <a:stretch>
              <a:fillRect/>
            </a:stretch>
          </p:blipFill>
          <p:spPr>
            <a:xfrm>
              <a:off x="5819033" y="4157268"/>
              <a:ext cx="361542" cy="407197"/>
            </a:xfrm>
            <a:prstGeom prst="rect">
              <a:avLst/>
            </a:prstGeom>
          </p:spPr>
        </p:pic>
        <p:sp>
          <p:nvSpPr>
            <p:cNvPr id="926" name="Google Shape;634;p92">
              <a:extLst>
                <a:ext uri="{FF2B5EF4-FFF2-40B4-BE49-F238E27FC236}">
                  <a16:creationId xmlns:a16="http://schemas.microsoft.com/office/drawing/2014/main" id="{815A777A-C261-4360-079B-88F66DED9799}"/>
                </a:ext>
              </a:extLst>
            </p:cNvPr>
            <p:cNvSpPr>
              <a:spLocks noGrp="1" noRot="1" noMove="1" noResize="1" noEditPoints="1" noAdjustHandles="1" noChangeArrowheads="1" noChangeShapeType="1"/>
            </p:cNvSpPr>
            <p:nvPr/>
          </p:nvSpPr>
          <p:spPr>
            <a:xfrm>
              <a:off x="2493389" y="3118095"/>
              <a:ext cx="1260000" cy="1620000"/>
            </a:xfrm>
            <a:prstGeom prst="roundRect">
              <a:avLst>
                <a:gd name="adj" fmla="val 5423"/>
              </a:avLst>
            </a:prstGeom>
            <a:solidFill>
              <a:srgbClr val="122733"/>
            </a:solidFill>
            <a:ln>
              <a:noFill/>
            </a:ln>
          </p:spPr>
          <p:txBody>
            <a:bodyPr spcFirstLastPara="1" wrap="square" lIns="91425" tIns="91425" rIns="91425" bIns="91425" anchor="ctr" anchorCtr="0">
              <a:noAutofit/>
            </a:bodyPr>
            <a:lstStyle/>
            <a:p>
              <a:pPr algn="ctr">
                <a:buSzPts val="1400"/>
              </a:pPr>
              <a:endParaRPr dirty="0">
                <a:solidFill>
                  <a:srgbClr val="122733"/>
                </a:solidFill>
                <a:latin typeface="Inter"/>
                <a:ea typeface="Inter"/>
                <a:sym typeface="Inter"/>
              </a:endParaRPr>
            </a:p>
          </p:txBody>
        </p:sp>
        <p:sp>
          <p:nvSpPr>
            <p:cNvPr id="927" name="Google Shape;648;p92">
              <a:extLst>
                <a:ext uri="{FF2B5EF4-FFF2-40B4-BE49-F238E27FC236}">
                  <a16:creationId xmlns:a16="http://schemas.microsoft.com/office/drawing/2014/main" id="{37BC2EBA-BC73-03D5-8152-E83E03B6C885}"/>
                </a:ext>
              </a:extLst>
            </p:cNvPr>
            <p:cNvSpPr>
              <a:spLocks noGrp="1" noRot="1" noMove="1" noResize="1" noEditPoints="1" noAdjustHandles="1" noChangeArrowheads="1" noChangeShapeType="1"/>
            </p:cNvSpPr>
            <p:nvPr/>
          </p:nvSpPr>
          <p:spPr>
            <a:xfrm>
              <a:off x="2834455" y="4070669"/>
              <a:ext cx="577869" cy="577869"/>
            </a:xfrm>
            <a:prstGeom prst="ellipse">
              <a:avLst/>
            </a:prstGeom>
            <a:solidFill>
              <a:schemeClr val="bg1"/>
            </a:solidFill>
            <a:ln w="38100">
              <a:solidFill>
                <a:srgbClr val="5AC1FF"/>
              </a:solid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rgbClr val="FFFFFF"/>
                </a:solidFill>
                <a:latin typeface="Inter" panose="020B0502030000000004" pitchFamily="34" charset="0"/>
                <a:ea typeface="Inter" panose="020B0502030000000004" pitchFamily="34" charset="0"/>
                <a:cs typeface="Roboto"/>
                <a:sym typeface="Roboto"/>
              </a:endParaRPr>
            </a:p>
          </p:txBody>
        </p:sp>
        <p:sp>
          <p:nvSpPr>
            <p:cNvPr id="1120" name="Google Shape;639;p92">
              <a:extLst>
                <a:ext uri="{FF2B5EF4-FFF2-40B4-BE49-F238E27FC236}">
                  <a16:creationId xmlns:a16="http://schemas.microsoft.com/office/drawing/2014/main" id="{179B3973-D033-32AE-FD7D-30D42C17A119}"/>
                </a:ext>
              </a:extLst>
            </p:cNvPr>
            <p:cNvSpPr txBox="1">
              <a:spLocks noGrp="1" noRot="1" noMove="1" noResize="1" noEditPoints="1" noAdjustHandles="1" noChangeArrowheads="1" noChangeShapeType="1"/>
            </p:cNvSpPr>
            <p:nvPr/>
          </p:nvSpPr>
          <p:spPr>
            <a:xfrm>
              <a:off x="2493389" y="3118095"/>
              <a:ext cx="1260000" cy="338524"/>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L="0" indent="0" algn="ctr">
                <a:lnSpc>
                  <a:spcPct val="115000"/>
                </a:lnSpc>
                <a:buNone/>
                <a:defRPr sz="1000" b="1">
                  <a:solidFill>
                    <a:srgbClr val="122733"/>
                  </a:solidFill>
                  <a:latin typeface="Montserrat"/>
                  <a:ea typeface="Montserrat"/>
                  <a:cs typeface="Montserrat"/>
                </a:defRPr>
              </a:lvl1pPr>
            </a:lstStyle>
            <a:p>
              <a:pPr marL="0" lvl="0" indent="0">
                <a:lnSpc>
                  <a:spcPct val="100000"/>
                </a:lnSpc>
                <a:buFont typeface="Arial"/>
                <a:buNone/>
              </a:pPr>
              <a:r>
                <a:rPr lang="en-US" dirty="0">
                  <a:solidFill>
                    <a:schemeClr val="bg1"/>
                  </a:solidFill>
                  <a:latin typeface="+mj-lt"/>
                  <a:cs typeface="Arial"/>
                  <a:sym typeface="Montserrat"/>
                </a:rPr>
                <a:t>Empathy</a:t>
              </a:r>
            </a:p>
          </p:txBody>
        </p:sp>
        <p:sp>
          <p:nvSpPr>
            <p:cNvPr id="1121" name="TextBox 1120">
              <a:extLst>
                <a:ext uri="{FF2B5EF4-FFF2-40B4-BE49-F238E27FC236}">
                  <a16:creationId xmlns:a16="http://schemas.microsoft.com/office/drawing/2014/main" id="{7F57926B-3F1F-3737-BB9D-C7927183E1D2}"/>
                </a:ext>
              </a:extLst>
            </p:cNvPr>
            <p:cNvSpPr txBox="1">
              <a:spLocks noGrp="1" noRot="1" noMove="1" noResize="1" noEditPoints="1" noAdjustHandles="1" noChangeArrowheads="1" noChangeShapeType="1"/>
            </p:cNvSpPr>
            <p:nvPr/>
          </p:nvSpPr>
          <p:spPr>
            <a:xfrm>
              <a:off x="2493389" y="3778240"/>
              <a:ext cx="1260000" cy="253916"/>
            </a:xfrm>
            <a:prstGeom prst="rect">
              <a:avLst/>
            </a:prstGeom>
            <a:noFill/>
          </p:spPr>
          <p:txBody>
            <a:bodyPr wrap="square" rtlCol="0">
              <a:spAutoFit/>
            </a:bodyPr>
            <a:lstStyle/>
            <a:p>
              <a:pPr marL="0" lvl="0" indent="0" algn="ctr" rtl="0">
                <a:spcBef>
                  <a:spcPts val="0"/>
                </a:spcBef>
                <a:spcAft>
                  <a:spcPts val="0"/>
                </a:spcAft>
                <a:buNone/>
              </a:pPr>
              <a:r>
                <a:rPr lang="en-US" sz="1000" b="0">
                  <a:solidFill>
                    <a:schemeClr val="bg1"/>
                  </a:solidFill>
                  <a:latin typeface="+mj-lt"/>
                  <a:ea typeface="Montserrat"/>
                  <a:cs typeface="Montserrat"/>
                  <a:sym typeface="Montserrat"/>
                </a:rPr>
                <a:t>90 mins</a:t>
              </a:r>
            </a:p>
          </p:txBody>
        </p:sp>
        <p:grpSp>
          <p:nvGrpSpPr>
            <p:cNvPr id="1122" name="Graphic 7">
              <a:extLst>
                <a:ext uri="{FF2B5EF4-FFF2-40B4-BE49-F238E27FC236}">
                  <a16:creationId xmlns:a16="http://schemas.microsoft.com/office/drawing/2014/main" id="{39A92AEA-8969-213C-7C35-361A77622DE9}"/>
                </a:ext>
              </a:extLst>
            </p:cNvPr>
            <p:cNvGrpSpPr>
              <a:grpSpLocks noGrp="1" noUngrp="1" noRot="1" noChangeAspect="1" noMove="1" noResize="1"/>
            </p:cNvGrpSpPr>
            <p:nvPr/>
          </p:nvGrpSpPr>
          <p:grpSpPr>
            <a:xfrm>
              <a:off x="2894417" y="4180895"/>
              <a:ext cx="457945" cy="360000"/>
              <a:chOff x="7803291" y="1472366"/>
              <a:chExt cx="1402335" cy="1102403"/>
            </a:xfrm>
          </p:grpSpPr>
          <p:sp>
            <p:nvSpPr>
              <p:cNvPr id="1123" name="Freeform: Shape 1122">
                <a:extLst>
                  <a:ext uri="{FF2B5EF4-FFF2-40B4-BE49-F238E27FC236}">
                    <a16:creationId xmlns:a16="http://schemas.microsoft.com/office/drawing/2014/main" id="{DB7D51B4-0624-2716-3B8F-93FD4DFBB64E}"/>
                  </a:ext>
                </a:extLst>
              </p:cNvPr>
              <p:cNvSpPr>
                <a:spLocks noGrp="1" noRot="1" noMove="1" noResize="1" noEditPoints="1" noAdjustHandles="1" noChangeArrowheads="1" noChangeShapeType="1"/>
              </p:cNvSpPr>
              <p:nvPr/>
            </p:nvSpPr>
            <p:spPr>
              <a:xfrm>
                <a:off x="7839632" y="1488470"/>
                <a:ext cx="980766" cy="1086299"/>
              </a:xfrm>
              <a:custGeom>
                <a:avLst/>
                <a:gdLst>
                  <a:gd name="connsiteX0" fmla="*/ 868429 w 980766"/>
                  <a:gd name="connsiteY0" fmla="*/ 134807 h 1086299"/>
                  <a:gd name="connsiteX1" fmla="*/ 712288 w 980766"/>
                  <a:gd name="connsiteY1" fmla="*/ 29235 h 1086299"/>
                  <a:gd name="connsiteX2" fmla="*/ 711232 w 980766"/>
                  <a:gd name="connsiteY2" fmla="*/ 28953 h 1086299"/>
                  <a:gd name="connsiteX3" fmla="*/ 651437 w 980766"/>
                  <a:gd name="connsiteY3" fmla="*/ 10782 h 1086299"/>
                  <a:gd name="connsiteX4" fmla="*/ 318028 w 980766"/>
                  <a:gd name="connsiteY4" fmla="*/ 71351 h 1086299"/>
                  <a:gd name="connsiteX5" fmla="*/ 315422 w 980766"/>
                  <a:gd name="connsiteY5" fmla="*/ 72901 h 1086299"/>
                  <a:gd name="connsiteX6" fmla="*/ 301195 w 980766"/>
                  <a:gd name="connsiteY6" fmla="*/ 82901 h 1086299"/>
                  <a:gd name="connsiteX7" fmla="*/ 128715 w 980766"/>
                  <a:gd name="connsiteY7" fmla="*/ 390745 h 1086299"/>
                  <a:gd name="connsiteX8" fmla="*/ 110263 w 980766"/>
                  <a:gd name="connsiteY8" fmla="*/ 457653 h 1086299"/>
                  <a:gd name="connsiteX9" fmla="*/ 10184 w 980766"/>
                  <a:gd name="connsiteY9" fmla="*/ 662037 h 1086299"/>
                  <a:gd name="connsiteX10" fmla="*/ 1732 w 980766"/>
                  <a:gd name="connsiteY10" fmla="*/ 679151 h 1086299"/>
                  <a:gd name="connsiteX11" fmla="*/ 1451 w 980766"/>
                  <a:gd name="connsiteY11" fmla="*/ 693096 h 1086299"/>
                  <a:gd name="connsiteX12" fmla="*/ 1944 w 980766"/>
                  <a:gd name="connsiteY12" fmla="*/ 693871 h 1086299"/>
                  <a:gd name="connsiteX13" fmla="*/ 11663 w 980766"/>
                  <a:gd name="connsiteY13" fmla="*/ 702041 h 1086299"/>
                  <a:gd name="connsiteX14" fmla="*/ 87233 w 980766"/>
                  <a:gd name="connsiteY14" fmla="*/ 724719 h 1086299"/>
                  <a:gd name="connsiteX15" fmla="*/ 120123 w 980766"/>
                  <a:gd name="connsiteY15" fmla="*/ 734438 h 1086299"/>
                  <a:gd name="connsiteX16" fmla="*/ 120616 w 980766"/>
                  <a:gd name="connsiteY16" fmla="*/ 734720 h 1086299"/>
                  <a:gd name="connsiteX17" fmla="*/ 123504 w 980766"/>
                  <a:gd name="connsiteY17" fmla="*/ 738664 h 1086299"/>
                  <a:gd name="connsiteX18" fmla="*/ 123504 w 980766"/>
                  <a:gd name="connsiteY18" fmla="*/ 885367 h 1086299"/>
                  <a:gd name="connsiteX19" fmla="*/ 130054 w 980766"/>
                  <a:gd name="connsiteY19" fmla="*/ 906143 h 1086299"/>
                  <a:gd name="connsiteX20" fmla="*/ 160620 w 980766"/>
                  <a:gd name="connsiteY20" fmla="*/ 922201 h 1086299"/>
                  <a:gd name="connsiteX21" fmla="*/ 305210 w 980766"/>
                  <a:gd name="connsiteY21" fmla="*/ 922201 h 1086299"/>
                  <a:gd name="connsiteX22" fmla="*/ 305985 w 980766"/>
                  <a:gd name="connsiteY22" fmla="*/ 922483 h 1086299"/>
                  <a:gd name="connsiteX23" fmla="*/ 309436 w 980766"/>
                  <a:gd name="connsiteY23" fmla="*/ 926427 h 1086299"/>
                  <a:gd name="connsiteX24" fmla="*/ 309436 w 980766"/>
                  <a:gd name="connsiteY24" fmla="*/ 1070242 h 1086299"/>
                  <a:gd name="connsiteX25" fmla="*/ 326057 w 980766"/>
                  <a:gd name="connsiteY25" fmla="*/ 1086300 h 1086299"/>
                  <a:gd name="connsiteX26" fmla="*/ 850399 w 980766"/>
                  <a:gd name="connsiteY26" fmla="*/ 1086300 h 1086299"/>
                  <a:gd name="connsiteX27" fmla="*/ 867021 w 980766"/>
                  <a:gd name="connsiteY27" fmla="*/ 1069960 h 1086299"/>
                  <a:gd name="connsiteX28" fmla="*/ 867021 w 980766"/>
                  <a:gd name="connsiteY28" fmla="*/ 935160 h 1086299"/>
                  <a:gd name="connsiteX29" fmla="*/ 937308 w 980766"/>
                  <a:gd name="connsiteY29" fmla="*/ 627316 h 1086299"/>
                  <a:gd name="connsiteX30" fmla="*/ 980762 w 980766"/>
                  <a:gd name="connsiteY30" fmla="*/ 426875 h 1086299"/>
                  <a:gd name="connsiteX31" fmla="*/ 868288 w 980766"/>
                  <a:gd name="connsiteY31" fmla="*/ 134807 h 1086299"/>
                  <a:gd name="connsiteX32" fmla="*/ 416558 w 980766"/>
                  <a:gd name="connsiteY32" fmla="*/ 238619 h 1086299"/>
                  <a:gd name="connsiteX33" fmla="*/ 476352 w 980766"/>
                  <a:gd name="connsiteY33" fmla="*/ 257565 h 1086299"/>
                  <a:gd name="connsiteX34" fmla="*/ 532202 w 980766"/>
                  <a:gd name="connsiteY34" fmla="*/ 291018 h 1086299"/>
                  <a:gd name="connsiteX35" fmla="*/ 534033 w 980766"/>
                  <a:gd name="connsiteY35" fmla="*/ 288624 h 1086299"/>
                  <a:gd name="connsiteX36" fmla="*/ 623336 w 980766"/>
                  <a:gd name="connsiteY36" fmla="*/ 238619 h 1086299"/>
                  <a:gd name="connsiteX37" fmla="*/ 682849 w 980766"/>
                  <a:gd name="connsiteY37" fmla="*/ 257283 h 1086299"/>
                  <a:gd name="connsiteX38" fmla="*/ 763138 w 980766"/>
                  <a:gd name="connsiteY38" fmla="*/ 356024 h 1086299"/>
                  <a:gd name="connsiteX39" fmla="*/ 556148 w 980766"/>
                  <a:gd name="connsiteY39" fmla="*/ 609356 h 1086299"/>
                  <a:gd name="connsiteX40" fmla="*/ 526357 w 980766"/>
                  <a:gd name="connsiteY40" fmla="*/ 589073 h 1086299"/>
                  <a:gd name="connsiteX41" fmla="*/ 519807 w 980766"/>
                  <a:gd name="connsiteY41" fmla="*/ 593299 h 1086299"/>
                  <a:gd name="connsiteX42" fmla="*/ 313098 w 980766"/>
                  <a:gd name="connsiteY42" fmla="*/ 339966 h 1086299"/>
                  <a:gd name="connsiteX43" fmla="*/ 416558 w 980766"/>
                  <a:gd name="connsiteY43" fmla="*/ 238549 h 1086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980766" h="1086299">
                    <a:moveTo>
                      <a:pt x="868429" y="134807"/>
                    </a:moveTo>
                    <a:cubicBezTo>
                      <a:pt x="825538" y="88465"/>
                      <a:pt x="771519" y="52406"/>
                      <a:pt x="712288" y="29235"/>
                    </a:cubicBezTo>
                    <a:cubicBezTo>
                      <a:pt x="712007" y="29235"/>
                      <a:pt x="711513" y="28953"/>
                      <a:pt x="711232" y="28953"/>
                    </a:cubicBezTo>
                    <a:cubicBezTo>
                      <a:pt x="691723" y="21347"/>
                      <a:pt x="671721" y="15290"/>
                      <a:pt x="651437" y="10782"/>
                    </a:cubicBezTo>
                    <a:cubicBezTo>
                      <a:pt x="533188" y="-15276"/>
                      <a:pt x="415713" y="6275"/>
                      <a:pt x="318028" y="71351"/>
                    </a:cubicBezTo>
                    <a:cubicBezTo>
                      <a:pt x="317253" y="71633"/>
                      <a:pt x="316197" y="72126"/>
                      <a:pt x="315422" y="72901"/>
                    </a:cubicBezTo>
                    <a:cubicBezTo>
                      <a:pt x="310703" y="76352"/>
                      <a:pt x="305914" y="79450"/>
                      <a:pt x="301195" y="82901"/>
                    </a:cubicBezTo>
                    <a:cubicBezTo>
                      <a:pt x="201891" y="156077"/>
                      <a:pt x="138999" y="268270"/>
                      <a:pt x="128715" y="390745"/>
                    </a:cubicBezTo>
                    <a:cubicBezTo>
                      <a:pt x="126884" y="414198"/>
                      <a:pt x="120545" y="436806"/>
                      <a:pt x="110263" y="457653"/>
                    </a:cubicBezTo>
                    <a:lnTo>
                      <a:pt x="10184" y="662037"/>
                    </a:lnTo>
                    <a:lnTo>
                      <a:pt x="1732" y="679151"/>
                    </a:lnTo>
                    <a:cubicBezTo>
                      <a:pt x="-380" y="683377"/>
                      <a:pt x="-662" y="688659"/>
                      <a:pt x="1451" y="693096"/>
                    </a:cubicBezTo>
                    <a:cubicBezTo>
                      <a:pt x="1451" y="693378"/>
                      <a:pt x="1732" y="693589"/>
                      <a:pt x="1944" y="693871"/>
                    </a:cubicBezTo>
                    <a:cubicBezTo>
                      <a:pt x="3775" y="697815"/>
                      <a:pt x="7226" y="700702"/>
                      <a:pt x="11663" y="702041"/>
                    </a:cubicBezTo>
                    <a:lnTo>
                      <a:pt x="87233" y="724719"/>
                    </a:lnTo>
                    <a:lnTo>
                      <a:pt x="120123" y="734438"/>
                    </a:lnTo>
                    <a:lnTo>
                      <a:pt x="120616" y="734720"/>
                    </a:lnTo>
                    <a:cubicBezTo>
                      <a:pt x="122447" y="735213"/>
                      <a:pt x="123504" y="736832"/>
                      <a:pt x="123504" y="738664"/>
                    </a:cubicBezTo>
                    <a:lnTo>
                      <a:pt x="123504" y="885367"/>
                    </a:lnTo>
                    <a:cubicBezTo>
                      <a:pt x="123504" y="892973"/>
                      <a:pt x="125898" y="900368"/>
                      <a:pt x="130054" y="906143"/>
                    </a:cubicBezTo>
                    <a:cubicBezTo>
                      <a:pt x="136603" y="915862"/>
                      <a:pt x="147942" y="922201"/>
                      <a:pt x="160620" y="922201"/>
                    </a:cubicBezTo>
                    <a:lnTo>
                      <a:pt x="305210" y="922201"/>
                    </a:lnTo>
                    <a:cubicBezTo>
                      <a:pt x="305210" y="922201"/>
                      <a:pt x="305703" y="922201"/>
                      <a:pt x="305985" y="922483"/>
                    </a:cubicBezTo>
                    <a:cubicBezTo>
                      <a:pt x="308097" y="922764"/>
                      <a:pt x="309436" y="924314"/>
                      <a:pt x="309436" y="926427"/>
                    </a:cubicBezTo>
                    <a:lnTo>
                      <a:pt x="309436" y="1070242"/>
                    </a:lnTo>
                    <a:cubicBezTo>
                      <a:pt x="309718" y="1079468"/>
                      <a:pt x="316831" y="1086300"/>
                      <a:pt x="326057" y="1086300"/>
                    </a:cubicBezTo>
                    <a:lnTo>
                      <a:pt x="850399" y="1086300"/>
                    </a:lnTo>
                    <a:cubicBezTo>
                      <a:pt x="859625" y="1086300"/>
                      <a:pt x="867021" y="1079187"/>
                      <a:pt x="867021" y="1069960"/>
                    </a:cubicBezTo>
                    <a:lnTo>
                      <a:pt x="867021" y="935160"/>
                    </a:lnTo>
                    <a:cubicBezTo>
                      <a:pt x="867021" y="828249"/>
                      <a:pt x="891248" y="721831"/>
                      <a:pt x="937308" y="627316"/>
                    </a:cubicBezTo>
                    <a:cubicBezTo>
                      <a:pt x="966043" y="568860"/>
                      <a:pt x="981044" y="499347"/>
                      <a:pt x="980762" y="426875"/>
                    </a:cubicBezTo>
                    <a:cubicBezTo>
                      <a:pt x="980762" y="315246"/>
                      <a:pt x="941816" y="214110"/>
                      <a:pt x="868288" y="134807"/>
                    </a:cubicBezTo>
                    <a:close/>
                    <a:moveTo>
                      <a:pt x="416558" y="238619"/>
                    </a:moveTo>
                    <a:cubicBezTo>
                      <a:pt x="438180" y="238619"/>
                      <a:pt x="458956" y="245451"/>
                      <a:pt x="476352" y="257565"/>
                    </a:cubicBezTo>
                    <a:cubicBezTo>
                      <a:pt x="498185" y="262283"/>
                      <a:pt x="517693" y="274186"/>
                      <a:pt x="532202" y="291018"/>
                    </a:cubicBezTo>
                    <a:cubicBezTo>
                      <a:pt x="532695" y="290244"/>
                      <a:pt x="533540" y="289469"/>
                      <a:pt x="534033" y="288624"/>
                    </a:cubicBezTo>
                    <a:cubicBezTo>
                      <a:pt x="552486" y="257565"/>
                      <a:pt x="586714" y="238619"/>
                      <a:pt x="623336" y="238619"/>
                    </a:cubicBezTo>
                    <a:cubicBezTo>
                      <a:pt x="645451" y="238619"/>
                      <a:pt x="666017" y="245451"/>
                      <a:pt x="682849" y="257283"/>
                    </a:cubicBezTo>
                    <a:cubicBezTo>
                      <a:pt x="728698" y="267566"/>
                      <a:pt x="763138" y="307851"/>
                      <a:pt x="763138" y="356024"/>
                    </a:cubicBezTo>
                    <a:cubicBezTo>
                      <a:pt x="763138" y="469274"/>
                      <a:pt x="596151" y="583579"/>
                      <a:pt x="556148" y="609356"/>
                    </a:cubicBezTo>
                    <a:cubicBezTo>
                      <a:pt x="549598" y="604849"/>
                      <a:pt x="539033" y="598017"/>
                      <a:pt x="526357" y="589073"/>
                    </a:cubicBezTo>
                    <a:cubicBezTo>
                      <a:pt x="523962" y="590622"/>
                      <a:pt x="521638" y="591960"/>
                      <a:pt x="519807" y="593299"/>
                    </a:cubicBezTo>
                    <a:cubicBezTo>
                      <a:pt x="480014" y="567522"/>
                      <a:pt x="313098" y="453216"/>
                      <a:pt x="313098" y="339966"/>
                    </a:cubicBezTo>
                    <a:cubicBezTo>
                      <a:pt x="313098" y="283905"/>
                      <a:pt x="359440" y="238549"/>
                      <a:pt x="416558" y="238549"/>
                    </a:cubicBezTo>
                    <a:close/>
                  </a:path>
                </a:pathLst>
              </a:custGeom>
              <a:solidFill>
                <a:srgbClr val="121212"/>
              </a:solidFill>
              <a:ln w="0" cap="flat">
                <a:noFill/>
                <a:prstDash val="solid"/>
                <a:miter/>
              </a:ln>
            </p:spPr>
            <p:txBody>
              <a:bodyPr rtlCol="0" anchor="ctr"/>
              <a:lstStyle/>
              <a:p>
                <a:endParaRPr lang="en-US" sz="1200" dirty="0">
                  <a:latin typeface="+mj-lt"/>
                  <a:ea typeface="Inter" panose="020B0502030000000004" pitchFamily="34" charset="0"/>
                </a:endParaRPr>
              </a:p>
            </p:txBody>
          </p:sp>
          <p:sp>
            <p:nvSpPr>
              <p:cNvPr id="1124" name="Freeform: Shape 1123">
                <a:extLst>
                  <a:ext uri="{FF2B5EF4-FFF2-40B4-BE49-F238E27FC236}">
                    <a16:creationId xmlns:a16="http://schemas.microsoft.com/office/drawing/2014/main" id="{C9E807B1-D9BB-B104-9F0F-14FF3AD06962}"/>
                  </a:ext>
                </a:extLst>
              </p:cNvPr>
              <p:cNvSpPr>
                <a:spLocks noGrp="1" noRot="1" noMove="1" noResize="1" noEditPoints="1" noAdjustHandles="1" noChangeArrowheads="1" noChangeShapeType="1"/>
              </p:cNvSpPr>
              <p:nvPr/>
            </p:nvSpPr>
            <p:spPr>
              <a:xfrm>
                <a:off x="7803291" y="1472366"/>
                <a:ext cx="980907" cy="1086346"/>
              </a:xfrm>
              <a:custGeom>
                <a:avLst/>
                <a:gdLst>
                  <a:gd name="connsiteX0" fmla="*/ 868429 w 980907"/>
                  <a:gd name="connsiteY0" fmla="*/ 134854 h 1086346"/>
                  <a:gd name="connsiteX1" fmla="*/ 748629 w 980907"/>
                  <a:gd name="connsiteY1" fmla="*/ 45339 h 1086346"/>
                  <a:gd name="connsiteX2" fmla="*/ 747574 w 980907"/>
                  <a:gd name="connsiteY2" fmla="*/ 45057 h 1086346"/>
                  <a:gd name="connsiteX3" fmla="*/ 651438 w 980907"/>
                  <a:gd name="connsiteY3" fmla="*/ 10829 h 1086346"/>
                  <a:gd name="connsiteX4" fmla="*/ 301196 w 980907"/>
                  <a:gd name="connsiteY4" fmla="*/ 83018 h 1086346"/>
                  <a:gd name="connsiteX5" fmla="*/ 128715 w 980907"/>
                  <a:gd name="connsiteY5" fmla="*/ 390862 h 1086346"/>
                  <a:gd name="connsiteX6" fmla="*/ 110263 w 980907"/>
                  <a:gd name="connsiteY6" fmla="*/ 457770 h 1086346"/>
                  <a:gd name="connsiteX7" fmla="*/ 1732 w 980907"/>
                  <a:gd name="connsiteY7" fmla="*/ 679268 h 1086346"/>
                  <a:gd name="connsiteX8" fmla="*/ 1451 w 980907"/>
                  <a:gd name="connsiteY8" fmla="*/ 693213 h 1086346"/>
                  <a:gd name="connsiteX9" fmla="*/ 11734 w 980907"/>
                  <a:gd name="connsiteY9" fmla="*/ 702158 h 1086346"/>
                  <a:gd name="connsiteX10" fmla="*/ 38355 w 980907"/>
                  <a:gd name="connsiteY10" fmla="*/ 710046 h 1086346"/>
                  <a:gd name="connsiteX11" fmla="*/ 120758 w 980907"/>
                  <a:gd name="connsiteY11" fmla="*/ 734766 h 1086346"/>
                  <a:gd name="connsiteX12" fmla="*/ 123645 w 980907"/>
                  <a:gd name="connsiteY12" fmla="*/ 738710 h 1086346"/>
                  <a:gd name="connsiteX13" fmla="*/ 123645 w 980907"/>
                  <a:gd name="connsiteY13" fmla="*/ 885413 h 1086346"/>
                  <a:gd name="connsiteX14" fmla="*/ 160761 w 980907"/>
                  <a:gd name="connsiteY14" fmla="*/ 922247 h 1086346"/>
                  <a:gd name="connsiteX15" fmla="*/ 305351 w 980907"/>
                  <a:gd name="connsiteY15" fmla="*/ 922247 h 1086346"/>
                  <a:gd name="connsiteX16" fmla="*/ 309577 w 980907"/>
                  <a:gd name="connsiteY16" fmla="*/ 926473 h 1086346"/>
                  <a:gd name="connsiteX17" fmla="*/ 309577 w 980907"/>
                  <a:gd name="connsiteY17" fmla="*/ 1070007 h 1086346"/>
                  <a:gd name="connsiteX18" fmla="*/ 326198 w 980907"/>
                  <a:gd name="connsiteY18" fmla="*/ 1086346 h 1086346"/>
                  <a:gd name="connsiteX19" fmla="*/ 850540 w 980907"/>
                  <a:gd name="connsiteY19" fmla="*/ 1086346 h 1086346"/>
                  <a:gd name="connsiteX20" fmla="*/ 867161 w 980907"/>
                  <a:gd name="connsiteY20" fmla="*/ 1070007 h 1086346"/>
                  <a:gd name="connsiteX21" fmla="*/ 867161 w 980907"/>
                  <a:gd name="connsiteY21" fmla="*/ 935206 h 1086346"/>
                  <a:gd name="connsiteX22" fmla="*/ 937449 w 980907"/>
                  <a:gd name="connsiteY22" fmla="*/ 627362 h 1086346"/>
                  <a:gd name="connsiteX23" fmla="*/ 980903 w 980907"/>
                  <a:gd name="connsiteY23" fmla="*/ 426922 h 1086346"/>
                  <a:gd name="connsiteX24" fmla="*/ 868429 w 980907"/>
                  <a:gd name="connsiteY24" fmla="*/ 134854 h 1086346"/>
                  <a:gd name="connsiteX25" fmla="*/ 452899 w 980907"/>
                  <a:gd name="connsiteY25" fmla="*/ 254724 h 1086346"/>
                  <a:gd name="connsiteX26" fmla="*/ 512693 w 980907"/>
                  <a:gd name="connsiteY26" fmla="*/ 273669 h 1086346"/>
                  <a:gd name="connsiteX27" fmla="*/ 542203 w 980907"/>
                  <a:gd name="connsiteY27" fmla="*/ 304728 h 1086346"/>
                  <a:gd name="connsiteX28" fmla="*/ 568543 w 980907"/>
                  <a:gd name="connsiteY28" fmla="*/ 307123 h 1086346"/>
                  <a:gd name="connsiteX29" fmla="*/ 570375 w 980907"/>
                  <a:gd name="connsiteY29" fmla="*/ 304728 h 1086346"/>
                  <a:gd name="connsiteX30" fmla="*/ 659678 w 980907"/>
                  <a:gd name="connsiteY30" fmla="*/ 254724 h 1086346"/>
                  <a:gd name="connsiteX31" fmla="*/ 719191 w 980907"/>
                  <a:gd name="connsiteY31" fmla="*/ 273387 h 1086346"/>
                  <a:gd name="connsiteX32" fmla="*/ 763138 w 980907"/>
                  <a:gd name="connsiteY32" fmla="*/ 356071 h 1086346"/>
                  <a:gd name="connsiteX33" fmla="*/ 562698 w 980907"/>
                  <a:gd name="connsiteY33" fmla="*/ 605177 h 1086346"/>
                  <a:gd name="connsiteX34" fmla="*/ 556148 w 980907"/>
                  <a:gd name="connsiteY34" fmla="*/ 609403 h 1086346"/>
                  <a:gd name="connsiteX35" fmla="*/ 349440 w 980907"/>
                  <a:gd name="connsiteY35" fmla="*/ 356071 h 1086346"/>
                  <a:gd name="connsiteX36" fmla="*/ 452899 w 980907"/>
                  <a:gd name="connsiteY36" fmla="*/ 254653 h 108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80907" h="1086346">
                    <a:moveTo>
                      <a:pt x="868429" y="134854"/>
                    </a:moveTo>
                    <a:cubicBezTo>
                      <a:pt x="834482" y="98231"/>
                      <a:pt x="793633" y="67947"/>
                      <a:pt x="748629" y="45339"/>
                    </a:cubicBezTo>
                    <a:cubicBezTo>
                      <a:pt x="748348" y="45339"/>
                      <a:pt x="747855" y="45057"/>
                      <a:pt x="747574" y="45057"/>
                    </a:cubicBezTo>
                    <a:cubicBezTo>
                      <a:pt x="717007" y="29774"/>
                      <a:pt x="684610" y="18224"/>
                      <a:pt x="651438" y="10829"/>
                    </a:cubicBezTo>
                    <a:cubicBezTo>
                      <a:pt x="526357" y="-16850"/>
                      <a:pt x="402050" y="8998"/>
                      <a:pt x="301196" y="83018"/>
                    </a:cubicBezTo>
                    <a:cubicBezTo>
                      <a:pt x="201891" y="156264"/>
                      <a:pt x="138998" y="268387"/>
                      <a:pt x="128715" y="390862"/>
                    </a:cubicBezTo>
                    <a:cubicBezTo>
                      <a:pt x="126885" y="414315"/>
                      <a:pt x="120546" y="436923"/>
                      <a:pt x="110263" y="457770"/>
                    </a:cubicBezTo>
                    <a:lnTo>
                      <a:pt x="1732" y="679268"/>
                    </a:lnTo>
                    <a:cubicBezTo>
                      <a:pt x="-380" y="683494"/>
                      <a:pt x="-662" y="688776"/>
                      <a:pt x="1451" y="693213"/>
                    </a:cubicBezTo>
                    <a:cubicBezTo>
                      <a:pt x="3282" y="697439"/>
                      <a:pt x="7015" y="700819"/>
                      <a:pt x="11734" y="702158"/>
                    </a:cubicBezTo>
                    <a:lnTo>
                      <a:pt x="38355" y="710046"/>
                    </a:lnTo>
                    <a:lnTo>
                      <a:pt x="120758" y="734766"/>
                    </a:lnTo>
                    <a:cubicBezTo>
                      <a:pt x="122588" y="735259"/>
                      <a:pt x="123645" y="736879"/>
                      <a:pt x="123645" y="738710"/>
                    </a:cubicBezTo>
                    <a:lnTo>
                      <a:pt x="123645" y="885413"/>
                    </a:lnTo>
                    <a:cubicBezTo>
                      <a:pt x="123645" y="905697"/>
                      <a:pt x="140266" y="922247"/>
                      <a:pt x="160761" y="922247"/>
                    </a:cubicBezTo>
                    <a:lnTo>
                      <a:pt x="305351" y="922247"/>
                    </a:lnTo>
                    <a:cubicBezTo>
                      <a:pt x="307745" y="922247"/>
                      <a:pt x="309577" y="924079"/>
                      <a:pt x="309577" y="926473"/>
                    </a:cubicBezTo>
                    <a:lnTo>
                      <a:pt x="309577" y="1070007"/>
                    </a:lnTo>
                    <a:cubicBezTo>
                      <a:pt x="309577" y="1079233"/>
                      <a:pt x="316972" y="1086346"/>
                      <a:pt x="326198" y="1086346"/>
                    </a:cubicBezTo>
                    <a:lnTo>
                      <a:pt x="850540" y="1086346"/>
                    </a:lnTo>
                    <a:cubicBezTo>
                      <a:pt x="859766" y="1086346"/>
                      <a:pt x="867161" y="1079233"/>
                      <a:pt x="867161" y="1070007"/>
                    </a:cubicBezTo>
                    <a:lnTo>
                      <a:pt x="867161" y="935206"/>
                    </a:lnTo>
                    <a:cubicBezTo>
                      <a:pt x="867161" y="828295"/>
                      <a:pt x="891388" y="721878"/>
                      <a:pt x="937449" y="627362"/>
                    </a:cubicBezTo>
                    <a:cubicBezTo>
                      <a:pt x="966184" y="568906"/>
                      <a:pt x="981185" y="499393"/>
                      <a:pt x="980903" y="426922"/>
                    </a:cubicBezTo>
                    <a:cubicBezTo>
                      <a:pt x="980903" y="315292"/>
                      <a:pt x="941957" y="214157"/>
                      <a:pt x="868429" y="134854"/>
                    </a:cubicBezTo>
                    <a:close/>
                    <a:moveTo>
                      <a:pt x="452899" y="254724"/>
                    </a:moveTo>
                    <a:cubicBezTo>
                      <a:pt x="474521" y="254724"/>
                      <a:pt x="495297" y="261555"/>
                      <a:pt x="512693" y="273669"/>
                    </a:cubicBezTo>
                    <a:cubicBezTo>
                      <a:pt x="524525" y="281557"/>
                      <a:pt x="534527" y="292121"/>
                      <a:pt x="542203" y="304728"/>
                    </a:cubicBezTo>
                    <a:cubicBezTo>
                      <a:pt x="547485" y="313673"/>
                      <a:pt x="561430" y="314447"/>
                      <a:pt x="568543" y="307123"/>
                    </a:cubicBezTo>
                    <a:cubicBezTo>
                      <a:pt x="569036" y="306348"/>
                      <a:pt x="569881" y="305573"/>
                      <a:pt x="570375" y="304728"/>
                    </a:cubicBezTo>
                    <a:cubicBezTo>
                      <a:pt x="588827" y="273669"/>
                      <a:pt x="623055" y="254724"/>
                      <a:pt x="659678" y="254724"/>
                    </a:cubicBezTo>
                    <a:cubicBezTo>
                      <a:pt x="681792" y="254724"/>
                      <a:pt x="702358" y="261555"/>
                      <a:pt x="719191" y="273387"/>
                    </a:cubicBezTo>
                    <a:cubicBezTo>
                      <a:pt x="745813" y="291558"/>
                      <a:pt x="763138" y="321842"/>
                      <a:pt x="763138" y="356071"/>
                    </a:cubicBezTo>
                    <a:cubicBezTo>
                      <a:pt x="763138" y="463756"/>
                      <a:pt x="611716" y="572780"/>
                      <a:pt x="562698" y="605177"/>
                    </a:cubicBezTo>
                    <a:cubicBezTo>
                      <a:pt x="560303" y="606727"/>
                      <a:pt x="557979" y="608065"/>
                      <a:pt x="556148" y="609403"/>
                    </a:cubicBezTo>
                    <a:cubicBezTo>
                      <a:pt x="516355" y="583626"/>
                      <a:pt x="349440" y="469320"/>
                      <a:pt x="349440" y="356071"/>
                    </a:cubicBezTo>
                    <a:cubicBezTo>
                      <a:pt x="349440" y="300009"/>
                      <a:pt x="395781" y="254653"/>
                      <a:pt x="452899" y="254653"/>
                    </a:cubicBezTo>
                    <a:close/>
                  </a:path>
                </a:pathLst>
              </a:custGeom>
              <a:solidFill>
                <a:srgbClr val="5AC1FF"/>
              </a:solidFill>
              <a:ln w="0" cap="flat">
                <a:noFill/>
                <a:prstDash val="solid"/>
                <a:miter/>
              </a:ln>
            </p:spPr>
            <p:txBody>
              <a:bodyPr rtlCol="0" anchor="ctr"/>
              <a:lstStyle/>
              <a:p>
                <a:endParaRPr lang="en-US" sz="1200" dirty="0">
                  <a:latin typeface="+mj-lt"/>
                  <a:ea typeface="Inter" panose="020B0502030000000004" pitchFamily="34" charset="0"/>
                </a:endParaRPr>
              </a:p>
            </p:txBody>
          </p:sp>
          <p:sp>
            <p:nvSpPr>
              <p:cNvPr id="1125" name="Freeform: Shape 1124">
                <a:extLst>
                  <a:ext uri="{FF2B5EF4-FFF2-40B4-BE49-F238E27FC236}">
                    <a16:creationId xmlns:a16="http://schemas.microsoft.com/office/drawing/2014/main" id="{B6488B95-E6E8-B1C7-2078-BB2806EDBE43}"/>
                  </a:ext>
                </a:extLst>
              </p:cNvPr>
              <p:cNvSpPr>
                <a:spLocks noGrp="1" noRot="1" noMove="1" noResize="1" noEditPoints="1" noAdjustHandles="1" noChangeArrowheads="1" noChangeShapeType="1"/>
              </p:cNvSpPr>
              <p:nvPr/>
            </p:nvSpPr>
            <p:spPr>
              <a:xfrm>
                <a:off x="7803291" y="1472366"/>
                <a:ext cx="980907" cy="1086346"/>
              </a:xfrm>
              <a:custGeom>
                <a:avLst/>
                <a:gdLst>
                  <a:gd name="connsiteX0" fmla="*/ 868429 w 980907"/>
                  <a:gd name="connsiteY0" fmla="*/ 134854 h 1086346"/>
                  <a:gd name="connsiteX1" fmla="*/ 748629 w 980907"/>
                  <a:gd name="connsiteY1" fmla="*/ 45339 h 1086346"/>
                  <a:gd name="connsiteX2" fmla="*/ 747574 w 980907"/>
                  <a:gd name="connsiteY2" fmla="*/ 45057 h 1086346"/>
                  <a:gd name="connsiteX3" fmla="*/ 651438 w 980907"/>
                  <a:gd name="connsiteY3" fmla="*/ 10829 h 1086346"/>
                  <a:gd name="connsiteX4" fmla="*/ 301196 w 980907"/>
                  <a:gd name="connsiteY4" fmla="*/ 83018 h 1086346"/>
                  <a:gd name="connsiteX5" fmla="*/ 128715 w 980907"/>
                  <a:gd name="connsiteY5" fmla="*/ 390862 h 1086346"/>
                  <a:gd name="connsiteX6" fmla="*/ 110263 w 980907"/>
                  <a:gd name="connsiteY6" fmla="*/ 457770 h 1086346"/>
                  <a:gd name="connsiteX7" fmla="*/ 1732 w 980907"/>
                  <a:gd name="connsiteY7" fmla="*/ 679268 h 1086346"/>
                  <a:gd name="connsiteX8" fmla="*/ 1451 w 980907"/>
                  <a:gd name="connsiteY8" fmla="*/ 693213 h 1086346"/>
                  <a:gd name="connsiteX9" fmla="*/ 11734 w 980907"/>
                  <a:gd name="connsiteY9" fmla="*/ 702158 h 1086346"/>
                  <a:gd name="connsiteX10" fmla="*/ 38355 w 980907"/>
                  <a:gd name="connsiteY10" fmla="*/ 710046 h 1086346"/>
                  <a:gd name="connsiteX11" fmla="*/ 120758 w 980907"/>
                  <a:gd name="connsiteY11" fmla="*/ 734766 h 1086346"/>
                  <a:gd name="connsiteX12" fmla="*/ 123645 w 980907"/>
                  <a:gd name="connsiteY12" fmla="*/ 738710 h 1086346"/>
                  <a:gd name="connsiteX13" fmla="*/ 123645 w 980907"/>
                  <a:gd name="connsiteY13" fmla="*/ 885413 h 1086346"/>
                  <a:gd name="connsiteX14" fmla="*/ 160761 w 980907"/>
                  <a:gd name="connsiteY14" fmla="*/ 922247 h 1086346"/>
                  <a:gd name="connsiteX15" fmla="*/ 305351 w 980907"/>
                  <a:gd name="connsiteY15" fmla="*/ 922247 h 1086346"/>
                  <a:gd name="connsiteX16" fmla="*/ 309577 w 980907"/>
                  <a:gd name="connsiteY16" fmla="*/ 926473 h 1086346"/>
                  <a:gd name="connsiteX17" fmla="*/ 309577 w 980907"/>
                  <a:gd name="connsiteY17" fmla="*/ 1070007 h 1086346"/>
                  <a:gd name="connsiteX18" fmla="*/ 326198 w 980907"/>
                  <a:gd name="connsiteY18" fmla="*/ 1086346 h 1086346"/>
                  <a:gd name="connsiteX19" fmla="*/ 850540 w 980907"/>
                  <a:gd name="connsiteY19" fmla="*/ 1086346 h 1086346"/>
                  <a:gd name="connsiteX20" fmla="*/ 867161 w 980907"/>
                  <a:gd name="connsiteY20" fmla="*/ 1070007 h 1086346"/>
                  <a:gd name="connsiteX21" fmla="*/ 867161 w 980907"/>
                  <a:gd name="connsiteY21" fmla="*/ 935206 h 1086346"/>
                  <a:gd name="connsiteX22" fmla="*/ 937449 w 980907"/>
                  <a:gd name="connsiteY22" fmla="*/ 627362 h 1086346"/>
                  <a:gd name="connsiteX23" fmla="*/ 980903 w 980907"/>
                  <a:gd name="connsiteY23" fmla="*/ 426922 h 1086346"/>
                  <a:gd name="connsiteX24" fmla="*/ 868429 w 980907"/>
                  <a:gd name="connsiteY24" fmla="*/ 134854 h 1086346"/>
                  <a:gd name="connsiteX25" fmla="*/ 907939 w 980907"/>
                  <a:gd name="connsiteY25" fmla="*/ 613136 h 1086346"/>
                  <a:gd name="connsiteX26" fmla="*/ 834200 w 980907"/>
                  <a:gd name="connsiteY26" fmla="*/ 935206 h 1086346"/>
                  <a:gd name="connsiteX27" fmla="*/ 834200 w 980907"/>
                  <a:gd name="connsiteY27" fmla="*/ 1053738 h 1086346"/>
                  <a:gd name="connsiteX28" fmla="*/ 342538 w 980907"/>
                  <a:gd name="connsiteY28" fmla="*/ 1053738 h 1086346"/>
                  <a:gd name="connsiteX29" fmla="*/ 342538 w 980907"/>
                  <a:gd name="connsiteY29" fmla="*/ 926544 h 1086346"/>
                  <a:gd name="connsiteX30" fmla="*/ 305422 w 980907"/>
                  <a:gd name="connsiteY30" fmla="*/ 889428 h 1086346"/>
                  <a:gd name="connsiteX31" fmla="*/ 160057 w 980907"/>
                  <a:gd name="connsiteY31" fmla="*/ 889428 h 1086346"/>
                  <a:gd name="connsiteX32" fmla="*/ 156606 w 980907"/>
                  <a:gd name="connsiteY32" fmla="*/ 885484 h 1086346"/>
                  <a:gd name="connsiteX33" fmla="*/ 156606 w 980907"/>
                  <a:gd name="connsiteY33" fmla="*/ 738781 h 1086346"/>
                  <a:gd name="connsiteX34" fmla="*/ 130265 w 980907"/>
                  <a:gd name="connsiteY34" fmla="*/ 703214 h 1086346"/>
                  <a:gd name="connsiteX35" fmla="*/ 46525 w 980907"/>
                  <a:gd name="connsiteY35" fmla="*/ 678212 h 1086346"/>
                  <a:gd name="connsiteX36" fmla="*/ 39975 w 980907"/>
                  <a:gd name="connsiteY36" fmla="*/ 676381 h 1086346"/>
                  <a:gd name="connsiteX37" fmla="*/ 139773 w 980907"/>
                  <a:gd name="connsiteY37" fmla="*/ 472278 h 1086346"/>
                  <a:gd name="connsiteX38" fmla="*/ 161606 w 980907"/>
                  <a:gd name="connsiteY38" fmla="*/ 393539 h 1086346"/>
                  <a:gd name="connsiteX39" fmla="*/ 320634 w 980907"/>
                  <a:gd name="connsiteY39" fmla="*/ 109640 h 1086346"/>
                  <a:gd name="connsiteX40" fmla="*/ 351693 w 980907"/>
                  <a:gd name="connsiteY40" fmla="*/ 89075 h 1086346"/>
                  <a:gd name="connsiteX41" fmla="*/ 354299 w 980907"/>
                  <a:gd name="connsiteY41" fmla="*/ 87526 h 1086346"/>
                  <a:gd name="connsiteX42" fmla="*/ 644254 w 980907"/>
                  <a:gd name="connsiteY42" fmla="*/ 43015 h 1086346"/>
                  <a:gd name="connsiteX43" fmla="*/ 844131 w 980907"/>
                  <a:gd name="connsiteY43" fmla="*/ 157321 h 1086346"/>
                  <a:gd name="connsiteX44" fmla="*/ 948154 w 980907"/>
                  <a:gd name="connsiteY44" fmla="*/ 427274 h 1086346"/>
                  <a:gd name="connsiteX45" fmla="*/ 907869 w 980907"/>
                  <a:gd name="connsiteY45" fmla="*/ 613206 h 108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80907" h="1086346">
                    <a:moveTo>
                      <a:pt x="868429" y="134854"/>
                    </a:moveTo>
                    <a:cubicBezTo>
                      <a:pt x="834482" y="98231"/>
                      <a:pt x="793633" y="67947"/>
                      <a:pt x="748629" y="45339"/>
                    </a:cubicBezTo>
                    <a:cubicBezTo>
                      <a:pt x="748348" y="45339"/>
                      <a:pt x="747855" y="45057"/>
                      <a:pt x="747574" y="45057"/>
                    </a:cubicBezTo>
                    <a:cubicBezTo>
                      <a:pt x="717007" y="29774"/>
                      <a:pt x="684610" y="18224"/>
                      <a:pt x="651438" y="10829"/>
                    </a:cubicBezTo>
                    <a:cubicBezTo>
                      <a:pt x="526357" y="-16850"/>
                      <a:pt x="402050" y="8998"/>
                      <a:pt x="301196" y="83018"/>
                    </a:cubicBezTo>
                    <a:cubicBezTo>
                      <a:pt x="201891" y="156264"/>
                      <a:pt x="138998" y="268387"/>
                      <a:pt x="128715" y="390862"/>
                    </a:cubicBezTo>
                    <a:cubicBezTo>
                      <a:pt x="126885" y="414315"/>
                      <a:pt x="120546" y="436923"/>
                      <a:pt x="110263" y="457770"/>
                    </a:cubicBezTo>
                    <a:lnTo>
                      <a:pt x="1732" y="679268"/>
                    </a:lnTo>
                    <a:cubicBezTo>
                      <a:pt x="-380" y="683494"/>
                      <a:pt x="-662" y="688776"/>
                      <a:pt x="1451" y="693213"/>
                    </a:cubicBezTo>
                    <a:cubicBezTo>
                      <a:pt x="3282" y="697439"/>
                      <a:pt x="7015" y="700819"/>
                      <a:pt x="11734" y="702158"/>
                    </a:cubicBezTo>
                    <a:lnTo>
                      <a:pt x="38355" y="710046"/>
                    </a:lnTo>
                    <a:lnTo>
                      <a:pt x="120758" y="734766"/>
                    </a:lnTo>
                    <a:cubicBezTo>
                      <a:pt x="122588" y="735259"/>
                      <a:pt x="123645" y="736879"/>
                      <a:pt x="123645" y="738710"/>
                    </a:cubicBezTo>
                    <a:lnTo>
                      <a:pt x="123645" y="885413"/>
                    </a:lnTo>
                    <a:cubicBezTo>
                      <a:pt x="123645" y="905697"/>
                      <a:pt x="140266" y="922247"/>
                      <a:pt x="160761" y="922247"/>
                    </a:cubicBezTo>
                    <a:lnTo>
                      <a:pt x="305351" y="922247"/>
                    </a:lnTo>
                    <a:cubicBezTo>
                      <a:pt x="307745" y="922247"/>
                      <a:pt x="309577" y="924079"/>
                      <a:pt x="309577" y="926473"/>
                    </a:cubicBezTo>
                    <a:lnTo>
                      <a:pt x="309577" y="1070007"/>
                    </a:lnTo>
                    <a:cubicBezTo>
                      <a:pt x="309577" y="1079233"/>
                      <a:pt x="316972" y="1086346"/>
                      <a:pt x="326198" y="1086346"/>
                    </a:cubicBezTo>
                    <a:lnTo>
                      <a:pt x="850540" y="1086346"/>
                    </a:lnTo>
                    <a:cubicBezTo>
                      <a:pt x="859766" y="1086346"/>
                      <a:pt x="867161" y="1079233"/>
                      <a:pt x="867161" y="1070007"/>
                    </a:cubicBezTo>
                    <a:lnTo>
                      <a:pt x="867161" y="935206"/>
                    </a:lnTo>
                    <a:cubicBezTo>
                      <a:pt x="867161" y="828295"/>
                      <a:pt x="891388" y="721878"/>
                      <a:pt x="937449" y="627362"/>
                    </a:cubicBezTo>
                    <a:cubicBezTo>
                      <a:pt x="966184" y="568906"/>
                      <a:pt x="981185" y="499393"/>
                      <a:pt x="980903" y="426922"/>
                    </a:cubicBezTo>
                    <a:cubicBezTo>
                      <a:pt x="980903" y="315292"/>
                      <a:pt x="941957" y="214157"/>
                      <a:pt x="868429" y="134854"/>
                    </a:cubicBezTo>
                    <a:close/>
                    <a:moveTo>
                      <a:pt x="907939" y="613136"/>
                    </a:moveTo>
                    <a:cubicBezTo>
                      <a:pt x="859484" y="711877"/>
                      <a:pt x="834200" y="823295"/>
                      <a:pt x="834200" y="935206"/>
                    </a:cubicBezTo>
                    <a:lnTo>
                      <a:pt x="834200" y="1053738"/>
                    </a:lnTo>
                    <a:lnTo>
                      <a:pt x="342538" y="1053738"/>
                    </a:lnTo>
                    <a:lnTo>
                      <a:pt x="342538" y="926544"/>
                    </a:lnTo>
                    <a:cubicBezTo>
                      <a:pt x="342538" y="905978"/>
                      <a:pt x="325916" y="889428"/>
                      <a:pt x="305422" y="889428"/>
                    </a:cubicBezTo>
                    <a:lnTo>
                      <a:pt x="160057" y="889428"/>
                    </a:lnTo>
                    <a:cubicBezTo>
                      <a:pt x="157943" y="888935"/>
                      <a:pt x="156606" y="887315"/>
                      <a:pt x="156606" y="885484"/>
                    </a:cubicBezTo>
                    <a:lnTo>
                      <a:pt x="156606" y="738781"/>
                    </a:lnTo>
                    <a:cubicBezTo>
                      <a:pt x="156606" y="722441"/>
                      <a:pt x="146041" y="708003"/>
                      <a:pt x="130265" y="703214"/>
                    </a:cubicBezTo>
                    <a:lnTo>
                      <a:pt x="46525" y="678212"/>
                    </a:lnTo>
                    <a:lnTo>
                      <a:pt x="39975" y="676381"/>
                    </a:lnTo>
                    <a:lnTo>
                      <a:pt x="139773" y="472278"/>
                    </a:lnTo>
                    <a:cubicBezTo>
                      <a:pt x="151887" y="447558"/>
                      <a:pt x="159282" y="421217"/>
                      <a:pt x="161606" y="393539"/>
                    </a:cubicBezTo>
                    <a:cubicBezTo>
                      <a:pt x="171113" y="280571"/>
                      <a:pt x="229007" y="177041"/>
                      <a:pt x="320634" y="109640"/>
                    </a:cubicBezTo>
                    <a:cubicBezTo>
                      <a:pt x="330635" y="102245"/>
                      <a:pt x="341199" y="95414"/>
                      <a:pt x="351693" y="89075"/>
                    </a:cubicBezTo>
                    <a:cubicBezTo>
                      <a:pt x="352468" y="88301"/>
                      <a:pt x="353524" y="87737"/>
                      <a:pt x="354299" y="87526"/>
                    </a:cubicBezTo>
                    <a:cubicBezTo>
                      <a:pt x="440644" y="36183"/>
                      <a:pt x="542344" y="20407"/>
                      <a:pt x="644254" y="43015"/>
                    </a:cubicBezTo>
                    <a:cubicBezTo>
                      <a:pt x="720599" y="60129"/>
                      <a:pt x="791732" y="100414"/>
                      <a:pt x="844131" y="157321"/>
                    </a:cubicBezTo>
                    <a:cubicBezTo>
                      <a:pt x="911813" y="230285"/>
                      <a:pt x="947872" y="323744"/>
                      <a:pt x="948154" y="427274"/>
                    </a:cubicBezTo>
                    <a:cubicBezTo>
                      <a:pt x="948154" y="494674"/>
                      <a:pt x="934210" y="558976"/>
                      <a:pt x="907869" y="613206"/>
                    </a:cubicBezTo>
                    <a:close/>
                  </a:path>
                </a:pathLst>
              </a:custGeom>
              <a:solidFill>
                <a:srgbClr val="121212"/>
              </a:solidFill>
              <a:ln w="0" cap="flat">
                <a:noFill/>
                <a:prstDash val="solid"/>
                <a:miter/>
              </a:ln>
            </p:spPr>
            <p:txBody>
              <a:bodyPr rtlCol="0" anchor="ctr"/>
              <a:lstStyle/>
              <a:p>
                <a:endParaRPr lang="en-US" sz="1200" dirty="0">
                  <a:latin typeface="+mj-lt"/>
                  <a:ea typeface="Inter" panose="020B0502030000000004" pitchFamily="34" charset="0"/>
                </a:endParaRPr>
              </a:p>
            </p:txBody>
          </p:sp>
          <p:sp>
            <p:nvSpPr>
              <p:cNvPr id="1126" name="Freeform: Shape 1125">
                <a:extLst>
                  <a:ext uri="{FF2B5EF4-FFF2-40B4-BE49-F238E27FC236}">
                    <a16:creationId xmlns:a16="http://schemas.microsoft.com/office/drawing/2014/main" id="{0CB66FBC-A40D-6C8F-C17A-7B44213765F7}"/>
                  </a:ext>
                </a:extLst>
              </p:cNvPr>
              <p:cNvSpPr>
                <a:spLocks noGrp="1" noRot="1" noMove="1" noResize="1" noEditPoints="1" noAdjustHandles="1" noChangeArrowheads="1" noChangeShapeType="1"/>
              </p:cNvSpPr>
              <p:nvPr/>
            </p:nvSpPr>
            <p:spPr>
              <a:xfrm>
                <a:off x="8605899" y="1472584"/>
                <a:ext cx="599727" cy="1086268"/>
              </a:xfrm>
              <a:custGeom>
                <a:avLst/>
                <a:gdLst>
                  <a:gd name="connsiteX0" fmla="*/ 273727 w 599727"/>
                  <a:gd name="connsiteY0" fmla="*/ 1086268 h 1086268"/>
                  <a:gd name="connsiteX1" fmla="*/ 126954 w 599727"/>
                  <a:gd name="connsiteY1" fmla="*/ 1086268 h 1086268"/>
                  <a:gd name="connsiteX2" fmla="*/ 110473 w 599727"/>
                  <a:gd name="connsiteY2" fmla="*/ 1069788 h 1086268"/>
                  <a:gd name="connsiteX3" fmla="*/ 126954 w 599727"/>
                  <a:gd name="connsiteY3" fmla="*/ 1053308 h 1086268"/>
                  <a:gd name="connsiteX4" fmla="*/ 257247 w 599727"/>
                  <a:gd name="connsiteY4" fmla="*/ 1053308 h 1086268"/>
                  <a:gd name="connsiteX5" fmla="*/ 257247 w 599727"/>
                  <a:gd name="connsiteY5" fmla="*/ 926254 h 1086268"/>
                  <a:gd name="connsiteX6" fmla="*/ 294363 w 599727"/>
                  <a:gd name="connsiteY6" fmla="*/ 889209 h 1086268"/>
                  <a:gd name="connsiteX7" fmla="*/ 439023 w 599727"/>
                  <a:gd name="connsiteY7" fmla="*/ 889209 h 1086268"/>
                  <a:gd name="connsiteX8" fmla="*/ 443179 w 599727"/>
                  <a:gd name="connsiteY8" fmla="*/ 885054 h 1086268"/>
                  <a:gd name="connsiteX9" fmla="*/ 443179 w 599727"/>
                  <a:gd name="connsiteY9" fmla="*/ 738562 h 1086268"/>
                  <a:gd name="connsiteX10" fmla="*/ 469590 w 599727"/>
                  <a:gd name="connsiteY10" fmla="*/ 703066 h 1086268"/>
                  <a:gd name="connsiteX11" fmla="*/ 559949 w 599727"/>
                  <a:gd name="connsiteY11" fmla="*/ 676021 h 1086268"/>
                  <a:gd name="connsiteX12" fmla="*/ 459941 w 599727"/>
                  <a:gd name="connsiteY12" fmla="*/ 472059 h 1086268"/>
                  <a:gd name="connsiteX13" fmla="*/ 438248 w 599727"/>
                  <a:gd name="connsiteY13" fmla="*/ 393390 h 1086268"/>
                  <a:gd name="connsiteX14" fmla="*/ 17577 w 599727"/>
                  <a:gd name="connsiteY14" fmla="*/ 33852 h 1086268"/>
                  <a:gd name="connsiteX15" fmla="*/ 41 w 599727"/>
                  <a:gd name="connsiteY15" fmla="*/ 18569 h 1086268"/>
                  <a:gd name="connsiteX16" fmla="*/ 15324 w 599727"/>
                  <a:gd name="connsiteY16" fmla="*/ 1032 h 1086268"/>
                  <a:gd name="connsiteX17" fmla="*/ 471068 w 599727"/>
                  <a:gd name="connsiteY17" fmla="*/ 390644 h 1086268"/>
                  <a:gd name="connsiteX18" fmla="*/ 489521 w 599727"/>
                  <a:gd name="connsiteY18" fmla="*/ 457551 h 1086268"/>
                  <a:gd name="connsiteX19" fmla="*/ 598052 w 599727"/>
                  <a:gd name="connsiteY19" fmla="*/ 678979 h 1086268"/>
                  <a:gd name="connsiteX20" fmla="*/ 598333 w 599727"/>
                  <a:gd name="connsiteY20" fmla="*/ 692783 h 1086268"/>
                  <a:gd name="connsiteX21" fmla="*/ 587980 w 599727"/>
                  <a:gd name="connsiteY21" fmla="*/ 701939 h 1086268"/>
                  <a:gd name="connsiteX22" fmla="*/ 479027 w 599727"/>
                  <a:gd name="connsiteY22" fmla="*/ 734547 h 1086268"/>
                  <a:gd name="connsiteX23" fmla="*/ 476068 w 599727"/>
                  <a:gd name="connsiteY23" fmla="*/ 738491 h 1086268"/>
                  <a:gd name="connsiteX24" fmla="*/ 476068 w 599727"/>
                  <a:gd name="connsiteY24" fmla="*/ 884983 h 1086268"/>
                  <a:gd name="connsiteX25" fmla="*/ 438952 w 599727"/>
                  <a:gd name="connsiteY25" fmla="*/ 922029 h 1086268"/>
                  <a:gd name="connsiteX26" fmla="*/ 294292 w 599727"/>
                  <a:gd name="connsiteY26" fmla="*/ 922029 h 1086268"/>
                  <a:gd name="connsiteX27" fmla="*/ 290136 w 599727"/>
                  <a:gd name="connsiteY27" fmla="*/ 926184 h 1086268"/>
                  <a:gd name="connsiteX28" fmla="*/ 290136 w 599727"/>
                  <a:gd name="connsiteY28" fmla="*/ 1069647 h 1086268"/>
                  <a:gd name="connsiteX29" fmla="*/ 273656 w 599727"/>
                  <a:gd name="connsiteY29" fmla="*/ 1086128 h 1086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99727" h="1086268">
                    <a:moveTo>
                      <a:pt x="273727" y="1086268"/>
                    </a:moveTo>
                    <a:lnTo>
                      <a:pt x="126954" y="1086268"/>
                    </a:lnTo>
                    <a:cubicBezTo>
                      <a:pt x="117868" y="1086268"/>
                      <a:pt x="110473" y="1078873"/>
                      <a:pt x="110473" y="1069788"/>
                    </a:cubicBezTo>
                    <a:cubicBezTo>
                      <a:pt x="110473" y="1060703"/>
                      <a:pt x="117868" y="1053308"/>
                      <a:pt x="126954" y="1053308"/>
                    </a:cubicBezTo>
                    <a:lnTo>
                      <a:pt x="257247" y="1053308"/>
                    </a:lnTo>
                    <a:lnTo>
                      <a:pt x="257247" y="926254"/>
                    </a:lnTo>
                    <a:cubicBezTo>
                      <a:pt x="257247" y="905830"/>
                      <a:pt x="273868" y="889209"/>
                      <a:pt x="294363" y="889209"/>
                    </a:cubicBezTo>
                    <a:lnTo>
                      <a:pt x="439023" y="889209"/>
                    </a:lnTo>
                    <a:cubicBezTo>
                      <a:pt x="441277" y="889209"/>
                      <a:pt x="443179" y="887378"/>
                      <a:pt x="443179" y="885054"/>
                    </a:cubicBezTo>
                    <a:lnTo>
                      <a:pt x="443179" y="738562"/>
                    </a:lnTo>
                    <a:cubicBezTo>
                      <a:pt x="443179" y="722081"/>
                      <a:pt x="453814" y="707784"/>
                      <a:pt x="469590" y="703066"/>
                    </a:cubicBezTo>
                    <a:lnTo>
                      <a:pt x="559949" y="676021"/>
                    </a:lnTo>
                    <a:lnTo>
                      <a:pt x="459941" y="472059"/>
                    </a:lnTo>
                    <a:cubicBezTo>
                      <a:pt x="447826" y="447409"/>
                      <a:pt x="440573" y="420928"/>
                      <a:pt x="438248" y="393390"/>
                    </a:cubicBezTo>
                    <a:cubicBezTo>
                      <a:pt x="420360" y="180273"/>
                      <a:pt x="231258" y="19343"/>
                      <a:pt x="17577" y="33852"/>
                    </a:cubicBezTo>
                    <a:cubicBezTo>
                      <a:pt x="8703" y="34556"/>
                      <a:pt x="674" y="27654"/>
                      <a:pt x="41" y="18569"/>
                    </a:cubicBezTo>
                    <a:cubicBezTo>
                      <a:pt x="-593" y="9483"/>
                      <a:pt x="6239" y="1666"/>
                      <a:pt x="15324" y="1032"/>
                    </a:cubicBezTo>
                    <a:cubicBezTo>
                      <a:pt x="247457" y="-15096"/>
                      <a:pt x="451700" y="159778"/>
                      <a:pt x="471068" y="390644"/>
                    </a:cubicBezTo>
                    <a:cubicBezTo>
                      <a:pt x="473041" y="414026"/>
                      <a:pt x="479238" y="436563"/>
                      <a:pt x="489521" y="457551"/>
                    </a:cubicBezTo>
                    <a:lnTo>
                      <a:pt x="598052" y="678979"/>
                    </a:lnTo>
                    <a:cubicBezTo>
                      <a:pt x="600164" y="683346"/>
                      <a:pt x="600305" y="688346"/>
                      <a:pt x="598333" y="692783"/>
                    </a:cubicBezTo>
                    <a:cubicBezTo>
                      <a:pt x="596432" y="697220"/>
                      <a:pt x="592628" y="700530"/>
                      <a:pt x="587980" y="701939"/>
                    </a:cubicBezTo>
                    <a:lnTo>
                      <a:pt x="479027" y="734547"/>
                    </a:lnTo>
                    <a:cubicBezTo>
                      <a:pt x="477266" y="735040"/>
                      <a:pt x="476068" y="736660"/>
                      <a:pt x="476068" y="738491"/>
                    </a:cubicBezTo>
                    <a:lnTo>
                      <a:pt x="476068" y="884983"/>
                    </a:lnTo>
                    <a:cubicBezTo>
                      <a:pt x="476068" y="905407"/>
                      <a:pt x="459447" y="922029"/>
                      <a:pt x="438952" y="922029"/>
                    </a:cubicBezTo>
                    <a:lnTo>
                      <a:pt x="294292" y="922029"/>
                    </a:lnTo>
                    <a:cubicBezTo>
                      <a:pt x="292038" y="922029"/>
                      <a:pt x="290136" y="923860"/>
                      <a:pt x="290136" y="926184"/>
                    </a:cubicBezTo>
                    <a:lnTo>
                      <a:pt x="290136" y="1069647"/>
                    </a:lnTo>
                    <a:cubicBezTo>
                      <a:pt x="290136" y="1078733"/>
                      <a:pt x="282742" y="1086128"/>
                      <a:pt x="273656" y="1086128"/>
                    </a:cubicBezTo>
                    <a:close/>
                  </a:path>
                </a:pathLst>
              </a:custGeom>
              <a:solidFill>
                <a:srgbClr val="121212"/>
              </a:solidFill>
              <a:ln w="0" cap="flat">
                <a:noFill/>
                <a:prstDash val="solid"/>
                <a:miter/>
              </a:ln>
            </p:spPr>
            <p:txBody>
              <a:bodyPr rtlCol="0" anchor="ctr"/>
              <a:lstStyle/>
              <a:p>
                <a:endParaRPr lang="en-US" sz="1200" dirty="0">
                  <a:latin typeface="+mj-lt"/>
                  <a:ea typeface="Inter" panose="020B0502030000000004" pitchFamily="34" charset="0"/>
                </a:endParaRPr>
              </a:p>
            </p:txBody>
          </p:sp>
          <p:sp>
            <p:nvSpPr>
              <p:cNvPr id="1127" name="Freeform: Shape 1126">
                <a:extLst>
                  <a:ext uri="{FF2B5EF4-FFF2-40B4-BE49-F238E27FC236}">
                    <a16:creationId xmlns:a16="http://schemas.microsoft.com/office/drawing/2014/main" id="{69228DC6-FE68-BA1F-D816-1D147E679E95}"/>
                  </a:ext>
                </a:extLst>
              </p:cNvPr>
              <p:cNvSpPr>
                <a:spLocks noGrp="1" noRot="1" noMove="1" noResize="1" noEditPoints="1" noAdjustHandles="1" noChangeArrowheads="1" noChangeShapeType="1"/>
              </p:cNvSpPr>
              <p:nvPr/>
            </p:nvSpPr>
            <p:spPr>
              <a:xfrm>
                <a:off x="8119770" y="1694129"/>
                <a:ext cx="479549" cy="423488"/>
              </a:xfrm>
              <a:custGeom>
                <a:avLst/>
                <a:gdLst>
                  <a:gd name="connsiteX0" fmla="*/ 343129 w 479549"/>
                  <a:gd name="connsiteY0" fmla="*/ 0 h 423488"/>
                  <a:gd name="connsiteX1" fmla="*/ 239669 w 479549"/>
                  <a:gd name="connsiteY1" fmla="*/ 46624 h 423488"/>
                  <a:gd name="connsiteX2" fmla="*/ 136420 w 479549"/>
                  <a:gd name="connsiteY2" fmla="*/ 0 h 423488"/>
                  <a:gd name="connsiteX3" fmla="*/ 0 w 479549"/>
                  <a:gd name="connsiteY3" fmla="*/ 134308 h 423488"/>
                  <a:gd name="connsiteX4" fmla="*/ 231218 w 479549"/>
                  <a:gd name="connsiteY4" fmla="*/ 421375 h 423488"/>
                  <a:gd name="connsiteX5" fmla="*/ 239669 w 479549"/>
                  <a:gd name="connsiteY5" fmla="*/ 423488 h 423488"/>
                  <a:gd name="connsiteX6" fmla="*/ 248050 w 479549"/>
                  <a:gd name="connsiteY6" fmla="*/ 421375 h 423488"/>
                  <a:gd name="connsiteX7" fmla="*/ 479549 w 479549"/>
                  <a:gd name="connsiteY7" fmla="*/ 134308 h 423488"/>
                  <a:gd name="connsiteX8" fmla="*/ 343129 w 479549"/>
                  <a:gd name="connsiteY8" fmla="*/ 0 h 423488"/>
                  <a:gd name="connsiteX9" fmla="*/ 239669 w 479549"/>
                  <a:gd name="connsiteY9" fmla="*/ 387640 h 423488"/>
                  <a:gd name="connsiteX10" fmla="*/ 32961 w 479549"/>
                  <a:gd name="connsiteY10" fmla="*/ 134308 h 423488"/>
                  <a:gd name="connsiteX11" fmla="*/ 136491 w 479549"/>
                  <a:gd name="connsiteY11" fmla="*/ 32890 h 423488"/>
                  <a:gd name="connsiteX12" fmla="*/ 225725 w 479549"/>
                  <a:gd name="connsiteY12" fmla="*/ 82895 h 423488"/>
                  <a:gd name="connsiteX13" fmla="*/ 253896 w 479549"/>
                  <a:gd name="connsiteY13" fmla="*/ 82895 h 423488"/>
                  <a:gd name="connsiteX14" fmla="*/ 343129 w 479549"/>
                  <a:gd name="connsiteY14" fmla="*/ 32890 h 423488"/>
                  <a:gd name="connsiteX15" fmla="*/ 446589 w 479549"/>
                  <a:gd name="connsiteY15" fmla="*/ 134308 h 423488"/>
                  <a:gd name="connsiteX16" fmla="*/ 239599 w 479549"/>
                  <a:gd name="connsiteY16" fmla="*/ 387640 h 423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9549" h="423488">
                    <a:moveTo>
                      <a:pt x="343129" y="0"/>
                    </a:moveTo>
                    <a:cubicBezTo>
                      <a:pt x="303126" y="0"/>
                      <a:pt x="265446" y="17396"/>
                      <a:pt x="239669" y="46624"/>
                    </a:cubicBezTo>
                    <a:cubicBezTo>
                      <a:pt x="214104" y="17396"/>
                      <a:pt x="176213" y="0"/>
                      <a:pt x="136420" y="0"/>
                    </a:cubicBezTo>
                    <a:cubicBezTo>
                      <a:pt x="61062" y="0"/>
                      <a:pt x="0" y="60005"/>
                      <a:pt x="0" y="134308"/>
                    </a:cubicBezTo>
                    <a:cubicBezTo>
                      <a:pt x="0" y="280729"/>
                      <a:pt x="221710" y="415530"/>
                      <a:pt x="231218" y="421375"/>
                    </a:cubicBezTo>
                    <a:cubicBezTo>
                      <a:pt x="233824" y="422713"/>
                      <a:pt x="236781" y="423488"/>
                      <a:pt x="239669" y="423488"/>
                    </a:cubicBezTo>
                    <a:cubicBezTo>
                      <a:pt x="242557" y="423488"/>
                      <a:pt x="245726" y="422713"/>
                      <a:pt x="248050" y="421375"/>
                    </a:cubicBezTo>
                    <a:cubicBezTo>
                      <a:pt x="257558" y="415600"/>
                      <a:pt x="479549" y="280729"/>
                      <a:pt x="479549" y="134308"/>
                    </a:cubicBezTo>
                    <a:cubicBezTo>
                      <a:pt x="479549" y="60005"/>
                      <a:pt x="418206" y="0"/>
                      <a:pt x="343129" y="0"/>
                    </a:cubicBezTo>
                    <a:close/>
                    <a:moveTo>
                      <a:pt x="239669" y="387640"/>
                    </a:moveTo>
                    <a:cubicBezTo>
                      <a:pt x="199877" y="361863"/>
                      <a:pt x="32961" y="247557"/>
                      <a:pt x="32961" y="134308"/>
                    </a:cubicBezTo>
                    <a:cubicBezTo>
                      <a:pt x="32961" y="78176"/>
                      <a:pt x="79303" y="32890"/>
                      <a:pt x="136491" y="32890"/>
                    </a:cubicBezTo>
                    <a:cubicBezTo>
                      <a:pt x="172832" y="32890"/>
                      <a:pt x="207061" y="51836"/>
                      <a:pt x="225725" y="82895"/>
                    </a:cubicBezTo>
                    <a:cubicBezTo>
                      <a:pt x="231499" y="92614"/>
                      <a:pt x="247839" y="92614"/>
                      <a:pt x="253896" y="82895"/>
                    </a:cubicBezTo>
                    <a:cubicBezTo>
                      <a:pt x="272348" y="51836"/>
                      <a:pt x="306577" y="32890"/>
                      <a:pt x="343129" y="32890"/>
                    </a:cubicBezTo>
                    <a:cubicBezTo>
                      <a:pt x="400036" y="32890"/>
                      <a:pt x="446589" y="78176"/>
                      <a:pt x="446589" y="134308"/>
                    </a:cubicBezTo>
                    <a:cubicBezTo>
                      <a:pt x="446589" y="247557"/>
                      <a:pt x="279603" y="361863"/>
                      <a:pt x="239599" y="387640"/>
                    </a:cubicBezTo>
                    <a:close/>
                  </a:path>
                </a:pathLst>
              </a:custGeom>
              <a:solidFill>
                <a:srgbClr val="121212"/>
              </a:solidFill>
              <a:ln w="0" cap="flat">
                <a:noFill/>
                <a:prstDash val="solid"/>
                <a:miter/>
              </a:ln>
            </p:spPr>
            <p:txBody>
              <a:bodyPr rtlCol="0" anchor="ctr"/>
              <a:lstStyle/>
              <a:p>
                <a:endParaRPr lang="en-US" sz="1200" dirty="0">
                  <a:latin typeface="+mj-lt"/>
                  <a:ea typeface="Inter" panose="020B0502030000000004" pitchFamily="34" charset="0"/>
                </a:endParaRPr>
              </a:p>
            </p:txBody>
          </p:sp>
        </p:grpSp>
      </p:grpSp>
      <p:pic>
        <p:nvPicPr>
          <p:cNvPr id="8" name="Graphic 7">
            <a:extLst>
              <a:ext uri="{FF2B5EF4-FFF2-40B4-BE49-F238E27FC236}">
                <a16:creationId xmlns:a16="http://schemas.microsoft.com/office/drawing/2014/main" id="{EA1F15AF-8658-CC82-7BDD-3957C0219815}"/>
              </a:ext>
            </a:extLst>
          </p:cNvPr>
          <p:cNvPicPr>
            <a:picLocks noGrp="1" noRo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tretch>
            <a:fillRect/>
          </a:stretch>
        </p:blipFill>
        <p:spPr>
          <a:xfrm>
            <a:off x="358775" y="4712802"/>
            <a:ext cx="652817" cy="163204"/>
          </a:xfrm>
          <a:prstGeom prst="rect">
            <a:avLst/>
          </a:prstGeom>
        </p:spPr>
      </p:pic>
    </p:spTree>
    <p:custDataLst>
      <p:tags r:id="rId1"/>
    </p:custDataLst>
    <p:extLst>
      <p:ext uri="{BB962C8B-B14F-4D97-AF65-F5344CB8AC3E}">
        <p14:creationId xmlns:p14="http://schemas.microsoft.com/office/powerpoint/2010/main" val="25445608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08"/>
        <p:cNvGrpSpPr/>
        <p:nvPr/>
      </p:nvGrpSpPr>
      <p:grpSpPr>
        <a:xfrm>
          <a:off x="0" y="0"/>
          <a:ext cx="0" cy="0"/>
          <a:chOff x="0" y="0"/>
          <a:chExt cx="0" cy="0"/>
        </a:xfrm>
      </p:grpSpPr>
      <p:grpSp>
        <p:nvGrpSpPr>
          <p:cNvPr id="4" name="Graphic 7">
            <a:extLst>
              <a:ext uri="{FF2B5EF4-FFF2-40B4-BE49-F238E27FC236}">
                <a16:creationId xmlns:a16="http://schemas.microsoft.com/office/drawing/2014/main" id="{4441D199-3A8E-7B66-3877-6474A5747F65}"/>
              </a:ext>
            </a:extLst>
          </p:cNvPr>
          <p:cNvGrpSpPr>
            <a:grpSpLocks noGrp="1" noUngrp="1" noRot="1" noChangeAspect="1" noMove="1" noResize="1"/>
          </p:cNvGrpSpPr>
          <p:nvPr/>
        </p:nvGrpSpPr>
        <p:grpSpPr>
          <a:xfrm>
            <a:off x="1126614" y="2211750"/>
            <a:ext cx="915893" cy="720000"/>
            <a:chOff x="7803291" y="1472366"/>
            <a:chExt cx="1402338" cy="1102404"/>
          </a:xfrm>
        </p:grpSpPr>
        <p:sp>
          <p:nvSpPr>
            <p:cNvPr id="6" name="Freeform: Shape 5">
              <a:extLst>
                <a:ext uri="{FF2B5EF4-FFF2-40B4-BE49-F238E27FC236}">
                  <a16:creationId xmlns:a16="http://schemas.microsoft.com/office/drawing/2014/main" id="{08C42BF5-59EF-6CD6-07E5-4B4E2C6D8CA4}"/>
                </a:ext>
              </a:extLst>
            </p:cNvPr>
            <p:cNvSpPr>
              <a:spLocks noGrp="1" noRot="1" noMove="1" noResize="1" noEditPoints="1" noAdjustHandles="1" noChangeArrowheads="1" noChangeShapeType="1"/>
            </p:cNvSpPr>
            <p:nvPr/>
          </p:nvSpPr>
          <p:spPr>
            <a:xfrm>
              <a:off x="7839633" y="1488471"/>
              <a:ext cx="980766" cy="1086299"/>
            </a:xfrm>
            <a:custGeom>
              <a:avLst/>
              <a:gdLst>
                <a:gd name="connsiteX0" fmla="*/ 868429 w 980766"/>
                <a:gd name="connsiteY0" fmla="*/ 134807 h 1086299"/>
                <a:gd name="connsiteX1" fmla="*/ 712288 w 980766"/>
                <a:gd name="connsiteY1" fmla="*/ 29235 h 1086299"/>
                <a:gd name="connsiteX2" fmla="*/ 711232 w 980766"/>
                <a:gd name="connsiteY2" fmla="*/ 28953 h 1086299"/>
                <a:gd name="connsiteX3" fmla="*/ 651437 w 980766"/>
                <a:gd name="connsiteY3" fmla="*/ 10782 h 1086299"/>
                <a:gd name="connsiteX4" fmla="*/ 318028 w 980766"/>
                <a:gd name="connsiteY4" fmla="*/ 71351 h 1086299"/>
                <a:gd name="connsiteX5" fmla="*/ 315422 w 980766"/>
                <a:gd name="connsiteY5" fmla="*/ 72901 h 1086299"/>
                <a:gd name="connsiteX6" fmla="*/ 301195 w 980766"/>
                <a:gd name="connsiteY6" fmla="*/ 82901 h 1086299"/>
                <a:gd name="connsiteX7" fmla="*/ 128715 w 980766"/>
                <a:gd name="connsiteY7" fmla="*/ 390745 h 1086299"/>
                <a:gd name="connsiteX8" fmla="*/ 110263 w 980766"/>
                <a:gd name="connsiteY8" fmla="*/ 457653 h 1086299"/>
                <a:gd name="connsiteX9" fmla="*/ 10184 w 980766"/>
                <a:gd name="connsiteY9" fmla="*/ 662037 h 1086299"/>
                <a:gd name="connsiteX10" fmla="*/ 1732 w 980766"/>
                <a:gd name="connsiteY10" fmla="*/ 679151 h 1086299"/>
                <a:gd name="connsiteX11" fmla="*/ 1451 w 980766"/>
                <a:gd name="connsiteY11" fmla="*/ 693096 h 1086299"/>
                <a:gd name="connsiteX12" fmla="*/ 1944 w 980766"/>
                <a:gd name="connsiteY12" fmla="*/ 693871 h 1086299"/>
                <a:gd name="connsiteX13" fmla="*/ 11663 w 980766"/>
                <a:gd name="connsiteY13" fmla="*/ 702041 h 1086299"/>
                <a:gd name="connsiteX14" fmla="*/ 87233 w 980766"/>
                <a:gd name="connsiteY14" fmla="*/ 724719 h 1086299"/>
                <a:gd name="connsiteX15" fmla="*/ 120123 w 980766"/>
                <a:gd name="connsiteY15" fmla="*/ 734438 h 1086299"/>
                <a:gd name="connsiteX16" fmla="*/ 120616 w 980766"/>
                <a:gd name="connsiteY16" fmla="*/ 734720 h 1086299"/>
                <a:gd name="connsiteX17" fmla="*/ 123504 w 980766"/>
                <a:gd name="connsiteY17" fmla="*/ 738664 h 1086299"/>
                <a:gd name="connsiteX18" fmla="*/ 123504 w 980766"/>
                <a:gd name="connsiteY18" fmla="*/ 885367 h 1086299"/>
                <a:gd name="connsiteX19" fmla="*/ 130054 w 980766"/>
                <a:gd name="connsiteY19" fmla="*/ 906143 h 1086299"/>
                <a:gd name="connsiteX20" fmla="*/ 160620 w 980766"/>
                <a:gd name="connsiteY20" fmla="*/ 922201 h 1086299"/>
                <a:gd name="connsiteX21" fmla="*/ 305210 w 980766"/>
                <a:gd name="connsiteY21" fmla="*/ 922201 h 1086299"/>
                <a:gd name="connsiteX22" fmla="*/ 305985 w 980766"/>
                <a:gd name="connsiteY22" fmla="*/ 922483 h 1086299"/>
                <a:gd name="connsiteX23" fmla="*/ 309436 w 980766"/>
                <a:gd name="connsiteY23" fmla="*/ 926427 h 1086299"/>
                <a:gd name="connsiteX24" fmla="*/ 309436 w 980766"/>
                <a:gd name="connsiteY24" fmla="*/ 1070242 h 1086299"/>
                <a:gd name="connsiteX25" fmla="*/ 326057 w 980766"/>
                <a:gd name="connsiteY25" fmla="*/ 1086300 h 1086299"/>
                <a:gd name="connsiteX26" fmla="*/ 850399 w 980766"/>
                <a:gd name="connsiteY26" fmla="*/ 1086300 h 1086299"/>
                <a:gd name="connsiteX27" fmla="*/ 867021 w 980766"/>
                <a:gd name="connsiteY27" fmla="*/ 1069960 h 1086299"/>
                <a:gd name="connsiteX28" fmla="*/ 867021 w 980766"/>
                <a:gd name="connsiteY28" fmla="*/ 935160 h 1086299"/>
                <a:gd name="connsiteX29" fmla="*/ 937308 w 980766"/>
                <a:gd name="connsiteY29" fmla="*/ 627316 h 1086299"/>
                <a:gd name="connsiteX30" fmla="*/ 980762 w 980766"/>
                <a:gd name="connsiteY30" fmla="*/ 426875 h 1086299"/>
                <a:gd name="connsiteX31" fmla="*/ 868288 w 980766"/>
                <a:gd name="connsiteY31" fmla="*/ 134807 h 1086299"/>
                <a:gd name="connsiteX32" fmla="*/ 416558 w 980766"/>
                <a:gd name="connsiteY32" fmla="*/ 238619 h 1086299"/>
                <a:gd name="connsiteX33" fmla="*/ 476352 w 980766"/>
                <a:gd name="connsiteY33" fmla="*/ 257565 h 1086299"/>
                <a:gd name="connsiteX34" fmla="*/ 532202 w 980766"/>
                <a:gd name="connsiteY34" fmla="*/ 291018 h 1086299"/>
                <a:gd name="connsiteX35" fmla="*/ 534033 w 980766"/>
                <a:gd name="connsiteY35" fmla="*/ 288624 h 1086299"/>
                <a:gd name="connsiteX36" fmla="*/ 623336 w 980766"/>
                <a:gd name="connsiteY36" fmla="*/ 238619 h 1086299"/>
                <a:gd name="connsiteX37" fmla="*/ 682849 w 980766"/>
                <a:gd name="connsiteY37" fmla="*/ 257283 h 1086299"/>
                <a:gd name="connsiteX38" fmla="*/ 763138 w 980766"/>
                <a:gd name="connsiteY38" fmla="*/ 356024 h 1086299"/>
                <a:gd name="connsiteX39" fmla="*/ 556148 w 980766"/>
                <a:gd name="connsiteY39" fmla="*/ 609356 h 1086299"/>
                <a:gd name="connsiteX40" fmla="*/ 526357 w 980766"/>
                <a:gd name="connsiteY40" fmla="*/ 589073 h 1086299"/>
                <a:gd name="connsiteX41" fmla="*/ 519807 w 980766"/>
                <a:gd name="connsiteY41" fmla="*/ 593299 h 1086299"/>
                <a:gd name="connsiteX42" fmla="*/ 313098 w 980766"/>
                <a:gd name="connsiteY42" fmla="*/ 339966 h 1086299"/>
                <a:gd name="connsiteX43" fmla="*/ 416558 w 980766"/>
                <a:gd name="connsiteY43" fmla="*/ 238549 h 1086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980766" h="1086299">
                  <a:moveTo>
                    <a:pt x="868429" y="134807"/>
                  </a:moveTo>
                  <a:cubicBezTo>
                    <a:pt x="825538" y="88465"/>
                    <a:pt x="771519" y="52406"/>
                    <a:pt x="712288" y="29235"/>
                  </a:cubicBezTo>
                  <a:cubicBezTo>
                    <a:pt x="712007" y="29235"/>
                    <a:pt x="711513" y="28953"/>
                    <a:pt x="711232" y="28953"/>
                  </a:cubicBezTo>
                  <a:cubicBezTo>
                    <a:pt x="691723" y="21347"/>
                    <a:pt x="671721" y="15290"/>
                    <a:pt x="651437" y="10782"/>
                  </a:cubicBezTo>
                  <a:cubicBezTo>
                    <a:pt x="533188" y="-15276"/>
                    <a:pt x="415713" y="6275"/>
                    <a:pt x="318028" y="71351"/>
                  </a:cubicBezTo>
                  <a:cubicBezTo>
                    <a:pt x="317253" y="71633"/>
                    <a:pt x="316197" y="72126"/>
                    <a:pt x="315422" y="72901"/>
                  </a:cubicBezTo>
                  <a:cubicBezTo>
                    <a:pt x="310703" y="76352"/>
                    <a:pt x="305914" y="79450"/>
                    <a:pt x="301195" y="82901"/>
                  </a:cubicBezTo>
                  <a:cubicBezTo>
                    <a:pt x="201891" y="156077"/>
                    <a:pt x="138999" y="268270"/>
                    <a:pt x="128715" y="390745"/>
                  </a:cubicBezTo>
                  <a:cubicBezTo>
                    <a:pt x="126884" y="414198"/>
                    <a:pt x="120545" y="436806"/>
                    <a:pt x="110263" y="457653"/>
                  </a:cubicBezTo>
                  <a:lnTo>
                    <a:pt x="10184" y="662037"/>
                  </a:lnTo>
                  <a:lnTo>
                    <a:pt x="1732" y="679151"/>
                  </a:lnTo>
                  <a:cubicBezTo>
                    <a:pt x="-380" y="683377"/>
                    <a:pt x="-662" y="688659"/>
                    <a:pt x="1451" y="693096"/>
                  </a:cubicBezTo>
                  <a:cubicBezTo>
                    <a:pt x="1451" y="693378"/>
                    <a:pt x="1732" y="693589"/>
                    <a:pt x="1944" y="693871"/>
                  </a:cubicBezTo>
                  <a:cubicBezTo>
                    <a:pt x="3775" y="697815"/>
                    <a:pt x="7226" y="700702"/>
                    <a:pt x="11663" y="702041"/>
                  </a:cubicBezTo>
                  <a:lnTo>
                    <a:pt x="87233" y="724719"/>
                  </a:lnTo>
                  <a:lnTo>
                    <a:pt x="120123" y="734438"/>
                  </a:lnTo>
                  <a:lnTo>
                    <a:pt x="120616" y="734720"/>
                  </a:lnTo>
                  <a:cubicBezTo>
                    <a:pt x="122447" y="735213"/>
                    <a:pt x="123504" y="736832"/>
                    <a:pt x="123504" y="738664"/>
                  </a:cubicBezTo>
                  <a:lnTo>
                    <a:pt x="123504" y="885367"/>
                  </a:lnTo>
                  <a:cubicBezTo>
                    <a:pt x="123504" y="892973"/>
                    <a:pt x="125898" y="900368"/>
                    <a:pt x="130054" y="906143"/>
                  </a:cubicBezTo>
                  <a:cubicBezTo>
                    <a:pt x="136603" y="915862"/>
                    <a:pt x="147942" y="922201"/>
                    <a:pt x="160620" y="922201"/>
                  </a:cubicBezTo>
                  <a:lnTo>
                    <a:pt x="305210" y="922201"/>
                  </a:lnTo>
                  <a:cubicBezTo>
                    <a:pt x="305210" y="922201"/>
                    <a:pt x="305703" y="922201"/>
                    <a:pt x="305985" y="922483"/>
                  </a:cubicBezTo>
                  <a:cubicBezTo>
                    <a:pt x="308097" y="922764"/>
                    <a:pt x="309436" y="924314"/>
                    <a:pt x="309436" y="926427"/>
                  </a:cubicBezTo>
                  <a:lnTo>
                    <a:pt x="309436" y="1070242"/>
                  </a:lnTo>
                  <a:cubicBezTo>
                    <a:pt x="309718" y="1079468"/>
                    <a:pt x="316831" y="1086300"/>
                    <a:pt x="326057" y="1086300"/>
                  </a:cubicBezTo>
                  <a:lnTo>
                    <a:pt x="850399" y="1086300"/>
                  </a:lnTo>
                  <a:cubicBezTo>
                    <a:pt x="859625" y="1086300"/>
                    <a:pt x="867021" y="1079187"/>
                    <a:pt x="867021" y="1069960"/>
                  </a:cubicBezTo>
                  <a:lnTo>
                    <a:pt x="867021" y="935160"/>
                  </a:lnTo>
                  <a:cubicBezTo>
                    <a:pt x="867021" y="828249"/>
                    <a:pt x="891248" y="721831"/>
                    <a:pt x="937308" y="627316"/>
                  </a:cubicBezTo>
                  <a:cubicBezTo>
                    <a:pt x="966043" y="568860"/>
                    <a:pt x="981044" y="499347"/>
                    <a:pt x="980762" y="426875"/>
                  </a:cubicBezTo>
                  <a:cubicBezTo>
                    <a:pt x="980762" y="315246"/>
                    <a:pt x="941816" y="214110"/>
                    <a:pt x="868288" y="134807"/>
                  </a:cubicBezTo>
                  <a:close/>
                  <a:moveTo>
                    <a:pt x="416558" y="238619"/>
                  </a:moveTo>
                  <a:cubicBezTo>
                    <a:pt x="438180" y="238619"/>
                    <a:pt x="458956" y="245451"/>
                    <a:pt x="476352" y="257565"/>
                  </a:cubicBezTo>
                  <a:cubicBezTo>
                    <a:pt x="498185" y="262283"/>
                    <a:pt x="517693" y="274186"/>
                    <a:pt x="532202" y="291018"/>
                  </a:cubicBezTo>
                  <a:cubicBezTo>
                    <a:pt x="532695" y="290244"/>
                    <a:pt x="533540" y="289469"/>
                    <a:pt x="534033" y="288624"/>
                  </a:cubicBezTo>
                  <a:cubicBezTo>
                    <a:pt x="552486" y="257565"/>
                    <a:pt x="586714" y="238619"/>
                    <a:pt x="623336" y="238619"/>
                  </a:cubicBezTo>
                  <a:cubicBezTo>
                    <a:pt x="645451" y="238619"/>
                    <a:pt x="666017" y="245451"/>
                    <a:pt x="682849" y="257283"/>
                  </a:cubicBezTo>
                  <a:cubicBezTo>
                    <a:pt x="728698" y="267566"/>
                    <a:pt x="763138" y="307851"/>
                    <a:pt x="763138" y="356024"/>
                  </a:cubicBezTo>
                  <a:cubicBezTo>
                    <a:pt x="763138" y="469274"/>
                    <a:pt x="596151" y="583579"/>
                    <a:pt x="556148" y="609356"/>
                  </a:cubicBezTo>
                  <a:cubicBezTo>
                    <a:pt x="549598" y="604849"/>
                    <a:pt x="539033" y="598017"/>
                    <a:pt x="526357" y="589073"/>
                  </a:cubicBezTo>
                  <a:cubicBezTo>
                    <a:pt x="523962" y="590622"/>
                    <a:pt x="521638" y="591960"/>
                    <a:pt x="519807" y="593299"/>
                  </a:cubicBezTo>
                  <a:cubicBezTo>
                    <a:pt x="480014" y="567522"/>
                    <a:pt x="313098" y="453216"/>
                    <a:pt x="313098" y="339966"/>
                  </a:cubicBezTo>
                  <a:cubicBezTo>
                    <a:pt x="313098" y="283905"/>
                    <a:pt x="359440" y="238549"/>
                    <a:pt x="416558" y="238549"/>
                  </a:cubicBezTo>
                  <a:close/>
                </a:path>
              </a:pathLst>
            </a:custGeom>
            <a:solidFill>
              <a:srgbClr val="121212"/>
            </a:solidFill>
            <a:ln w="0" cap="flat">
              <a:noFill/>
              <a:prstDash val="solid"/>
              <a:miter/>
            </a:ln>
          </p:spPr>
          <p:txBody>
            <a:bodyPr rtlCol="0" anchor="ctr"/>
            <a:lstStyle/>
            <a:p>
              <a:endParaRPr lang="en-US" sz="1200" dirty="0">
                <a:latin typeface="+mj-lt"/>
                <a:ea typeface="Inter" panose="020B0502030000000004" pitchFamily="34" charset="0"/>
              </a:endParaRPr>
            </a:p>
          </p:txBody>
        </p:sp>
        <p:sp>
          <p:nvSpPr>
            <p:cNvPr id="7" name="Freeform: Shape 6">
              <a:extLst>
                <a:ext uri="{FF2B5EF4-FFF2-40B4-BE49-F238E27FC236}">
                  <a16:creationId xmlns:a16="http://schemas.microsoft.com/office/drawing/2014/main" id="{12121F30-4063-B393-5332-5E97F9727C59}"/>
                </a:ext>
              </a:extLst>
            </p:cNvPr>
            <p:cNvSpPr>
              <a:spLocks noGrp="1" noRot="1" noMove="1" noResize="1" noEditPoints="1" noAdjustHandles="1" noChangeArrowheads="1" noChangeShapeType="1"/>
            </p:cNvSpPr>
            <p:nvPr/>
          </p:nvSpPr>
          <p:spPr>
            <a:xfrm>
              <a:off x="7803291" y="1472366"/>
              <a:ext cx="980907" cy="1086347"/>
            </a:xfrm>
            <a:custGeom>
              <a:avLst/>
              <a:gdLst>
                <a:gd name="connsiteX0" fmla="*/ 868429 w 980907"/>
                <a:gd name="connsiteY0" fmla="*/ 134854 h 1086346"/>
                <a:gd name="connsiteX1" fmla="*/ 748629 w 980907"/>
                <a:gd name="connsiteY1" fmla="*/ 45339 h 1086346"/>
                <a:gd name="connsiteX2" fmla="*/ 747574 w 980907"/>
                <a:gd name="connsiteY2" fmla="*/ 45057 h 1086346"/>
                <a:gd name="connsiteX3" fmla="*/ 651438 w 980907"/>
                <a:gd name="connsiteY3" fmla="*/ 10829 h 1086346"/>
                <a:gd name="connsiteX4" fmla="*/ 301196 w 980907"/>
                <a:gd name="connsiteY4" fmla="*/ 83018 h 1086346"/>
                <a:gd name="connsiteX5" fmla="*/ 128715 w 980907"/>
                <a:gd name="connsiteY5" fmla="*/ 390862 h 1086346"/>
                <a:gd name="connsiteX6" fmla="*/ 110263 w 980907"/>
                <a:gd name="connsiteY6" fmla="*/ 457770 h 1086346"/>
                <a:gd name="connsiteX7" fmla="*/ 1732 w 980907"/>
                <a:gd name="connsiteY7" fmla="*/ 679268 h 1086346"/>
                <a:gd name="connsiteX8" fmla="*/ 1451 w 980907"/>
                <a:gd name="connsiteY8" fmla="*/ 693213 h 1086346"/>
                <a:gd name="connsiteX9" fmla="*/ 11734 w 980907"/>
                <a:gd name="connsiteY9" fmla="*/ 702158 h 1086346"/>
                <a:gd name="connsiteX10" fmla="*/ 38355 w 980907"/>
                <a:gd name="connsiteY10" fmla="*/ 710046 h 1086346"/>
                <a:gd name="connsiteX11" fmla="*/ 120758 w 980907"/>
                <a:gd name="connsiteY11" fmla="*/ 734766 h 1086346"/>
                <a:gd name="connsiteX12" fmla="*/ 123645 w 980907"/>
                <a:gd name="connsiteY12" fmla="*/ 738710 h 1086346"/>
                <a:gd name="connsiteX13" fmla="*/ 123645 w 980907"/>
                <a:gd name="connsiteY13" fmla="*/ 885413 h 1086346"/>
                <a:gd name="connsiteX14" fmla="*/ 160761 w 980907"/>
                <a:gd name="connsiteY14" fmla="*/ 922247 h 1086346"/>
                <a:gd name="connsiteX15" fmla="*/ 305351 w 980907"/>
                <a:gd name="connsiteY15" fmla="*/ 922247 h 1086346"/>
                <a:gd name="connsiteX16" fmla="*/ 309577 w 980907"/>
                <a:gd name="connsiteY16" fmla="*/ 926473 h 1086346"/>
                <a:gd name="connsiteX17" fmla="*/ 309577 w 980907"/>
                <a:gd name="connsiteY17" fmla="*/ 1070007 h 1086346"/>
                <a:gd name="connsiteX18" fmla="*/ 326198 w 980907"/>
                <a:gd name="connsiteY18" fmla="*/ 1086346 h 1086346"/>
                <a:gd name="connsiteX19" fmla="*/ 850540 w 980907"/>
                <a:gd name="connsiteY19" fmla="*/ 1086346 h 1086346"/>
                <a:gd name="connsiteX20" fmla="*/ 867161 w 980907"/>
                <a:gd name="connsiteY20" fmla="*/ 1070007 h 1086346"/>
                <a:gd name="connsiteX21" fmla="*/ 867161 w 980907"/>
                <a:gd name="connsiteY21" fmla="*/ 935206 h 1086346"/>
                <a:gd name="connsiteX22" fmla="*/ 937449 w 980907"/>
                <a:gd name="connsiteY22" fmla="*/ 627362 h 1086346"/>
                <a:gd name="connsiteX23" fmla="*/ 980903 w 980907"/>
                <a:gd name="connsiteY23" fmla="*/ 426922 h 1086346"/>
                <a:gd name="connsiteX24" fmla="*/ 868429 w 980907"/>
                <a:gd name="connsiteY24" fmla="*/ 134854 h 1086346"/>
                <a:gd name="connsiteX25" fmla="*/ 452899 w 980907"/>
                <a:gd name="connsiteY25" fmla="*/ 254724 h 1086346"/>
                <a:gd name="connsiteX26" fmla="*/ 512693 w 980907"/>
                <a:gd name="connsiteY26" fmla="*/ 273669 h 1086346"/>
                <a:gd name="connsiteX27" fmla="*/ 542203 w 980907"/>
                <a:gd name="connsiteY27" fmla="*/ 304728 h 1086346"/>
                <a:gd name="connsiteX28" fmla="*/ 568543 w 980907"/>
                <a:gd name="connsiteY28" fmla="*/ 307123 h 1086346"/>
                <a:gd name="connsiteX29" fmla="*/ 570375 w 980907"/>
                <a:gd name="connsiteY29" fmla="*/ 304728 h 1086346"/>
                <a:gd name="connsiteX30" fmla="*/ 659678 w 980907"/>
                <a:gd name="connsiteY30" fmla="*/ 254724 h 1086346"/>
                <a:gd name="connsiteX31" fmla="*/ 719191 w 980907"/>
                <a:gd name="connsiteY31" fmla="*/ 273387 h 1086346"/>
                <a:gd name="connsiteX32" fmla="*/ 763138 w 980907"/>
                <a:gd name="connsiteY32" fmla="*/ 356071 h 1086346"/>
                <a:gd name="connsiteX33" fmla="*/ 562698 w 980907"/>
                <a:gd name="connsiteY33" fmla="*/ 605177 h 1086346"/>
                <a:gd name="connsiteX34" fmla="*/ 556148 w 980907"/>
                <a:gd name="connsiteY34" fmla="*/ 609403 h 1086346"/>
                <a:gd name="connsiteX35" fmla="*/ 349440 w 980907"/>
                <a:gd name="connsiteY35" fmla="*/ 356071 h 1086346"/>
                <a:gd name="connsiteX36" fmla="*/ 452899 w 980907"/>
                <a:gd name="connsiteY36" fmla="*/ 254653 h 108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80907" h="1086346">
                  <a:moveTo>
                    <a:pt x="868429" y="134854"/>
                  </a:moveTo>
                  <a:cubicBezTo>
                    <a:pt x="834482" y="98231"/>
                    <a:pt x="793633" y="67947"/>
                    <a:pt x="748629" y="45339"/>
                  </a:cubicBezTo>
                  <a:cubicBezTo>
                    <a:pt x="748348" y="45339"/>
                    <a:pt x="747855" y="45057"/>
                    <a:pt x="747574" y="45057"/>
                  </a:cubicBezTo>
                  <a:cubicBezTo>
                    <a:pt x="717007" y="29774"/>
                    <a:pt x="684610" y="18224"/>
                    <a:pt x="651438" y="10829"/>
                  </a:cubicBezTo>
                  <a:cubicBezTo>
                    <a:pt x="526357" y="-16850"/>
                    <a:pt x="402050" y="8998"/>
                    <a:pt x="301196" y="83018"/>
                  </a:cubicBezTo>
                  <a:cubicBezTo>
                    <a:pt x="201891" y="156264"/>
                    <a:pt x="138998" y="268387"/>
                    <a:pt x="128715" y="390862"/>
                  </a:cubicBezTo>
                  <a:cubicBezTo>
                    <a:pt x="126885" y="414315"/>
                    <a:pt x="120546" y="436923"/>
                    <a:pt x="110263" y="457770"/>
                  </a:cubicBezTo>
                  <a:lnTo>
                    <a:pt x="1732" y="679268"/>
                  </a:lnTo>
                  <a:cubicBezTo>
                    <a:pt x="-380" y="683494"/>
                    <a:pt x="-662" y="688776"/>
                    <a:pt x="1451" y="693213"/>
                  </a:cubicBezTo>
                  <a:cubicBezTo>
                    <a:pt x="3282" y="697439"/>
                    <a:pt x="7015" y="700819"/>
                    <a:pt x="11734" y="702158"/>
                  </a:cubicBezTo>
                  <a:lnTo>
                    <a:pt x="38355" y="710046"/>
                  </a:lnTo>
                  <a:lnTo>
                    <a:pt x="120758" y="734766"/>
                  </a:lnTo>
                  <a:cubicBezTo>
                    <a:pt x="122588" y="735259"/>
                    <a:pt x="123645" y="736879"/>
                    <a:pt x="123645" y="738710"/>
                  </a:cubicBezTo>
                  <a:lnTo>
                    <a:pt x="123645" y="885413"/>
                  </a:lnTo>
                  <a:cubicBezTo>
                    <a:pt x="123645" y="905697"/>
                    <a:pt x="140266" y="922247"/>
                    <a:pt x="160761" y="922247"/>
                  </a:cubicBezTo>
                  <a:lnTo>
                    <a:pt x="305351" y="922247"/>
                  </a:lnTo>
                  <a:cubicBezTo>
                    <a:pt x="307745" y="922247"/>
                    <a:pt x="309577" y="924079"/>
                    <a:pt x="309577" y="926473"/>
                  </a:cubicBezTo>
                  <a:lnTo>
                    <a:pt x="309577" y="1070007"/>
                  </a:lnTo>
                  <a:cubicBezTo>
                    <a:pt x="309577" y="1079233"/>
                    <a:pt x="316972" y="1086346"/>
                    <a:pt x="326198" y="1086346"/>
                  </a:cubicBezTo>
                  <a:lnTo>
                    <a:pt x="850540" y="1086346"/>
                  </a:lnTo>
                  <a:cubicBezTo>
                    <a:pt x="859766" y="1086346"/>
                    <a:pt x="867161" y="1079233"/>
                    <a:pt x="867161" y="1070007"/>
                  </a:cubicBezTo>
                  <a:lnTo>
                    <a:pt x="867161" y="935206"/>
                  </a:lnTo>
                  <a:cubicBezTo>
                    <a:pt x="867161" y="828295"/>
                    <a:pt x="891388" y="721878"/>
                    <a:pt x="937449" y="627362"/>
                  </a:cubicBezTo>
                  <a:cubicBezTo>
                    <a:pt x="966184" y="568906"/>
                    <a:pt x="981185" y="499393"/>
                    <a:pt x="980903" y="426922"/>
                  </a:cubicBezTo>
                  <a:cubicBezTo>
                    <a:pt x="980903" y="315292"/>
                    <a:pt x="941957" y="214157"/>
                    <a:pt x="868429" y="134854"/>
                  </a:cubicBezTo>
                  <a:close/>
                  <a:moveTo>
                    <a:pt x="452899" y="254724"/>
                  </a:moveTo>
                  <a:cubicBezTo>
                    <a:pt x="474521" y="254724"/>
                    <a:pt x="495297" y="261555"/>
                    <a:pt x="512693" y="273669"/>
                  </a:cubicBezTo>
                  <a:cubicBezTo>
                    <a:pt x="524525" y="281557"/>
                    <a:pt x="534527" y="292121"/>
                    <a:pt x="542203" y="304728"/>
                  </a:cubicBezTo>
                  <a:cubicBezTo>
                    <a:pt x="547485" y="313673"/>
                    <a:pt x="561430" y="314447"/>
                    <a:pt x="568543" y="307123"/>
                  </a:cubicBezTo>
                  <a:cubicBezTo>
                    <a:pt x="569036" y="306348"/>
                    <a:pt x="569881" y="305573"/>
                    <a:pt x="570375" y="304728"/>
                  </a:cubicBezTo>
                  <a:cubicBezTo>
                    <a:pt x="588827" y="273669"/>
                    <a:pt x="623055" y="254724"/>
                    <a:pt x="659678" y="254724"/>
                  </a:cubicBezTo>
                  <a:cubicBezTo>
                    <a:pt x="681792" y="254724"/>
                    <a:pt x="702358" y="261555"/>
                    <a:pt x="719191" y="273387"/>
                  </a:cubicBezTo>
                  <a:cubicBezTo>
                    <a:pt x="745813" y="291558"/>
                    <a:pt x="763138" y="321842"/>
                    <a:pt x="763138" y="356071"/>
                  </a:cubicBezTo>
                  <a:cubicBezTo>
                    <a:pt x="763138" y="463756"/>
                    <a:pt x="611716" y="572780"/>
                    <a:pt x="562698" y="605177"/>
                  </a:cubicBezTo>
                  <a:cubicBezTo>
                    <a:pt x="560303" y="606727"/>
                    <a:pt x="557979" y="608065"/>
                    <a:pt x="556148" y="609403"/>
                  </a:cubicBezTo>
                  <a:cubicBezTo>
                    <a:pt x="516355" y="583626"/>
                    <a:pt x="349440" y="469320"/>
                    <a:pt x="349440" y="356071"/>
                  </a:cubicBezTo>
                  <a:cubicBezTo>
                    <a:pt x="349440" y="300009"/>
                    <a:pt x="395781" y="254653"/>
                    <a:pt x="452899" y="254653"/>
                  </a:cubicBezTo>
                  <a:close/>
                </a:path>
              </a:pathLst>
            </a:custGeom>
            <a:solidFill>
              <a:srgbClr val="5AC1FF"/>
            </a:solidFill>
            <a:ln w="0" cap="flat">
              <a:noFill/>
              <a:prstDash val="solid"/>
              <a:miter/>
            </a:ln>
          </p:spPr>
          <p:txBody>
            <a:bodyPr rtlCol="0" anchor="ctr"/>
            <a:lstStyle/>
            <a:p>
              <a:endParaRPr lang="en-US" sz="1200" dirty="0">
                <a:latin typeface="+mj-lt"/>
                <a:ea typeface="Inter" panose="020B0502030000000004" pitchFamily="34" charset="0"/>
              </a:endParaRPr>
            </a:p>
          </p:txBody>
        </p:sp>
        <p:sp>
          <p:nvSpPr>
            <p:cNvPr id="8" name="Freeform: Shape 7">
              <a:extLst>
                <a:ext uri="{FF2B5EF4-FFF2-40B4-BE49-F238E27FC236}">
                  <a16:creationId xmlns:a16="http://schemas.microsoft.com/office/drawing/2014/main" id="{A265D42A-77EB-1540-9475-3E7E01C4C1F8}"/>
                </a:ext>
              </a:extLst>
            </p:cNvPr>
            <p:cNvSpPr>
              <a:spLocks noGrp="1" noRot="1" noMove="1" noResize="1" noEditPoints="1" noAdjustHandles="1" noChangeArrowheads="1" noChangeShapeType="1"/>
            </p:cNvSpPr>
            <p:nvPr/>
          </p:nvSpPr>
          <p:spPr>
            <a:xfrm>
              <a:off x="7803294" y="1472366"/>
              <a:ext cx="980907" cy="1086347"/>
            </a:xfrm>
            <a:custGeom>
              <a:avLst/>
              <a:gdLst>
                <a:gd name="connsiteX0" fmla="*/ 868429 w 980907"/>
                <a:gd name="connsiteY0" fmla="*/ 134854 h 1086346"/>
                <a:gd name="connsiteX1" fmla="*/ 748629 w 980907"/>
                <a:gd name="connsiteY1" fmla="*/ 45339 h 1086346"/>
                <a:gd name="connsiteX2" fmla="*/ 747574 w 980907"/>
                <a:gd name="connsiteY2" fmla="*/ 45057 h 1086346"/>
                <a:gd name="connsiteX3" fmla="*/ 651438 w 980907"/>
                <a:gd name="connsiteY3" fmla="*/ 10829 h 1086346"/>
                <a:gd name="connsiteX4" fmla="*/ 301196 w 980907"/>
                <a:gd name="connsiteY4" fmla="*/ 83018 h 1086346"/>
                <a:gd name="connsiteX5" fmla="*/ 128715 w 980907"/>
                <a:gd name="connsiteY5" fmla="*/ 390862 h 1086346"/>
                <a:gd name="connsiteX6" fmla="*/ 110263 w 980907"/>
                <a:gd name="connsiteY6" fmla="*/ 457770 h 1086346"/>
                <a:gd name="connsiteX7" fmla="*/ 1732 w 980907"/>
                <a:gd name="connsiteY7" fmla="*/ 679268 h 1086346"/>
                <a:gd name="connsiteX8" fmla="*/ 1451 w 980907"/>
                <a:gd name="connsiteY8" fmla="*/ 693213 h 1086346"/>
                <a:gd name="connsiteX9" fmla="*/ 11734 w 980907"/>
                <a:gd name="connsiteY9" fmla="*/ 702158 h 1086346"/>
                <a:gd name="connsiteX10" fmla="*/ 38355 w 980907"/>
                <a:gd name="connsiteY10" fmla="*/ 710046 h 1086346"/>
                <a:gd name="connsiteX11" fmla="*/ 120758 w 980907"/>
                <a:gd name="connsiteY11" fmla="*/ 734766 h 1086346"/>
                <a:gd name="connsiteX12" fmla="*/ 123645 w 980907"/>
                <a:gd name="connsiteY12" fmla="*/ 738710 h 1086346"/>
                <a:gd name="connsiteX13" fmla="*/ 123645 w 980907"/>
                <a:gd name="connsiteY13" fmla="*/ 885413 h 1086346"/>
                <a:gd name="connsiteX14" fmla="*/ 160761 w 980907"/>
                <a:gd name="connsiteY14" fmla="*/ 922247 h 1086346"/>
                <a:gd name="connsiteX15" fmla="*/ 305351 w 980907"/>
                <a:gd name="connsiteY15" fmla="*/ 922247 h 1086346"/>
                <a:gd name="connsiteX16" fmla="*/ 309577 w 980907"/>
                <a:gd name="connsiteY16" fmla="*/ 926473 h 1086346"/>
                <a:gd name="connsiteX17" fmla="*/ 309577 w 980907"/>
                <a:gd name="connsiteY17" fmla="*/ 1070007 h 1086346"/>
                <a:gd name="connsiteX18" fmla="*/ 326198 w 980907"/>
                <a:gd name="connsiteY18" fmla="*/ 1086346 h 1086346"/>
                <a:gd name="connsiteX19" fmla="*/ 850540 w 980907"/>
                <a:gd name="connsiteY19" fmla="*/ 1086346 h 1086346"/>
                <a:gd name="connsiteX20" fmla="*/ 867161 w 980907"/>
                <a:gd name="connsiteY20" fmla="*/ 1070007 h 1086346"/>
                <a:gd name="connsiteX21" fmla="*/ 867161 w 980907"/>
                <a:gd name="connsiteY21" fmla="*/ 935206 h 1086346"/>
                <a:gd name="connsiteX22" fmla="*/ 937449 w 980907"/>
                <a:gd name="connsiteY22" fmla="*/ 627362 h 1086346"/>
                <a:gd name="connsiteX23" fmla="*/ 980903 w 980907"/>
                <a:gd name="connsiteY23" fmla="*/ 426922 h 1086346"/>
                <a:gd name="connsiteX24" fmla="*/ 868429 w 980907"/>
                <a:gd name="connsiteY24" fmla="*/ 134854 h 1086346"/>
                <a:gd name="connsiteX25" fmla="*/ 907939 w 980907"/>
                <a:gd name="connsiteY25" fmla="*/ 613136 h 1086346"/>
                <a:gd name="connsiteX26" fmla="*/ 834200 w 980907"/>
                <a:gd name="connsiteY26" fmla="*/ 935206 h 1086346"/>
                <a:gd name="connsiteX27" fmla="*/ 834200 w 980907"/>
                <a:gd name="connsiteY27" fmla="*/ 1053738 h 1086346"/>
                <a:gd name="connsiteX28" fmla="*/ 342538 w 980907"/>
                <a:gd name="connsiteY28" fmla="*/ 1053738 h 1086346"/>
                <a:gd name="connsiteX29" fmla="*/ 342538 w 980907"/>
                <a:gd name="connsiteY29" fmla="*/ 926544 h 1086346"/>
                <a:gd name="connsiteX30" fmla="*/ 305422 w 980907"/>
                <a:gd name="connsiteY30" fmla="*/ 889428 h 1086346"/>
                <a:gd name="connsiteX31" fmla="*/ 160057 w 980907"/>
                <a:gd name="connsiteY31" fmla="*/ 889428 h 1086346"/>
                <a:gd name="connsiteX32" fmla="*/ 156606 w 980907"/>
                <a:gd name="connsiteY32" fmla="*/ 885484 h 1086346"/>
                <a:gd name="connsiteX33" fmla="*/ 156606 w 980907"/>
                <a:gd name="connsiteY33" fmla="*/ 738781 h 1086346"/>
                <a:gd name="connsiteX34" fmla="*/ 130265 w 980907"/>
                <a:gd name="connsiteY34" fmla="*/ 703214 h 1086346"/>
                <a:gd name="connsiteX35" fmla="*/ 46525 w 980907"/>
                <a:gd name="connsiteY35" fmla="*/ 678212 h 1086346"/>
                <a:gd name="connsiteX36" fmla="*/ 39975 w 980907"/>
                <a:gd name="connsiteY36" fmla="*/ 676381 h 1086346"/>
                <a:gd name="connsiteX37" fmla="*/ 139773 w 980907"/>
                <a:gd name="connsiteY37" fmla="*/ 472278 h 1086346"/>
                <a:gd name="connsiteX38" fmla="*/ 161606 w 980907"/>
                <a:gd name="connsiteY38" fmla="*/ 393539 h 1086346"/>
                <a:gd name="connsiteX39" fmla="*/ 320634 w 980907"/>
                <a:gd name="connsiteY39" fmla="*/ 109640 h 1086346"/>
                <a:gd name="connsiteX40" fmla="*/ 351693 w 980907"/>
                <a:gd name="connsiteY40" fmla="*/ 89075 h 1086346"/>
                <a:gd name="connsiteX41" fmla="*/ 354299 w 980907"/>
                <a:gd name="connsiteY41" fmla="*/ 87526 h 1086346"/>
                <a:gd name="connsiteX42" fmla="*/ 644254 w 980907"/>
                <a:gd name="connsiteY42" fmla="*/ 43015 h 1086346"/>
                <a:gd name="connsiteX43" fmla="*/ 844131 w 980907"/>
                <a:gd name="connsiteY43" fmla="*/ 157321 h 1086346"/>
                <a:gd name="connsiteX44" fmla="*/ 948154 w 980907"/>
                <a:gd name="connsiteY44" fmla="*/ 427274 h 1086346"/>
                <a:gd name="connsiteX45" fmla="*/ 907869 w 980907"/>
                <a:gd name="connsiteY45" fmla="*/ 613206 h 108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80907" h="1086346">
                  <a:moveTo>
                    <a:pt x="868429" y="134854"/>
                  </a:moveTo>
                  <a:cubicBezTo>
                    <a:pt x="834482" y="98231"/>
                    <a:pt x="793633" y="67947"/>
                    <a:pt x="748629" y="45339"/>
                  </a:cubicBezTo>
                  <a:cubicBezTo>
                    <a:pt x="748348" y="45339"/>
                    <a:pt x="747855" y="45057"/>
                    <a:pt x="747574" y="45057"/>
                  </a:cubicBezTo>
                  <a:cubicBezTo>
                    <a:pt x="717007" y="29774"/>
                    <a:pt x="684610" y="18224"/>
                    <a:pt x="651438" y="10829"/>
                  </a:cubicBezTo>
                  <a:cubicBezTo>
                    <a:pt x="526357" y="-16850"/>
                    <a:pt x="402050" y="8998"/>
                    <a:pt x="301196" y="83018"/>
                  </a:cubicBezTo>
                  <a:cubicBezTo>
                    <a:pt x="201891" y="156264"/>
                    <a:pt x="138998" y="268387"/>
                    <a:pt x="128715" y="390862"/>
                  </a:cubicBezTo>
                  <a:cubicBezTo>
                    <a:pt x="126885" y="414315"/>
                    <a:pt x="120546" y="436923"/>
                    <a:pt x="110263" y="457770"/>
                  </a:cubicBezTo>
                  <a:lnTo>
                    <a:pt x="1732" y="679268"/>
                  </a:lnTo>
                  <a:cubicBezTo>
                    <a:pt x="-380" y="683494"/>
                    <a:pt x="-662" y="688776"/>
                    <a:pt x="1451" y="693213"/>
                  </a:cubicBezTo>
                  <a:cubicBezTo>
                    <a:pt x="3282" y="697439"/>
                    <a:pt x="7015" y="700819"/>
                    <a:pt x="11734" y="702158"/>
                  </a:cubicBezTo>
                  <a:lnTo>
                    <a:pt x="38355" y="710046"/>
                  </a:lnTo>
                  <a:lnTo>
                    <a:pt x="120758" y="734766"/>
                  </a:lnTo>
                  <a:cubicBezTo>
                    <a:pt x="122588" y="735259"/>
                    <a:pt x="123645" y="736879"/>
                    <a:pt x="123645" y="738710"/>
                  </a:cubicBezTo>
                  <a:lnTo>
                    <a:pt x="123645" y="885413"/>
                  </a:lnTo>
                  <a:cubicBezTo>
                    <a:pt x="123645" y="905697"/>
                    <a:pt x="140266" y="922247"/>
                    <a:pt x="160761" y="922247"/>
                  </a:cubicBezTo>
                  <a:lnTo>
                    <a:pt x="305351" y="922247"/>
                  </a:lnTo>
                  <a:cubicBezTo>
                    <a:pt x="307745" y="922247"/>
                    <a:pt x="309577" y="924079"/>
                    <a:pt x="309577" y="926473"/>
                  </a:cubicBezTo>
                  <a:lnTo>
                    <a:pt x="309577" y="1070007"/>
                  </a:lnTo>
                  <a:cubicBezTo>
                    <a:pt x="309577" y="1079233"/>
                    <a:pt x="316972" y="1086346"/>
                    <a:pt x="326198" y="1086346"/>
                  </a:cubicBezTo>
                  <a:lnTo>
                    <a:pt x="850540" y="1086346"/>
                  </a:lnTo>
                  <a:cubicBezTo>
                    <a:pt x="859766" y="1086346"/>
                    <a:pt x="867161" y="1079233"/>
                    <a:pt x="867161" y="1070007"/>
                  </a:cubicBezTo>
                  <a:lnTo>
                    <a:pt x="867161" y="935206"/>
                  </a:lnTo>
                  <a:cubicBezTo>
                    <a:pt x="867161" y="828295"/>
                    <a:pt x="891388" y="721878"/>
                    <a:pt x="937449" y="627362"/>
                  </a:cubicBezTo>
                  <a:cubicBezTo>
                    <a:pt x="966184" y="568906"/>
                    <a:pt x="981185" y="499393"/>
                    <a:pt x="980903" y="426922"/>
                  </a:cubicBezTo>
                  <a:cubicBezTo>
                    <a:pt x="980903" y="315292"/>
                    <a:pt x="941957" y="214157"/>
                    <a:pt x="868429" y="134854"/>
                  </a:cubicBezTo>
                  <a:close/>
                  <a:moveTo>
                    <a:pt x="907939" y="613136"/>
                  </a:moveTo>
                  <a:cubicBezTo>
                    <a:pt x="859484" y="711877"/>
                    <a:pt x="834200" y="823295"/>
                    <a:pt x="834200" y="935206"/>
                  </a:cubicBezTo>
                  <a:lnTo>
                    <a:pt x="834200" y="1053738"/>
                  </a:lnTo>
                  <a:lnTo>
                    <a:pt x="342538" y="1053738"/>
                  </a:lnTo>
                  <a:lnTo>
                    <a:pt x="342538" y="926544"/>
                  </a:lnTo>
                  <a:cubicBezTo>
                    <a:pt x="342538" y="905978"/>
                    <a:pt x="325916" y="889428"/>
                    <a:pt x="305422" y="889428"/>
                  </a:cubicBezTo>
                  <a:lnTo>
                    <a:pt x="160057" y="889428"/>
                  </a:lnTo>
                  <a:cubicBezTo>
                    <a:pt x="157943" y="888935"/>
                    <a:pt x="156606" y="887315"/>
                    <a:pt x="156606" y="885484"/>
                  </a:cubicBezTo>
                  <a:lnTo>
                    <a:pt x="156606" y="738781"/>
                  </a:lnTo>
                  <a:cubicBezTo>
                    <a:pt x="156606" y="722441"/>
                    <a:pt x="146041" y="708003"/>
                    <a:pt x="130265" y="703214"/>
                  </a:cubicBezTo>
                  <a:lnTo>
                    <a:pt x="46525" y="678212"/>
                  </a:lnTo>
                  <a:lnTo>
                    <a:pt x="39975" y="676381"/>
                  </a:lnTo>
                  <a:lnTo>
                    <a:pt x="139773" y="472278"/>
                  </a:lnTo>
                  <a:cubicBezTo>
                    <a:pt x="151887" y="447558"/>
                    <a:pt x="159282" y="421217"/>
                    <a:pt x="161606" y="393539"/>
                  </a:cubicBezTo>
                  <a:cubicBezTo>
                    <a:pt x="171113" y="280571"/>
                    <a:pt x="229007" y="177041"/>
                    <a:pt x="320634" y="109640"/>
                  </a:cubicBezTo>
                  <a:cubicBezTo>
                    <a:pt x="330635" y="102245"/>
                    <a:pt x="341199" y="95414"/>
                    <a:pt x="351693" y="89075"/>
                  </a:cubicBezTo>
                  <a:cubicBezTo>
                    <a:pt x="352468" y="88301"/>
                    <a:pt x="353524" y="87737"/>
                    <a:pt x="354299" y="87526"/>
                  </a:cubicBezTo>
                  <a:cubicBezTo>
                    <a:pt x="440644" y="36183"/>
                    <a:pt x="542344" y="20407"/>
                    <a:pt x="644254" y="43015"/>
                  </a:cubicBezTo>
                  <a:cubicBezTo>
                    <a:pt x="720599" y="60129"/>
                    <a:pt x="791732" y="100414"/>
                    <a:pt x="844131" y="157321"/>
                  </a:cubicBezTo>
                  <a:cubicBezTo>
                    <a:pt x="911813" y="230285"/>
                    <a:pt x="947872" y="323744"/>
                    <a:pt x="948154" y="427274"/>
                  </a:cubicBezTo>
                  <a:cubicBezTo>
                    <a:pt x="948154" y="494674"/>
                    <a:pt x="934210" y="558976"/>
                    <a:pt x="907869" y="613206"/>
                  </a:cubicBezTo>
                  <a:close/>
                </a:path>
              </a:pathLst>
            </a:custGeom>
            <a:solidFill>
              <a:srgbClr val="121212"/>
            </a:solidFill>
            <a:ln w="0" cap="flat">
              <a:noFill/>
              <a:prstDash val="solid"/>
              <a:miter/>
            </a:ln>
          </p:spPr>
          <p:txBody>
            <a:bodyPr rtlCol="0" anchor="ctr"/>
            <a:lstStyle/>
            <a:p>
              <a:endParaRPr lang="en-US" sz="1200" dirty="0">
                <a:latin typeface="+mj-lt"/>
                <a:ea typeface="Inter" panose="020B0502030000000004" pitchFamily="34" charset="0"/>
              </a:endParaRPr>
            </a:p>
          </p:txBody>
        </p:sp>
        <p:sp>
          <p:nvSpPr>
            <p:cNvPr id="9" name="Freeform: Shape 8">
              <a:extLst>
                <a:ext uri="{FF2B5EF4-FFF2-40B4-BE49-F238E27FC236}">
                  <a16:creationId xmlns:a16="http://schemas.microsoft.com/office/drawing/2014/main" id="{C8F2746F-5DC5-D703-7508-1101EC754DFA}"/>
                </a:ext>
              </a:extLst>
            </p:cNvPr>
            <p:cNvSpPr>
              <a:spLocks noGrp="1" noRot="1" noMove="1" noResize="1" noEditPoints="1" noAdjustHandles="1" noChangeArrowheads="1" noChangeShapeType="1"/>
            </p:cNvSpPr>
            <p:nvPr/>
          </p:nvSpPr>
          <p:spPr>
            <a:xfrm>
              <a:off x="8605901" y="1472583"/>
              <a:ext cx="599728" cy="1086268"/>
            </a:xfrm>
            <a:custGeom>
              <a:avLst/>
              <a:gdLst>
                <a:gd name="connsiteX0" fmla="*/ 273727 w 599727"/>
                <a:gd name="connsiteY0" fmla="*/ 1086268 h 1086268"/>
                <a:gd name="connsiteX1" fmla="*/ 126954 w 599727"/>
                <a:gd name="connsiteY1" fmla="*/ 1086268 h 1086268"/>
                <a:gd name="connsiteX2" fmla="*/ 110473 w 599727"/>
                <a:gd name="connsiteY2" fmla="*/ 1069788 h 1086268"/>
                <a:gd name="connsiteX3" fmla="*/ 126954 w 599727"/>
                <a:gd name="connsiteY3" fmla="*/ 1053308 h 1086268"/>
                <a:gd name="connsiteX4" fmla="*/ 257247 w 599727"/>
                <a:gd name="connsiteY4" fmla="*/ 1053308 h 1086268"/>
                <a:gd name="connsiteX5" fmla="*/ 257247 w 599727"/>
                <a:gd name="connsiteY5" fmla="*/ 926254 h 1086268"/>
                <a:gd name="connsiteX6" fmla="*/ 294363 w 599727"/>
                <a:gd name="connsiteY6" fmla="*/ 889209 h 1086268"/>
                <a:gd name="connsiteX7" fmla="*/ 439023 w 599727"/>
                <a:gd name="connsiteY7" fmla="*/ 889209 h 1086268"/>
                <a:gd name="connsiteX8" fmla="*/ 443179 w 599727"/>
                <a:gd name="connsiteY8" fmla="*/ 885054 h 1086268"/>
                <a:gd name="connsiteX9" fmla="*/ 443179 w 599727"/>
                <a:gd name="connsiteY9" fmla="*/ 738562 h 1086268"/>
                <a:gd name="connsiteX10" fmla="*/ 469590 w 599727"/>
                <a:gd name="connsiteY10" fmla="*/ 703066 h 1086268"/>
                <a:gd name="connsiteX11" fmla="*/ 559949 w 599727"/>
                <a:gd name="connsiteY11" fmla="*/ 676021 h 1086268"/>
                <a:gd name="connsiteX12" fmla="*/ 459941 w 599727"/>
                <a:gd name="connsiteY12" fmla="*/ 472059 h 1086268"/>
                <a:gd name="connsiteX13" fmla="*/ 438248 w 599727"/>
                <a:gd name="connsiteY13" fmla="*/ 393390 h 1086268"/>
                <a:gd name="connsiteX14" fmla="*/ 17577 w 599727"/>
                <a:gd name="connsiteY14" fmla="*/ 33852 h 1086268"/>
                <a:gd name="connsiteX15" fmla="*/ 41 w 599727"/>
                <a:gd name="connsiteY15" fmla="*/ 18569 h 1086268"/>
                <a:gd name="connsiteX16" fmla="*/ 15324 w 599727"/>
                <a:gd name="connsiteY16" fmla="*/ 1032 h 1086268"/>
                <a:gd name="connsiteX17" fmla="*/ 471068 w 599727"/>
                <a:gd name="connsiteY17" fmla="*/ 390644 h 1086268"/>
                <a:gd name="connsiteX18" fmla="*/ 489521 w 599727"/>
                <a:gd name="connsiteY18" fmla="*/ 457551 h 1086268"/>
                <a:gd name="connsiteX19" fmla="*/ 598052 w 599727"/>
                <a:gd name="connsiteY19" fmla="*/ 678979 h 1086268"/>
                <a:gd name="connsiteX20" fmla="*/ 598333 w 599727"/>
                <a:gd name="connsiteY20" fmla="*/ 692783 h 1086268"/>
                <a:gd name="connsiteX21" fmla="*/ 587980 w 599727"/>
                <a:gd name="connsiteY21" fmla="*/ 701939 h 1086268"/>
                <a:gd name="connsiteX22" fmla="*/ 479027 w 599727"/>
                <a:gd name="connsiteY22" fmla="*/ 734547 h 1086268"/>
                <a:gd name="connsiteX23" fmla="*/ 476068 w 599727"/>
                <a:gd name="connsiteY23" fmla="*/ 738491 h 1086268"/>
                <a:gd name="connsiteX24" fmla="*/ 476068 w 599727"/>
                <a:gd name="connsiteY24" fmla="*/ 884983 h 1086268"/>
                <a:gd name="connsiteX25" fmla="*/ 438952 w 599727"/>
                <a:gd name="connsiteY25" fmla="*/ 922029 h 1086268"/>
                <a:gd name="connsiteX26" fmla="*/ 294292 w 599727"/>
                <a:gd name="connsiteY26" fmla="*/ 922029 h 1086268"/>
                <a:gd name="connsiteX27" fmla="*/ 290136 w 599727"/>
                <a:gd name="connsiteY27" fmla="*/ 926184 h 1086268"/>
                <a:gd name="connsiteX28" fmla="*/ 290136 w 599727"/>
                <a:gd name="connsiteY28" fmla="*/ 1069647 h 1086268"/>
                <a:gd name="connsiteX29" fmla="*/ 273656 w 599727"/>
                <a:gd name="connsiteY29" fmla="*/ 1086128 h 1086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99727" h="1086268">
                  <a:moveTo>
                    <a:pt x="273727" y="1086268"/>
                  </a:moveTo>
                  <a:lnTo>
                    <a:pt x="126954" y="1086268"/>
                  </a:lnTo>
                  <a:cubicBezTo>
                    <a:pt x="117868" y="1086268"/>
                    <a:pt x="110473" y="1078873"/>
                    <a:pt x="110473" y="1069788"/>
                  </a:cubicBezTo>
                  <a:cubicBezTo>
                    <a:pt x="110473" y="1060703"/>
                    <a:pt x="117868" y="1053308"/>
                    <a:pt x="126954" y="1053308"/>
                  </a:cubicBezTo>
                  <a:lnTo>
                    <a:pt x="257247" y="1053308"/>
                  </a:lnTo>
                  <a:lnTo>
                    <a:pt x="257247" y="926254"/>
                  </a:lnTo>
                  <a:cubicBezTo>
                    <a:pt x="257247" y="905830"/>
                    <a:pt x="273868" y="889209"/>
                    <a:pt x="294363" y="889209"/>
                  </a:cubicBezTo>
                  <a:lnTo>
                    <a:pt x="439023" y="889209"/>
                  </a:lnTo>
                  <a:cubicBezTo>
                    <a:pt x="441277" y="889209"/>
                    <a:pt x="443179" y="887378"/>
                    <a:pt x="443179" y="885054"/>
                  </a:cubicBezTo>
                  <a:lnTo>
                    <a:pt x="443179" y="738562"/>
                  </a:lnTo>
                  <a:cubicBezTo>
                    <a:pt x="443179" y="722081"/>
                    <a:pt x="453814" y="707784"/>
                    <a:pt x="469590" y="703066"/>
                  </a:cubicBezTo>
                  <a:lnTo>
                    <a:pt x="559949" y="676021"/>
                  </a:lnTo>
                  <a:lnTo>
                    <a:pt x="459941" y="472059"/>
                  </a:lnTo>
                  <a:cubicBezTo>
                    <a:pt x="447826" y="447409"/>
                    <a:pt x="440573" y="420928"/>
                    <a:pt x="438248" y="393390"/>
                  </a:cubicBezTo>
                  <a:cubicBezTo>
                    <a:pt x="420360" y="180273"/>
                    <a:pt x="231258" y="19343"/>
                    <a:pt x="17577" y="33852"/>
                  </a:cubicBezTo>
                  <a:cubicBezTo>
                    <a:pt x="8703" y="34556"/>
                    <a:pt x="674" y="27654"/>
                    <a:pt x="41" y="18569"/>
                  </a:cubicBezTo>
                  <a:cubicBezTo>
                    <a:pt x="-593" y="9483"/>
                    <a:pt x="6239" y="1666"/>
                    <a:pt x="15324" y="1032"/>
                  </a:cubicBezTo>
                  <a:cubicBezTo>
                    <a:pt x="247457" y="-15096"/>
                    <a:pt x="451700" y="159778"/>
                    <a:pt x="471068" y="390644"/>
                  </a:cubicBezTo>
                  <a:cubicBezTo>
                    <a:pt x="473041" y="414026"/>
                    <a:pt x="479238" y="436563"/>
                    <a:pt x="489521" y="457551"/>
                  </a:cubicBezTo>
                  <a:lnTo>
                    <a:pt x="598052" y="678979"/>
                  </a:lnTo>
                  <a:cubicBezTo>
                    <a:pt x="600164" y="683346"/>
                    <a:pt x="600305" y="688346"/>
                    <a:pt x="598333" y="692783"/>
                  </a:cubicBezTo>
                  <a:cubicBezTo>
                    <a:pt x="596432" y="697220"/>
                    <a:pt x="592628" y="700530"/>
                    <a:pt x="587980" y="701939"/>
                  </a:cubicBezTo>
                  <a:lnTo>
                    <a:pt x="479027" y="734547"/>
                  </a:lnTo>
                  <a:cubicBezTo>
                    <a:pt x="477266" y="735040"/>
                    <a:pt x="476068" y="736660"/>
                    <a:pt x="476068" y="738491"/>
                  </a:cubicBezTo>
                  <a:lnTo>
                    <a:pt x="476068" y="884983"/>
                  </a:lnTo>
                  <a:cubicBezTo>
                    <a:pt x="476068" y="905407"/>
                    <a:pt x="459447" y="922029"/>
                    <a:pt x="438952" y="922029"/>
                  </a:cubicBezTo>
                  <a:lnTo>
                    <a:pt x="294292" y="922029"/>
                  </a:lnTo>
                  <a:cubicBezTo>
                    <a:pt x="292038" y="922029"/>
                    <a:pt x="290136" y="923860"/>
                    <a:pt x="290136" y="926184"/>
                  </a:cubicBezTo>
                  <a:lnTo>
                    <a:pt x="290136" y="1069647"/>
                  </a:lnTo>
                  <a:cubicBezTo>
                    <a:pt x="290136" y="1078733"/>
                    <a:pt x="282742" y="1086128"/>
                    <a:pt x="273656" y="1086128"/>
                  </a:cubicBezTo>
                  <a:close/>
                </a:path>
              </a:pathLst>
            </a:custGeom>
            <a:solidFill>
              <a:srgbClr val="121212"/>
            </a:solidFill>
            <a:ln w="0" cap="flat">
              <a:noFill/>
              <a:prstDash val="solid"/>
              <a:miter/>
            </a:ln>
          </p:spPr>
          <p:txBody>
            <a:bodyPr rtlCol="0" anchor="ctr"/>
            <a:lstStyle/>
            <a:p>
              <a:endParaRPr lang="en-US" sz="1200" dirty="0">
                <a:latin typeface="+mj-lt"/>
                <a:ea typeface="Inter" panose="020B0502030000000004" pitchFamily="34" charset="0"/>
              </a:endParaRPr>
            </a:p>
          </p:txBody>
        </p:sp>
        <p:sp>
          <p:nvSpPr>
            <p:cNvPr id="10" name="Freeform: Shape 9">
              <a:extLst>
                <a:ext uri="{FF2B5EF4-FFF2-40B4-BE49-F238E27FC236}">
                  <a16:creationId xmlns:a16="http://schemas.microsoft.com/office/drawing/2014/main" id="{F68AECE1-E5C1-6D96-1F65-FF931AA56077}"/>
                </a:ext>
              </a:extLst>
            </p:cNvPr>
            <p:cNvSpPr>
              <a:spLocks noGrp="1" noRot="1" noMove="1" noResize="1" noEditPoints="1" noAdjustHandles="1" noChangeArrowheads="1" noChangeShapeType="1"/>
            </p:cNvSpPr>
            <p:nvPr/>
          </p:nvSpPr>
          <p:spPr>
            <a:xfrm>
              <a:off x="8119769" y="1694129"/>
              <a:ext cx="479548" cy="423489"/>
            </a:xfrm>
            <a:custGeom>
              <a:avLst/>
              <a:gdLst>
                <a:gd name="connsiteX0" fmla="*/ 343129 w 479549"/>
                <a:gd name="connsiteY0" fmla="*/ 0 h 423488"/>
                <a:gd name="connsiteX1" fmla="*/ 239669 w 479549"/>
                <a:gd name="connsiteY1" fmla="*/ 46624 h 423488"/>
                <a:gd name="connsiteX2" fmla="*/ 136420 w 479549"/>
                <a:gd name="connsiteY2" fmla="*/ 0 h 423488"/>
                <a:gd name="connsiteX3" fmla="*/ 0 w 479549"/>
                <a:gd name="connsiteY3" fmla="*/ 134308 h 423488"/>
                <a:gd name="connsiteX4" fmla="*/ 231218 w 479549"/>
                <a:gd name="connsiteY4" fmla="*/ 421375 h 423488"/>
                <a:gd name="connsiteX5" fmla="*/ 239669 w 479549"/>
                <a:gd name="connsiteY5" fmla="*/ 423488 h 423488"/>
                <a:gd name="connsiteX6" fmla="*/ 248050 w 479549"/>
                <a:gd name="connsiteY6" fmla="*/ 421375 h 423488"/>
                <a:gd name="connsiteX7" fmla="*/ 479549 w 479549"/>
                <a:gd name="connsiteY7" fmla="*/ 134308 h 423488"/>
                <a:gd name="connsiteX8" fmla="*/ 343129 w 479549"/>
                <a:gd name="connsiteY8" fmla="*/ 0 h 423488"/>
                <a:gd name="connsiteX9" fmla="*/ 239669 w 479549"/>
                <a:gd name="connsiteY9" fmla="*/ 387640 h 423488"/>
                <a:gd name="connsiteX10" fmla="*/ 32961 w 479549"/>
                <a:gd name="connsiteY10" fmla="*/ 134308 h 423488"/>
                <a:gd name="connsiteX11" fmla="*/ 136491 w 479549"/>
                <a:gd name="connsiteY11" fmla="*/ 32890 h 423488"/>
                <a:gd name="connsiteX12" fmla="*/ 225725 w 479549"/>
                <a:gd name="connsiteY12" fmla="*/ 82895 h 423488"/>
                <a:gd name="connsiteX13" fmla="*/ 253896 w 479549"/>
                <a:gd name="connsiteY13" fmla="*/ 82895 h 423488"/>
                <a:gd name="connsiteX14" fmla="*/ 343129 w 479549"/>
                <a:gd name="connsiteY14" fmla="*/ 32890 h 423488"/>
                <a:gd name="connsiteX15" fmla="*/ 446589 w 479549"/>
                <a:gd name="connsiteY15" fmla="*/ 134308 h 423488"/>
                <a:gd name="connsiteX16" fmla="*/ 239599 w 479549"/>
                <a:gd name="connsiteY16" fmla="*/ 387640 h 423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9549" h="423488">
                  <a:moveTo>
                    <a:pt x="343129" y="0"/>
                  </a:moveTo>
                  <a:cubicBezTo>
                    <a:pt x="303126" y="0"/>
                    <a:pt x="265446" y="17396"/>
                    <a:pt x="239669" y="46624"/>
                  </a:cubicBezTo>
                  <a:cubicBezTo>
                    <a:pt x="214104" y="17396"/>
                    <a:pt x="176213" y="0"/>
                    <a:pt x="136420" y="0"/>
                  </a:cubicBezTo>
                  <a:cubicBezTo>
                    <a:pt x="61062" y="0"/>
                    <a:pt x="0" y="60005"/>
                    <a:pt x="0" y="134308"/>
                  </a:cubicBezTo>
                  <a:cubicBezTo>
                    <a:pt x="0" y="280729"/>
                    <a:pt x="221710" y="415530"/>
                    <a:pt x="231218" y="421375"/>
                  </a:cubicBezTo>
                  <a:cubicBezTo>
                    <a:pt x="233824" y="422713"/>
                    <a:pt x="236781" y="423488"/>
                    <a:pt x="239669" y="423488"/>
                  </a:cubicBezTo>
                  <a:cubicBezTo>
                    <a:pt x="242557" y="423488"/>
                    <a:pt x="245726" y="422713"/>
                    <a:pt x="248050" y="421375"/>
                  </a:cubicBezTo>
                  <a:cubicBezTo>
                    <a:pt x="257558" y="415600"/>
                    <a:pt x="479549" y="280729"/>
                    <a:pt x="479549" y="134308"/>
                  </a:cubicBezTo>
                  <a:cubicBezTo>
                    <a:pt x="479549" y="60005"/>
                    <a:pt x="418206" y="0"/>
                    <a:pt x="343129" y="0"/>
                  </a:cubicBezTo>
                  <a:close/>
                  <a:moveTo>
                    <a:pt x="239669" y="387640"/>
                  </a:moveTo>
                  <a:cubicBezTo>
                    <a:pt x="199877" y="361863"/>
                    <a:pt x="32961" y="247557"/>
                    <a:pt x="32961" y="134308"/>
                  </a:cubicBezTo>
                  <a:cubicBezTo>
                    <a:pt x="32961" y="78176"/>
                    <a:pt x="79303" y="32890"/>
                    <a:pt x="136491" y="32890"/>
                  </a:cubicBezTo>
                  <a:cubicBezTo>
                    <a:pt x="172832" y="32890"/>
                    <a:pt x="207061" y="51836"/>
                    <a:pt x="225725" y="82895"/>
                  </a:cubicBezTo>
                  <a:cubicBezTo>
                    <a:pt x="231499" y="92614"/>
                    <a:pt x="247839" y="92614"/>
                    <a:pt x="253896" y="82895"/>
                  </a:cubicBezTo>
                  <a:cubicBezTo>
                    <a:pt x="272348" y="51836"/>
                    <a:pt x="306577" y="32890"/>
                    <a:pt x="343129" y="32890"/>
                  </a:cubicBezTo>
                  <a:cubicBezTo>
                    <a:pt x="400036" y="32890"/>
                    <a:pt x="446589" y="78176"/>
                    <a:pt x="446589" y="134308"/>
                  </a:cubicBezTo>
                  <a:cubicBezTo>
                    <a:pt x="446589" y="247557"/>
                    <a:pt x="279603" y="361863"/>
                    <a:pt x="239599" y="387640"/>
                  </a:cubicBezTo>
                  <a:close/>
                </a:path>
              </a:pathLst>
            </a:custGeom>
            <a:solidFill>
              <a:srgbClr val="121212"/>
            </a:solidFill>
            <a:ln w="0" cap="flat">
              <a:noFill/>
              <a:prstDash val="solid"/>
              <a:miter/>
            </a:ln>
          </p:spPr>
          <p:txBody>
            <a:bodyPr rtlCol="0" anchor="ctr"/>
            <a:lstStyle/>
            <a:p>
              <a:endParaRPr lang="en-US" sz="1200" dirty="0">
                <a:latin typeface="+mj-lt"/>
                <a:ea typeface="Inter" panose="020B0502030000000004" pitchFamily="34" charset="0"/>
              </a:endParaRPr>
            </a:p>
          </p:txBody>
        </p:sp>
      </p:grpSp>
      <p:sp>
        <p:nvSpPr>
          <p:cNvPr id="3" name="Title 2">
            <a:extLst>
              <a:ext uri="{FF2B5EF4-FFF2-40B4-BE49-F238E27FC236}">
                <a16:creationId xmlns:a16="http://schemas.microsoft.com/office/drawing/2014/main" id="{88BEB991-8DE2-1485-BC40-CFE80A6A3CAA}"/>
              </a:ext>
            </a:extLst>
          </p:cNvPr>
          <p:cNvSpPr>
            <a:spLocks noGrp="1" noRot="1" noMove="1" noResize="1" noEditPoints="1" noAdjustHandles="1" noChangeArrowheads="1" noChangeShapeType="1"/>
          </p:cNvSpPr>
          <p:nvPr>
            <p:ph type="title"/>
          </p:nvPr>
        </p:nvSpPr>
        <p:spPr/>
        <p:txBody>
          <a:bodyPr/>
          <a:lstStyle/>
          <a:p>
            <a:r>
              <a:rPr lang="en-IN" dirty="0"/>
              <a:t>Empathy</a:t>
            </a: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Rectangle: Rounded Corners 217">
            <a:extLst>
              <a:ext uri="{FF2B5EF4-FFF2-40B4-BE49-F238E27FC236}">
                <a16:creationId xmlns:a16="http://schemas.microsoft.com/office/drawing/2014/main" id="{4BABB124-F94C-75B3-5CCA-C9D6F2724F81}"/>
              </a:ext>
            </a:extLst>
          </p:cNvPr>
          <p:cNvSpPr>
            <a:spLocks noGrp="1" noRot="1" noMove="1" noResize="1" noEditPoints="1" noAdjustHandles="1" noChangeArrowheads="1" noChangeShapeType="1"/>
          </p:cNvSpPr>
          <p:nvPr/>
        </p:nvSpPr>
        <p:spPr>
          <a:xfrm>
            <a:off x="4678805" y="1387295"/>
            <a:ext cx="4097823" cy="2407920"/>
          </a:xfrm>
          <a:prstGeom prst="roundRect">
            <a:avLst>
              <a:gd name="adj" fmla="val 5424"/>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576000" tIns="0" rIns="108000" bIns="0" rtlCol="0" anchor="ctr"/>
          <a:lstStyle/>
          <a:p>
            <a:pPr marR="0" lvl="0" indent="0" defTabSz="914400" rtl="0" eaLnBrk="1" fontAlgn="auto" latinLnBrk="0" hangingPunct="1">
              <a:lnSpc>
                <a:spcPct val="100000"/>
              </a:lnSpc>
              <a:spcAft>
                <a:spcPts val="0"/>
              </a:spcAft>
              <a:buClr>
                <a:srgbClr val="000000"/>
              </a:buClr>
              <a:buSzPct val="100000"/>
              <a:buFont typeface="Arial"/>
              <a:buNone/>
              <a:tabLst/>
              <a:defRPr/>
            </a:pPr>
            <a:endParaRPr kumimoji="0" lang="en-US" sz="1400" b="0" i="0" u="none" strike="noStrike" kern="0" cap="none" spc="0" normalizeH="0" baseline="0" noProof="0" dirty="0">
              <a:ln>
                <a:noFill/>
              </a:ln>
              <a:solidFill>
                <a:srgbClr val="000000"/>
              </a:solidFill>
              <a:effectLst/>
              <a:uLnTx/>
              <a:uFillTx/>
              <a:latin typeface="Inter" panose="020B0502030000000004" pitchFamily="34" charset="0"/>
              <a:ea typeface="Inter" panose="020B0502030000000004" pitchFamily="34" charset="0"/>
              <a:cs typeface="Arial"/>
              <a:sym typeface="Arial"/>
            </a:endParaRPr>
          </a:p>
        </p:txBody>
      </p:sp>
      <p:sp>
        <p:nvSpPr>
          <p:cNvPr id="25" name="Title 24">
            <a:extLst>
              <a:ext uri="{FF2B5EF4-FFF2-40B4-BE49-F238E27FC236}">
                <a16:creationId xmlns:a16="http://schemas.microsoft.com/office/drawing/2014/main" id="{68215C43-EBB5-1C9B-224C-D2E50E624BF9}"/>
              </a:ext>
            </a:extLst>
          </p:cNvPr>
          <p:cNvSpPr>
            <a:spLocks noGrp="1" noRot="1" noMove="1" noResize="1" noEditPoints="1" noAdjustHandles="1" noChangeArrowheads="1" noChangeShapeType="1"/>
          </p:cNvSpPr>
          <p:nvPr>
            <p:ph type="title"/>
          </p:nvPr>
        </p:nvSpPr>
        <p:spPr/>
        <p:txBody>
          <a:bodyPr/>
          <a:lstStyle/>
          <a:p>
            <a:r>
              <a:rPr lang="en-US" dirty="0"/>
              <a:t>Turning Concerns into Trust</a:t>
            </a:r>
            <a:endParaRPr lang="en-IN" dirty="0"/>
          </a:p>
        </p:txBody>
      </p:sp>
      <p:sp>
        <p:nvSpPr>
          <p:cNvPr id="91" name="Rectangle: Rounded Corners 90">
            <a:extLst>
              <a:ext uri="{FF2B5EF4-FFF2-40B4-BE49-F238E27FC236}">
                <a16:creationId xmlns:a16="http://schemas.microsoft.com/office/drawing/2014/main" id="{33BD45CE-1061-0832-4B51-66B58B5ED41A}"/>
              </a:ext>
            </a:extLst>
          </p:cNvPr>
          <p:cNvSpPr>
            <a:spLocks noGrp="1" noRot="1" noMove="1" noResize="1" noEditPoints="1" noAdjustHandles="1" noChangeArrowheads="1" noChangeShapeType="1"/>
          </p:cNvSpPr>
          <p:nvPr/>
        </p:nvSpPr>
        <p:spPr>
          <a:xfrm>
            <a:off x="374016" y="1387295"/>
            <a:ext cx="4104942" cy="2407920"/>
          </a:xfrm>
          <a:prstGeom prst="roundRect">
            <a:avLst>
              <a:gd name="adj" fmla="val 5424"/>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576000" tIns="0" rIns="108000" bIns="0" rtlCol="0" anchor="ctr"/>
          <a:lstStyle/>
          <a:p>
            <a:pPr marR="0" lvl="0" indent="0" defTabSz="914400" rtl="0" eaLnBrk="1" fontAlgn="auto" latinLnBrk="0" hangingPunct="1">
              <a:lnSpc>
                <a:spcPct val="100000"/>
              </a:lnSpc>
              <a:spcAft>
                <a:spcPts val="0"/>
              </a:spcAft>
              <a:buClr>
                <a:srgbClr val="000000"/>
              </a:buClr>
              <a:buSzPct val="100000"/>
              <a:buFont typeface="Arial"/>
              <a:buNone/>
              <a:tabLst/>
              <a:defRPr/>
            </a:pPr>
            <a:endParaRPr kumimoji="0" lang="en-US" sz="1400" b="0" i="0" u="none" strike="noStrike" kern="0" cap="none" spc="0" normalizeH="0" baseline="0" noProof="0" dirty="0">
              <a:ln>
                <a:noFill/>
              </a:ln>
              <a:solidFill>
                <a:srgbClr val="000000"/>
              </a:solidFill>
              <a:effectLst/>
              <a:uLnTx/>
              <a:uFillTx/>
              <a:latin typeface="Inter" panose="020B0502030000000004" pitchFamily="34" charset="0"/>
              <a:ea typeface="Inter" panose="020B0502030000000004" pitchFamily="34" charset="0"/>
              <a:cs typeface="Arial"/>
              <a:sym typeface="Arial"/>
            </a:endParaRPr>
          </a:p>
        </p:txBody>
      </p:sp>
      <p:grpSp>
        <p:nvGrpSpPr>
          <p:cNvPr id="217" name="Group 216">
            <a:extLst>
              <a:ext uri="{FF2B5EF4-FFF2-40B4-BE49-F238E27FC236}">
                <a16:creationId xmlns:a16="http://schemas.microsoft.com/office/drawing/2014/main" id="{87A4161C-52D3-9B00-1473-6C043B9D5C9D}"/>
              </a:ext>
            </a:extLst>
          </p:cNvPr>
          <p:cNvGrpSpPr>
            <a:grpSpLocks noGrp="1" noUngrp="1" noRot="1" noMove="1" noResize="1"/>
          </p:cNvGrpSpPr>
          <p:nvPr/>
        </p:nvGrpSpPr>
        <p:grpSpPr>
          <a:xfrm>
            <a:off x="541641" y="1578565"/>
            <a:ext cx="615473" cy="721612"/>
            <a:chOff x="393118" y="1692481"/>
            <a:chExt cx="615473" cy="721612"/>
          </a:xfrm>
        </p:grpSpPr>
        <p:sp>
          <p:nvSpPr>
            <p:cNvPr id="92" name="Freeform: Shape 91">
              <a:extLst>
                <a:ext uri="{FF2B5EF4-FFF2-40B4-BE49-F238E27FC236}">
                  <a16:creationId xmlns:a16="http://schemas.microsoft.com/office/drawing/2014/main" id="{039B1BF0-7BBF-47C9-4573-959F8F2BE9E9}"/>
                </a:ext>
              </a:extLst>
            </p:cNvPr>
            <p:cNvSpPr>
              <a:spLocks noGrp="1" noRot="1" noMove="1" noResize="1" noEditPoints="1" noAdjustHandles="1" noChangeArrowheads="1" noChangeShapeType="1"/>
            </p:cNvSpPr>
            <p:nvPr/>
          </p:nvSpPr>
          <p:spPr>
            <a:xfrm rot="8100000" flipH="1">
              <a:off x="393118" y="1692481"/>
              <a:ext cx="615473" cy="721612"/>
            </a:xfrm>
            <a:custGeom>
              <a:avLst/>
              <a:gdLst>
                <a:gd name="connsiteX0" fmla="*/ 525306 w 615473"/>
                <a:gd name="connsiteY0" fmla="*/ 631477 h 721612"/>
                <a:gd name="connsiteX1" fmla="*/ 529437 w 615473"/>
                <a:gd name="connsiteY1" fmla="*/ 627265 h 721612"/>
                <a:gd name="connsiteX2" fmla="*/ 537942 w 615473"/>
                <a:gd name="connsiteY2" fmla="*/ 618082 h 721612"/>
                <a:gd name="connsiteX3" fmla="*/ 547857 w 615473"/>
                <a:gd name="connsiteY3" fmla="*/ 606352 h 721612"/>
                <a:gd name="connsiteX4" fmla="*/ 564327 w 615473"/>
                <a:gd name="connsiteY4" fmla="*/ 583815 h 721612"/>
                <a:gd name="connsiteX5" fmla="*/ 574836 w 615473"/>
                <a:gd name="connsiteY5" fmla="*/ 566805 h 721612"/>
                <a:gd name="connsiteX6" fmla="*/ 594990 w 615473"/>
                <a:gd name="connsiteY6" fmla="*/ 524438 h 721612"/>
                <a:gd name="connsiteX7" fmla="*/ 595383 w 615473"/>
                <a:gd name="connsiteY7" fmla="*/ 523396 h 721612"/>
                <a:gd name="connsiteX8" fmla="*/ 525320 w 615473"/>
                <a:gd name="connsiteY8" fmla="*/ 196185 h 721612"/>
                <a:gd name="connsiteX9" fmla="*/ 456704 w 615473"/>
                <a:gd name="connsiteY9" fmla="*/ 144438 h 721612"/>
                <a:gd name="connsiteX10" fmla="*/ 413658 w 615473"/>
                <a:gd name="connsiteY10" fmla="*/ 127775 h 721612"/>
                <a:gd name="connsiteX11" fmla="*/ 343186 w 615473"/>
                <a:gd name="connsiteY11" fmla="*/ 0 h 721612"/>
                <a:gd name="connsiteX12" fmla="*/ 284200 w 615473"/>
                <a:gd name="connsiteY12" fmla="*/ 106950 h 721612"/>
                <a:gd name="connsiteX13" fmla="*/ 284100 w 615473"/>
                <a:gd name="connsiteY13" fmla="*/ 106957 h 721612"/>
                <a:gd name="connsiteX14" fmla="*/ 280375 w 615473"/>
                <a:gd name="connsiteY14" fmla="*/ 107268 h 721612"/>
                <a:gd name="connsiteX15" fmla="*/ 265355 w 615473"/>
                <a:gd name="connsiteY15" fmla="*/ 108961 h 721612"/>
                <a:gd name="connsiteX16" fmla="*/ 238118 w 615473"/>
                <a:gd name="connsiteY16" fmla="*/ 113986 h 721612"/>
                <a:gd name="connsiteX17" fmla="*/ 238104 w 615473"/>
                <a:gd name="connsiteY17" fmla="*/ 113999 h 721612"/>
                <a:gd name="connsiteX18" fmla="*/ 235762 w 615473"/>
                <a:gd name="connsiteY18" fmla="*/ 114528 h 721612"/>
                <a:gd name="connsiteX19" fmla="*/ 235016 w 615473"/>
                <a:gd name="connsiteY19" fmla="*/ 114704 h 721612"/>
                <a:gd name="connsiteX20" fmla="*/ 233080 w 615473"/>
                <a:gd name="connsiteY20" fmla="*/ 115178 h 721612"/>
                <a:gd name="connsiteX21" fmla="*/ 229544 w 615473"/>
                <a:gd name="connsiteY21" fmla="*/ 116085 h 721612"/>
                <a:gd name="connsiteX22" fmla="*/ 224926 w 615473"/>
                <a:gd name="connsiteY22" fmla="*/ 117345 h 721612"/>
                <a:gd name="connsiteX23" fmla="*/ 161404 w 615473"/>
                <a:gd name="connsiteY23" fmla="*/ 142970 h 721612"/>
                <a:gd name="connsiteX24" fmla="*/ 159115 w 615473"/>
                <a:gd name="connsiteY24" fmla="*/ 144203 h 721612"/>
                <a:gd name="connsiteX25" fmla="*/ 157191 w 615473"/>
                <a:gd name="connsiteY25" fmla="*/ 145259 h 721612"/>
                <a:gd name="connsiteX26" fmla="*/ 155011 w 615473"/>
                <a:gd name="connsiteY26" fmla="*/ 146492 h 721612"/>
                <a:gd name="connsiteX27" fmla="*/ 153887 w 615473"/>
                <a:gd name="connsiteY27" fmla="*/ 147128 h 721612"/>
                <a:gd name="connsiteX28" fmla="*/ 153847 w 615473"/>
                <a:gd name="connsiteY28" fmla="*/ 147168 h 721612"/>
                <a:gd name="connsiteX29" fmla="*/ 153264 w 615473"/>
                <a:gd name="connsiteY29" fmla="*/ 147508 h 721612"/>
                <a:gd name="connsiteX30" fmla="*/ 145043 w 615473"/>
                <a:gd name="connsiteY30" fmla="*/ 152451 h 721612"/>
                <a:gd name="connsiteX31" fmla="*/ 144488 w 615473"/>
                <a:gd name="connsiteY31" fmla="*/ 152790 h 721612"/>
                <a:gd name="connsiteX32" fmla="*/ 144434 w 615473"/>
                <a:gd name="connsiteY32" fmla="*/ 152844 h 721612"/>
                <a:gd name="connsiteX33" fmla="*/ 139003 w 615473"/>
                <a:gd name="connsiteY33" fmla="*/ 156298 h 721612"/>
                <a:gd name="connsiteX34" fmla="*/ 137742 w 615473"/>
                <a:gd name="connsiteY34" fmla="*/ 157124 h 721612"/>
                <a:gd name="connsiteX35" fmla="*/ 132190 w 615473"/>
                <a:gd name="connsiteY35" fmla="*/ 160889 h 721612"/>
                <a:gd name="connsiteX36" fmla="*/ 132068 w 615473"/>
                <a:gd name="connsiteY36" fmla="*/ 160984 h 721612"/>
                <a:gd name="connsiteX37" fmla="*/ 131269 w 615473"/>
                <a:gd name="connsiteY37" fmla="*/ 161540 h 721612"/>
                <a:gd name="connsiteX38" fmla="*/ 127273 w 615473"/>
                <a:gd name="connsiteY38" fmla="*/ 164397 h 721612"/>
                <a:gd name="connsiteX39" fmla="*/ 126474 w 615473"/>
                <a:gd name="connsiteY39" fmla="*/ 164980 h 721612"/>
                <a:gd name="connsiteX40" fmla="*/ 124740 w 615473"/>
                <a:gd name="connsiteY40" fmla="*/ 166253 h 721612"/>
                <a:gd name="connsiteX41" fmla="*/ 123658 w 615473"/>
                <a:gd name="connsiteY41" fmla="*/ 167065 h 721612"/>
                <a:gd name="connsiteX42" fmla="*/ 121937 w 615473"/>
                <a:gd name="connsiteY42" fmla="*/ 168379 h 721612"/>
                <a:gd name="connsiteX43" fmla="*/ 119919 w 615473"/>
                <a:gd name="connsiteY43" fmla="*/ 169937 h 721612"/>
                <a:gd name="connsiteX44" fmla="*/ 119811 w 615473"/>
                <a:gd name="connsiteY44" fmla="*/ 170018 h 721612"/>
                <a:gd name="connsiteX45" fmla="*/ 119634 w 615473"/>
                <a:gd name="connsiteY45" fmla="*/ 170166 h 721612"/>
                <a:gd name="connsiteX46" fmla="*/ 116939 w 615473"/>
                <a:gd name="connsiteY46" fmla="*/ 172266 h 721612"/>
                <a:gd name="connsiteX47" fmla="*/ 108487 w 615473"/>
                <a:gd name="connsiteY47" fmla="*/ 179200 h 721612"/>
                <a:gd name="connsiteX48" fmla="*/ 105806 w 615473"/>
                <a:gd name="connsiteY48" fmla="*/ 181503 h 721612"/>
                <a:gd name="connsiteX49" fmla="*/ 104791 w 615473"/>
                <a:gd name="connsiteY49" fmla="*/ 182411 h 721612"/>
                <a:gd name="connsiteX50" fmla="*/ 98384 w 615473"/>
                <a:gd name="connsiteY50" fmla="*/ 188194 h 721612"/>
                <a:gd name="connsiteX51" fmla="*/ 96759 w 615473"/>
                <a:gd name="connsiteY51" fmla="*/ 189710 h 721612"/>
                <a:gd name="connsiteX52" fmla="*/ 90108 w 615473"/>
                <a:gd name="connsiteY52" fmla="*/ 196171 h 721612"/>
                <a:gd name="connsiteX53" fmla="*/ 83647 w 615473"/>
                <a:gd name="connsiteY53" fmla="*/ 202821 h 721612"/>
                <a:gd name="connsiteX54" fmla="*/ 82145 w 615473"/>
                <a:gd name="connsiteY54" fmla="*/ 204433 h 721612"/>
                <a:gd name="connsiteX55" fmla="*/ 76348 w 615473"/>
                <a:gd name="connsiteY55" fmla="*/ 210853 h 721612"/>
                <a:gd name="connsiteX56" fmla="*/ 72772 w 615473"/>
                <a:gd name="connsiteY56" fmla="*/ 214998 h 721612"/>
                <a:gd name="connsiteX57" fmla="*/ 70118 w 615473"/>
                <a:gd name="connsiteY57" fmla="*/ 218167 h 721612"/>
                <a:gd name="connsiteX58" fmla="*/ 69264 w 615473"/>
                <a:gd name="connsiteY58" fmla="*/ 219210 h 721612"/>
                <a:gd name="connsiteX59" fmla="*/ 61002 w 615473"/>
                <a:gd name="connsiteY59" fmla="*/ 229747 h 721612"/>
                <a:gd name="connsiteX60" fmla="*/ 60880 w 615473"/>
                <a:gd name="connsiteY60" fmla="*/ 229923 h 721612"/>
                <a:gd name="connsiteX61" fmla="*/ 56682 w 615473"/>
                <a:gd name="connsiteY61" fmla="*/ 235693 h 721612"/>
                <a:gd name="connsiteX62" fmla="*/ 54162 w 615473"/>
                <a:gd name="connsiteY62" fmla="*/ 239295 h 721612"/>
                <a:gd name="connsiteX63" fmla="*/ 53066 w 615473"/>
                <a:gd name="connsiteY63" fmla="*/ 240880 h 721612"/>
                <a:gd name="connsiteX64" fmla="*/ 47864 w 615473"/>
                <a:gd name="connsiteY64" fmla="*/ 248763 h 721612"/>
                <a:gd name="connsiteX65" fmla="*/ 45955 w 615473"/>
                <a:gd name="connsiteY65" fmla="*/ 251810 h 721612"/>
                <a:gd name="connsiteX66" fmla="*/ 45115 w 615473"/>
                <a:gd name="connsiteY66" fmla="*/ 253192 h 721612"/>
                <a:gd name="connsiteX67" fmla="*/ 42271 w 615473"/>
                <a:gd name="connsiteY67" fmla="*/ 257959 h 721612"/>
                <a:gd name="connsiteX68" fmla="*/ 42244 w 615473"/>
                <a:gd name="connsiteY68" fmla="*/ 257986 h 721612"/>
                <a:gd name="connsiteX69" fmla="*/ 41905 w 615473"/>
                <a:gd name="connsiteY69" fmla="*/ 258541 h 721612"/>
                <a:gd name="connsiteX70" fmla="*/ 41891 w 615473"/>
                <a:gd name="connsiteY70" fmla="*/ 258555 h 721612"/>
                <a:gd name="connsiteX71" fmla="*/ 41431 w 615473"/>
                <a:gd name="connsiteY71" fmla="*/ 259314 h 721612"/>
                <a:gd name="connsiteX72" fmla="*/ 41038 w 615473"/>
                <a:gd name="connsiteY72" fmla="*/ 260004 h 721612"/>
                <a:gd name="connsiteX73" fmla="*/ 40862 w 615473"/>
                <a:gd name="connsiteY73" fmla="*/ 260315 h 721612"/>
                <a:gd name="connsiteX74" fmla="*/ 40266 w 615473"/>
                <a:gd name="connsiteY74" fmla="*/ 261373 h 721612"/>
                <a:gd name="connsiteX75" fmla="*/ 39156 w 615473"/>
                <a:gd name="connsiteY75" fmla="*/ 263323 h 721612"/>
                <a:gd name="connsiteX76" fmla="*/ 38912 w 615473"/>
                <a:gd name="connsiteY76" fmla="*/ 263756 h 721612"/>
                <a:gd name="connsiteX77" fmla="*/ 37991 w 615473"/>
                <a:gd name="connsiteY77" fmla="*/ 265409 h 721612"/>
                <a:gd name="connsiteX78" fmla="*/ 37951 w 615473"/>
                <a:gd name="connsiteY78" fmla="*/ 265476 h 721612"/>
                <a:gd name="connsiteX79" fmla="*/ 37476 w 615473"/>
                <a:gd name="connsiteY79" fmla="*/ 266356 h 721612"/>
                <a:gd name="connsiteX80" fmla="*/ 37259 w 615473"/>
                <a:gd name="connsiteY80" fmla="*/ 266763 h 721612"/>
                <a:gd name="connsiteX81" fmla="*/ 37205 w 615473"/>
                <a:gd name="connsiteY81" fmla="*/ 266872 h 721612"/>
                <a:gd name="connsiteX82" fmla="*/ 37192 w 615473"/>
                <a:gd name="connsiteY82" fmla="*/ 266885 h 721612"/>
                <a:gd name="connsiteX83" fmla="*/ 36989 w 615473"/>
                <a:gd name="connsiteY83" fmla="*/ 267278 h 721612"/>
                <a:gd name="connsiteX84" fmla="*/ 36880 w 615473"/>
                <a:gd name="connsiteY84" fmla="*/ 267494 h 721612"/>
                <a:gd name="connsiteX85" fmla="*/ 34456 w 615473"/>
                <a:gd name="connsiteY85" fmla="*/ 272059 h 721612"/>
                <a:gd name="connsiteX86" fmla="*/ 18975 w 615473"/>
                <a:gd name="connsiteY86" fmla="*/ 307097 h 721612"/>
                <a:gd name="connsiteX87" fmla="*/ 18325 w 615473"/>
                <a:gd name="connsiteY87" fmla="*/ 308884 h 721612"/>
                <a:gd name="connsiteX88" fmla="*/ 17635 w 615473"/>
                <a:gd name="connsiteY88" fmla="*/ 310849 h 721612"/>
                <a:gd name="connsiteX89" fmla="*/ 16998 w 615473"/>
                <a:gd name="connsiteY89" fmla="*/ 312677 h 721612"/>
                <a:gd name="connsiteX90" fmla="*/ 8993 w 615473"/>
                <a:gd name="connsiteY90" fmla="*/ 339589 h 721612"/>
                <a:gd name="connsiteX91" fmla="*/ 8654 w 615473"/>
                <a:gd name="connsiteY91" fmla="*/ 341011 h 721612"/>
                <a:gd name="connsiteX92" fmla="*/ 8438 w 615473"/>
                <a:gd name="connsiteY92" fmla="*/ 341878 h 721612"/>
                <a:gd name="connsiteX93" fmla="*/ 7882 w 615473"/>
                <a:gd name="connsiteY93" fmla="*/ 344248 h 721612"/>
                <a:gd name="connsiteX94" fmla="*/ 7083 w 615473"/>
                <a:gd name="connsiteY94" fmla="*/ 347784 h 721612"/>
                <a:gd name="connsiteX95" fmla="*/ 6041 w 615473"/>
                <a:gd name="connsiteY95" fmla="*/ 352862 h 721612"/>
                <a:gd name="connsiteX96" fmla="*/ 6027 w 615473"/>
                <a:gd name="connsiteY96" fmla="*/ 352876 h 721612"/>
                <a:gd name="connsiteX97" fmla="*/ 5811 w 615473"/>
                <a:gd name="connsiteY97" fmla="*/ 353987 h 721612"/>
                <a:gd name="connsiteX98" fmla="*/ 3061 w 615473"/>
                <a:gd name="connsiteY98" fmla="*/ 370334 h 721612"/>
                <a:gd name="connsiteX99" fmla="*/ 1327 w 615473"/>
                <a:gd name="connsiteY99" fmla="*/ 385097 h 721612"/>
                <a:gd name="connsiteX100" fmla="*/ 799 w 615473"/>
                <a:gd name="connsiteY100" fmla="*/ 391666 h 721612"/>
                <a:gd name="connsiteX101" fmla="*/ 542 w 615473"/>
                <a:gd name="connsiteY101" fmla="*/ 395309 h 721612"/>
                <a:gd name="connsiteX102" fmla="*/ 446 w 615473"/>
                <a:gd name="connsiteY102" fmla="*/ 396867 h 721612"/>
                <a:gd name="connsiteX103" fmla="*/ 325 w 615473"/>
                <a:gd name="connsiteY103" fmla="*/ 399021 h 721612"/>
                <a:gd name="connsiteX104" fmla="*/ 41 w 615473"/>
                <a:gd name="connsiteY104" fmla="*/ 408514 h 721612"/>
                <a:gd name="connsiteX105" fmla="*/ 27 w 615473"/>
                <a:gd name="connsiteY105" fmla="*/ 409314 h 721612"/>
                <a:gd name="connsiteX106" fmla="*/ 0 w 615473"/>
                <a:gd name="connsiteY106" fmla="*/ 412565 h 721612"/>
                <a:gd name="connsiteX107" fmla="*/ 14 w 615473"/>
                <a:gd name="connsiteY107" fmla="*/ 412822 h 721612"/>
                <a:gd name="connsiteX108" fmla="*/ 14 w 615473"/>
                <a:gd name="connsiteY108" fmla="*/ 413770 h 721612"/>
                <a:gd name="connsiteX109" fmla="*/ 14 w 615473"/>
                <a:gd name="connsiteY109" fmla="*/ 415720 h 721612"/>
                <a:gd name="connsiteX110" fmla="*/ 352 w 615473"/>
                <a:gd name="connsiteY110" fmla="*/ 428682 h 721612"/>
                <a:gd name="connsiteX111" fmla="*/ 407 w 615473"/>
                <a:gd name="connsiteY111" fmla="*/ 429982 h 721612"/>
                <a:gd name="connsiteX112" fmla="*/ 582 w 615473"/>
                <a:gd name="connsiteY112" fmla="*/ 432758 h 721612"/>
                <a:gd name="connsiteX113" fmla="*/ 596 w 615473"/>
                <a:gd name="connsiteY113" fmla="*/ 433070 h 721612"/>
                <a:gd name="connsiteX114" fmla="*/ 677 w 615473"/>
                <a:gd name="connsiteY114" fmla="*/ 434045 h 721612"/>
                <a:gd name="connsiteX115" fmla="*/ 1477 w 615473"/>
                <a:gd name="connsiteY115" fmla="*/ 444027 h 721612"/>
                <a:gd name="connsiteX116" fmla="*/ 1571 w 615473"/>
                <a:gd name="connsiteY116" fmla="*/ 444935 h 721612"/>
                <a:gd name="connsiteX117" fmla="*/ 2248 w 615473"/>
                <a:gd name="connsiteY117" fmla="*/ 451057 h 721612"/>
                <a:gd name="connsiteX118" fmla="*/ 2749 w 615473"/>
                <a:gd name="connsiteY118" fmla="*/ 454944 h 721612"/>
                <a:gd name="connsiteX119" fmla="*/ 3034 w 615473"/>
                <a:gd name="connsiteY119" fmla="*/ 457016 h 721612"/>
                <a:gd name="connsiteX120" fmla="*/ 3250 w 615473"/>
                <a:gd name="connsiteY120" fmla="*/ 458506 h 721612"/>
                <a:gd name="connsiteX121" fmla="*/ 3278 w 615473"/>
                <a:gd name="connsiteY121" fmla="*/ 458668 h 721612"/>
                <a:gd name="connsiteX122" fmla="*/ 3766 w 615473"/>
                <a:gd name="connsiteY122" fmla="*/ 461973 h 721612"/>
                <a:gd name="connsiteX123" fmla="*/ 4212 w 615473"/>
                <a:gd name="connsiteY123" fmla="*/ 464642 h 721612"/>
                <a:gd name="connsiteX124" fmla="*/ 6827 w 615473"/>
                <a:gd name="connsiteY124" fmla="*/ 478389 h 721612"/>
                <a:gd name="connsiteX125" fmla="*/ 90041 w 615473"/>
                <a:gd name="connsiteY125" fmla="*/ 631464 h 721612"/>
                <a:gd name="connsiteX126" fmla="*/ 395269 w 615473"/>
                <a:gd name="connsiteY126" fmla="*/ 708936 h 721612"/>
                <a:gd name="connsiteX127" fmla="*/ 396854 w 615473"/>
                <a:gd name="connsiteY127" fmla="*/ 708461 h 721612"/>
                <a:gd name="connsiteX128" fmla="*/ 461689 w 615473"/>
                <a:gd name="connsiteY128" fmla="*/ 680384 h 721612"/>
                <a:gd name="connsiteX129" fmla="*/ 467256 w 615473"/>
                <a:gd name="connsiteY129" fmla="*/ 677093 h 721612"/>
                <a:gd name="connsiteX130" fmla="*/ 509378 w 615473"/>
                <a:gd name="connsiteY130" fmla="*/ 646322 h 721612"/>
                <a:gd name="connsiteX131" fmla="*/ 519536 w 615473"/>
                <a:gd name="connsiteY131" fmla="*/ 637111 h 721612"/>
                <a:gd name="connsiteX132" fmla="*/ 525306 w 615473"/>
                <a:gd name="connsiteY132" fmla="*/ 631477 h 72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615473" h="721612">
                  <a:moveTo>
                    <a:pt x="525306" y="631477"/>
                  </a:moveTo>
                  <a:cubicBezTo>
                    <a:pt x="526701" y="630082"/>
                    <a:pt x="528082" y="628700"/>
                    <a:pt x="529437" y="627265"/>
                  </a:cubicBezTo>
                  <a:cubicBezTo>
                    <a:pt x="532349" y="624244"/>
                    <a:pt x="535193" y="621184"/>
                    <a:pt x="537942" y="618082"/>
                  </a:cubicBezTo>
                  <a:cubicBezTo>
                    <a:pt x="541356" y="614235"/>
                    <a:pt x="544661" y="610335"/>
                    <a:pt x="547857" y="606352"/>
                  </a:cubicBezTo>
                  <a:cubicBezTo>
                    <a:pt x="553721" y="599025"/>
                    <a:pt x="559234" y="591509"/>
                    <a:pt x="564327" y="583815"/>
                  </a:cubicBezTo>
                  <a:cubicBezTo>
                    <a:pt x="568037" y="578235"/>
                    <a:pt x="571545" y="572560"/>
                    <a:pt x="574836" y="566805"/>
                  </a:cubicBezTo>
                  <a:cubicBezTo>
                    <a:pt x="582706" y="553111"/>
                    <a:pt x="589410" y="538930"/>
                    <a:pt x="594990" y="524438"/>
                  </a:cubicBezTo>
                  <a:cubicBezTo>
                    <a:pt x="595125" y="524086"/>
                    <a:pt x="595248" y="523747"/>
                    <a:pt x="595383" y="523396"/>
                  </a:cubicBezTo>
                  <a:cubicBezTo>
                    <a:pt x="637152" y="413580"/>
                    <a:pt x="613789" y="284655"/>
                    <a:pt x="525320" y="196185"/>
                  </a:cubicBezTo>
                  <a:cubicBezTo>
                    <a:pt x="504441" y="175307"/>
                    <a:pt x="481308" y="158058"/>
                    <a:pt x="456704" y="144438"/>
                  </a:cubicBezTo>
                  <a:lnTo>
                    <a:pt x="413658" y="127775"/>
                  </a:lnTo>
                  <a:lnTo>
                    <a:pt x="343186" y="0"/>
                  </a:lnTo>
                  <a:lnTo>
                    <a:pt x="284200" y="106950"/>
                  </a:lnTo>
                  <a:lnTo>
                    <a:pt x="284100" y="106957"/>
                  </a:lnTo>
                  <a:cubicBezTo>
                    <a:pt x="282867" y="107051"/>
                    <a:pt x="281622" y="107160"/>
                    <a:pt x="280375" y="107268"/>
                  </a:cubicBezTo>
                  <a:cubicBezTo>
                    <a:pt x="275364" y="107701"/>
                    <a:pt x="270353" y="108271"/>
                    <a:pt x="265355" y="108961"/>
                  </a:cubicBezTo>
                  <a:cubicBezTo>
                    <a:pt x="256227" y="110207"/>
                    <a:pt x="247124" y="111887"/>
                    <a:pt x="238118" y="113986"/>
                  </a:cubicBezTo>
                  <a:lnTo>
                    <a:pt x="238104" y="113999"/>
                  </a:lnTo>
                  <a:cubicBezTo>
                    <a:pt x="237319" y="114162"/>
                    <a:pt x="236547" y="114338"/>
                    <a:pt x="235762" y="114528"/>
                  </a:cubicBezTo>
                  <a:cubicBezTo>
                    <a:pt x="235518" y="114582"/>
                    <a:pt x="235260" y="114650"/>
                    <a:pt x="235016" y="114704"/>
                  </a:cubicBezTo>
                  <a:cubicBezTo>
                    <a:pt x="234367" y="114866"/>
                    <a:pt x="233729" y="115016"/>
                    <a:pt x="233080" y="115178"/>
                  </a:cubicBezTo>
                  <a:cubicBezTo>
                    <a:pt x="231887" y="115476"/>
                    <a:pt x="230723" y="115774"/>
                    <a:pt x="229544" y="116085"/>
                  </a:cubicBezTo>
                  <a:cubicBezTo>
                    <a:pt x="228000" y="116492"/>
                    <a:pt x="226456" y="116898"/>
                    <a:pt x="224926" y="117345"/>
                  </a:cubicBezTo>
                  <a:cubicBezTo>
                    <a:pt x="203066" y="123413"/>
                    <a:pt x="181747" y="131945"/>
                    <a:pt x="161404" y="142970"/>
                  </a:cubicBezTo>
                  <a:cubicBezTo>
                    <a:pt x="160632" y="143390"/>
                    <a:pt x="159887" y="143783"/>
                    <a:pt x="159115" y="144203"/>
                  </a:cubicBezTo>
                  <a:cubicBezTo>
                    <a:pt x="158466" y="144555"/>
                    <a:pt x="157842" y="144907"/>
                    <a:pt x="157191" y="145259"/>
                  </a:cubicBezTo>
                  <a:cubicBezTo>
                    <a:pt x="156461" y="145666"/>
                    <a:pt x="155743" y="146085"/>
                    <a:pt x="155011" y="146492"/>
                  </a:cubicBezTo>
                  <a:cubicBezTo>
                    <a:pt x="154632" y="146708"/>
                    <a:pt x="154266" y="146912"/>
                    <a:pt x="153887" y="147128"/>
                  </a:cubicBezTo>
                  <a:lnTo>
                    <a:pt x="153847" y="147168"/>
                  </a:lnTo>
                  <a:cubicBezTo>
                    <a:pt x="153657" y="147277"/>
                    <a:pt x="153467" y="147386"/>
                    <a:pt x="153264" y="147508"/>
                  </a:cubicBezTo>
                  <a:cubicBezTo>
                    <a:pt x="150515" y="149092"/>
                    <a:pt x="147766" y="150758"/>
                    <a:pt x="145043" y="152451"/>
                  </a:cubicBezTo>
                  <a:cubicBezTo>
                    <a:pt x="144854" y="152559"/>
                    <a:pt x="144677" y="152681"/>
                    <a:pt x="144488" y="152790"/>
                  </a:cubicBezTo>
                  <a:lnTo>
                    <a:pt x="144434" y="152844"/>
                  </a:lnTo>
                  <a:cubicBezTo>
                    <a:pt x="142619" y="153955"/>
                    <a:pt x="140804" y="155146"/>
                    <a:pt x="139003" y="156298"/>
                  </a:cubicBezTo>
                  <a:cubicBezTo>
                    <a:pt x="138596" y="156569"/>
                    <a:pt x="138163" y="156840"/>
                    <a:pt x="137742" y="157124"/>
                  </a:cubicBezTo>
                  <a:cubicBezTo>
                    <a:pt x="135874" y="158370"/>
                    <a:pt x="134032" y="159616"/>
                    <a:pt x="132190" y="160889"/>
                  </a:cubicBezTo>
                  <a:cubicBezTo>
                    <a:pt x="132149" y="160929"/>
                    <a:pt x="132122" y="160957"/>
                    <a:pt x="132068" y="160984"/>
                  </a:cubicBezTo>
                  <a:cubicBezTo>
                    <a:pt x="131811" y="161159"/>
                    <a:pt x="131540" y="161349"/>
                    <a:pt x="131269" y="161540"/>
                  </a:cubicBezTo>
                  <a:cubicBezTo>
                    <a:pt x="129928" y="162474"/>
                    <a:pt x="128600" y="163422"/>
                    <a:pt x="127273" y="164397"/>
                  </a:cubicBezTo>
                  <a:cubicBezTo>
                    <a:pt x="127003" y="164587"/>
                    <a:pt x="126731" y="164776"/>
                    <a:pt x="126474" y="164980"/>
                  </a:cubicBezTo>
                  <a:cubicBezTo>
                    <a:pt x="125892" y="165399"/>
                    <a:pt x="125309" y="165819"/>
                    <a:pt x="124740" y="166253"/>
                  </a:cubicBezTo>
                  <a:cubicBezTo>
                    <a:pt x="124375" y="166510"/>
                    <a:pt x="124009" y="166794"/>
                    <a:pt x="123658" y="167065"/>
                  </a:cubicBezTo>
                  <a:cubicBezTo>
                    <a:pt x="123088" y="167498"/>
                    <a:pt x="122506" y="167945"/>
                    <a:pt x="121937" y="168379"/>
                  </a:cubicBezTo>
                  <a:cubicBezTo>
                    <a:pt x="121246" y="168880"/>
                    <a:pt x="120583" y="169408"/>
                    <a:pt x="119919" y="169937"/>
                  </a:cubicBezTo>
                  <a:cubicBezTo>
                    <a:pt x="119878" y="169978"/>
                    <a:pt x="119851" y="170004"/>
                    <a:pt x="119811" y="170018"/>
                  </a:cubicBezTo>
                  <a:cubicBezTo>
                    <a:pt x="119757" y="170072"/>
                    <a:pt x="119703" y="170126"/>
                    <a:pt x="119634" y="170166"/>
                  </a:cubicBezTo>
                  <a:cubicBezTo>
                    <a:pt x="118727" y="170830"/>
                    <a:pt x="117833" y="171562"/>
                    <a:pt x="116939" y="172266"/>
                  </a:cubicBezTo>
                  <a:cubicBezTo>
                    <a:pt x="114095" y="174514"/>
                    <a:pt x="111292" y="176830"/>
                    <a:pt x="108487" y="179200"/>
                  </a:cubicBezTo>
                  <a:cubicBezTo>
                    <a:pt x="107594" y="179959"/>
                    <a:pt x="106700" y="180745"/>
                    <a:pt x="105806" y="181503"/>
                  </a:cubicBezTo>
                  <a:cubicBezTo>
                    <a:pt x="105467" y="181788"/>
                    <a:pt x="105115" y="182113"/>
                    <a:pt x="104791" y="182411"/>
                  </a:cubicBezTo>
                  <a:cubicBezTo>
                    <a:pt x="102623" y="184306"/>
                    <a:pt x="100497" y="186243"/>
                    <a:pt x="98384" y="188194"/>
                  </a:cubicBezTo>
                  <a:cubicBezTo>
                    <a:pt x="97828" y="188695"/>
                    <a:pt x="97301" y="189196"/>
                    <a:pt x="96759" y="189710"/>
                  </a:cubicBezTo>
                  <a:cubicBezTo>
                    <a:pt x="94524" y="191837"/>
                    <a:pt x="92302" y="193977"/>
                    <a:pt x="90108" y="196171"/>
                  </a:cubicBezTo>
                  <a:cubicBezTo>
                    <a:pt x="87914" y="198365"/>
                    <a:pt x="85774" y="200587"/>
                    <a:pt x="83647" y="202821"/>
                  </a:cubicBezTo>
                  <a:cubicBezTo>
                    <a:pt x="83133" y="203364"/>
                    <a:pt x="82632" y="203892"/>
                    <a:pt x="82145" y="204433"/>
                  </a:cubicBezTo>
                  <a:cubicBezTo>
                    <a:pt x="80180" y="206560"/>
                    <a:pt x="78244" y="208686"/>
                    <a:pt x="76348" y="210853"/>
                  </a:cubicBezTo>
                  <a:cubicBezTo>
                    <a:pt x="75142" y="212248"/>
                    <a:pt x="73937" y="213616"/>
                    <a:pt x="72772" y="214998"/>
                  </a:cubicBezTo>
                  <a:cubicBezTo>
                    <a:pt x="71878" y="216054"/>
                    <a:pt x="70998" y="217097"/>
                    <a:pt x="70118" y="218167"/>
                  </a:cubicBezTo>
                  <a:cubicBezTo>
                    <a:pt x="69833" y="218533"/>
                    <a:pt x="69549" y="218871"/>
                    <a:pt x="69264" y="219210"/>
                  </a:cubicBezTo>
                  <a:cubicBezTo>
                    <a:pt x="66419" y="222677"/>
                    <a:pt x="63670" y="226212"/>
                    <a:pt x="61002" y="229747"/>
                  </a:cubicBezTo>
                  <a:cubicBezTo>
                    <a:pt x="60949" y="229801"/>
                    <a:pt x="60921" y="229855"/>
                    <a:pt x="60880" y="229923"/>
                  </a:cubicBezTo>
                  <a:cubicBezTo>
                    <a:pt x="59458" y="231833"/>
                    <a:pt x="58050" y="233756"/>
                    <a:pt x="56682" y="235693"/>
                  </a:cubicBezTo>
                  <a:cubicBezTo>
                    <a:pt x="55828" y="236898"/>
                    <a:pt x="54988" y="238090"/>
                    <a:pt x="54162" y="239295"/>
                  </a:cubicBezTo>
                  <a:cubicBezTo>
                    <a:pt x="53797" y="239823"/>
                    <a:pt x="53431" y="240352"/>
                    <a:pt x="53066" y="240880"/>
                  </a:cubicBezTo>
                  <a:cubicBezTo>
                    <a:pt x="51292" y="243494"/>
                    <a:pt x="49558" y="246122"/>
                    <a:pt x="47864" y="248763"/>
                  </a:cubicBezTo>
                  <a:cubicBezTo>
                    <a:pt x="47228" y="249778"/>
                    <a:pt x="46591" y="250795"/>
                    <a:pt x="45955" y="251810"/>
                  </a:cubicBezTo>
                  <a:cubicBezTo>
                    <a:pt x="45684" y="252271"/>
                    <a:pt x="45399" y="252745"/>
                    <a:pt x="45115" y="253192"/>
                  </a:cubicBezTo>
                  <a:cubicBezTo>
                    <a:pt x="44153" y="254776"/>
                    <a:pt x="43205" y="256375"/>
                    <a:pt x="42271" y="257959"/>
                  </a:cubicBezTo>
                  <a:lnTo>
                    <a:pt x="42244" y="257986"/>
                  </a:lnTo>
                  <a:cubicBezTo>
                    <a:pt x="42135" y="258176"/>
                    <a:pt x="42014" y="258353"/>
                    <a:pt x="41905" y="258541"/>
                  </a:cubicBezTo>
                  <a:lnTo>
                    <a:pt x="41891" y="258555"/>
                  </a:lnTo>
                  <a:cubicBezTo>
                    <a:pt x="41743" y="258813"/>
                    <a:pt x="41594" y="259070"/>
                    <a:pt x="41431" y="259314"/>
                  </a:cubicBezTo>
                  <a:cubicBezTo>
                    <a:pt x="41295" y="259557"/>
                    <a:pt x="41160" y="259775"/>
                    <a:pt x="41038" y="260004"/>
                  </a:cubicBezTo>
                  <a:cubicBezTo>
                    <a:pt x="40971" y="260100"/>
                    <a:pt x="40916" y="260208"/>
                    <a:pt x="40862" y="260315"/>
                  </a:cubicBezTo>
                  <a:cubicBezTo>
                    <a:pt x="40645" y="260668"/>
                    <a:pt x="40456" y="261020"/>
                    <a:pt x="40266" y="261373"/>
                  </a:cubicBezTo>
                  <a:cubicBezTo>
                    <a:pt x="39887" y="262022"/>
                    <a:pt x="39535" y="262672"/>
                    <a:pt x="39156" y="263323"/>
                  </a:cubicBezTo>
                  <a:cubicBezTo>
                    <a:pt x="39074" y="263485"/>
                    <a:pt x="38993" y="263620"/>
                    <a:pt x="38912" y="263756"/>
                  </a:cubicBezTo>
                  <a:cubicBezTo>
                    <a:pt x="38600" y="264311"/>
                    <a:pt x="38289" y="264866"/>
                    <a:pt x="37991" y="265409"/>
                  </a:cubicBezTo>
                  <a:cubicBezTo>
                    <a:pt x="37978" y="265422"/>
                    <a:pt x="37978" y="265449"/>
                    <a:pt x="37951" y="265476"/>
                  </a:cubicBezTo>
                  <a:cubicBezTo>
                    <a:pt x="37788" y="265774"/>
                    <a:pt x="37639" y="266059"/>
                    <a:pt x="37476" y="266356"/>
                  </a:cubicBezTo>
                  <a:cubicBezTo>
                    <a:pt x="37409" y="266505"/>
                    <a:pt x="37341" y="266627"/>
                    <a:pt x="37259" y="266763"/>
                  </a:cubicBezTo>
                  <a:cubicBezTo>
                    <a:pt x="37232" y="266790"/>
                    <a:pt x="37233" y="266844"/>
                    <a:pt x="37205" y="266872"/>
                  </a:cubicBezTo>
                  <a:lnTo>
                    <a:pt x="37192" y="266885"/>
                  </a:lnTo>
                  <a:cubicBezTo>
                    <a:pt x="37124" y="267007"/>
                    <a:pt x="37043" y="267142"/>
                    <a:pt x="36989" y="267278"/>
                  </a:cubicBezTo>
                  <a:cubicBezTo>
                    <a:pt x="36961" y="267359"/>
                    <a:pt x="36921" y="267426"/>
                    <a:pt x="36880" y="267494"/>
                  </a:cubicBezTo>
                  <a:cubicBezTo>
                    <a:pt x="36054" y="268997"/>
                    <a:pt x="35254" y="270528"/>
                    <a:pt x="34456" y="272059"/>
                  </a:cubicBezTo>
                  <a:cubicBezTo>
                    <a:pt x="28538" y="283476"/>
                    <a:pt x="23377" y="295164"/>
                    <a:pt x="18975" y="307097"/>
                  </a:cubicBezTo>
                  <a:cubicBezTo>
                    <a:pt x="18758" y="307693"/>
                    <a:pt x="18555" y="308275"/>
                    <a:pt x="18325" y="308884"/>
                  </a:cubicBezTo>
                  <a:cubicBezTo>
                    <a:pt x="18109" y="309535"/>
                    <a:pt x="17851" y="310198"/>
                    <a:pt x="17635" y="310849"/>
                  </a:cubicBezTo>
                  <a:cubicBezTo>
                    <a:pt x="17418" y="311445"/>
                    <a:pt x="17214" y="312054"/>
                    <a:pt x="16998" y="312677"/>
                  </a:cubicBezTo>
                  <a:cubicBezTo>
                    <a:pt x="13923" y="321548"/>
                    <a:pt x="11241" y="330515"/>
                    <a:pt x="8993" y="339589"/>
                  </a:cubicBezTo>
                  <a:cubicBezTo>
                    <a:pt x="8885" y="340076"/>
                    <a:pt x="8763" y="340551"/>
                    <a:pt x="8654" y="341011"/>
                  </a:cubicBezTo>
                  <a:cubicBezTo>
                    <a:pt x="8573" y="341309"/>
                    <a:pt x="8506" y="341594"/>
                    <a:pt x="8438" y="341878"/>
                  </a:cubicBezTo>
                  <a:cubicBezTo>
                    <a:pt x="8248" y="342664"/>
                    <a:pt x="8073" y="343463"/>
                    <a:pt x="7882" y="344248"/>
                  </a:cubicBezTo>
                  <a:cubicBezTo>
                    <a:pt x="7625" y="345426"/>
                    <a:pt x="7341" y="346605"/>
                    <a:pt x="7083" y="347784"/>
                  </a:cubicBezTo>
                  <a:cubicBezTo>
                    <a:pt x="6718" y="349476"/>
                    <a:pt x="6366" y="351156"/>
                    <a:pt x="6041" y="352862"/>
                  </a:cubicBezTo>
                  <a:lnTo>
                    <a:pt x="6027" y="352876"/>
                  </a:lnTo>
                  <a:cubicBezTo>
                    <a:pt x="5946" y="353255"/>
                    <a:pt x="5878" y="353621"/>
                    <a:pt x="5811" y="353987"/>
                  </a:cubicBezTo>
                  <a:cubicBezTo>
                    <a:pt x="4741" y="359418"/>
                    <a:pt x="3833" y="364876"/>
                    <a:pt x="3061" y="370334"/>
                  </a:cubicBezTo>
                  <a:cubicBezTo>
                    <a:pt x="2370" y="375251"/>
                    <a:pt x="1788" y="380167"/>
                    <a:pt x="1327" y="385097"/>
                  </a:cubicBezTo>
                  <a:cubicBezTo>
                    <a:pt x="1111" y="387291"/>
                    <a:pt x="934" y="389472"/>
                    <a:pt x="799" y="391666"/>
                  </a:cubicBezTo>
                  <a:cubicBezTo>
                    <a:pt x="690" y="392885"/>
                    <a:pt x="623" y="394091"/>
                    <a:pt x="542" y="395309"/>
                  </a:cubicBezTo>
                  <a:cubicBezTo>
                    <a:pt x="501" y="395838"/>
                    <a:pt x="474" y="396353"/>
                    <a:pt x="446" y="396867"/>
                  </a:cubicBezTo>
                  <a:lnTo>
                    <a:pt x="325" y="399021"/>
                  </a:lnTo>
                  <a:cubicBezTo>
                    <a:pt x="162" y="402190"/>
                    <a:pt x="67" y="405345"/>
                    <a:pt x="41" y="408514"/>
                  </a:cubicBezTo>
                  <a:cubicBezTo>
                    <a:pt x="27" y="408773"/>
                    <a:pt x="27" y="409043"/>
                    <a:pt x="27" y="409314"/>
                  </a:cubicBezTo>
                  <a:cubicBezTo>
                    <a:pt x="14" y="410384"/>
                    <a:pt x="0" y="411481"/>
                    <a:pt x="0" y="412565"/>
                  </a:cubicBezTo>
                  <a:lnTo>
                    <a:pt x="14" y="412822"/>
                  </a:lnTo>
                  <a:cubicBezTo>
                    <a:pt x="13" y="413120"/>
                    <a:pt x="0" y="413459"/>
                    <a:pt x="14" y="413770"/>
                  </a:cubicBezTo>
                  <a:cubicBezTo>
                    <a:pt x="14" y="414420"/>
                    <a:pt x="14" y="415071"/>
                    <a:pt x="14" y="415720"/>
                  </a:cubicBezTo>
                  <a:cubicBezTo>
                    <a:pt x="41" y="420028"/>
                    <a:pt x="149" y="424361"/>
                    <a:pt x="352" y="428682"/>
                  </a:cubicBezTo>
                  <a:cubicBezTo>
                    <a:pt x="352" y="429115"/>
                    <a:pt x="406" y="429549"/>
                    <a:pt x="407" y="429982"/>
                  </a:cubicBezTo>
                  <a:cubicBezTo>
                    <a:pt x="461" y="430903"/>
                    <a:pt x="515" y="431824"/>
                    <a:pt x="582" y="432758"/>
                  </a:cubicBezTo>
                  <a:cubicBezTo>
                    <a:pt x="582" y="432867"/>
                    <a:pt x="596" y="432962"/>
                    <a:pt x="596" y="433070"/>
                  </a:cubicBezTo>
                  <a:cubicBezTo>
                    <a:pt x="622" y="433395"/>
                    <a:pt x="650" y="433720"/>
                    <a:pt x="677" y="434045"/>
                  </a:cubicBezTo>
                  <a:cubicBezTo>
                    <a:pt x="881" y="437391"/>
                    <a:pt x="1165" y="440709"/>
                    <a:pt x="1477" y="444027"/>
                  </a:cubicBezTo>
                  <a:cubicBezTo>
                    <a:pt x="1504" y="444326"/>
                    <a:pt x="1517" y="444636"/>
                    <a:pt x="1571" y="444935"/>
                  </a:cubicBezTo>
                  <a:cubicBezTo>
                    <a:pt x="1774" y="446980"/>
                    <a:pt x="2004" y="449025"/>
                    <a:pt x="2248" y="451057"/>
                  </a:cubicBezTo>
                  <a:cubicBezTo>
                    <a:pt x="2397" y="452371"/>
                    <a:pt x="2573" y="453658"/>
                    <a:pt x="2749" y="454944"/>
                  </a:cubicBezTo>
                  <a:cubicBezTo>
                    <a:pt x="2831" y="455649"/>
                    <a:pt x="2939" y="456325"/>
                    <a:pt x="3034" y="457016"/>
                  </a:cubicBezTo>
                  <a:cubicBezTo>
                    <a:pt x="3102" y="457518"/>
                    <a:pt x="3183" y="458005"/>
                    <a:pt x="3250" y="458506"/>
                  </a:cubicBezTo>
                  <a:cubicBezTo>
                    <a:pt x="3264" y="458574"/>
                    <a:pt x="3264" y="458601"/>
                    <a:pt x="3278" y="458668"/>
                  </a:cubicBezTo>
                  <a:cubicBezTo>
                    <a:pt x="3440" y="459779"/>
                    <a:pt x="3603" y="460863"/>
                    <a:pt x="3766" y="461973"/>
                  </a:cubicBezTo>
                  <a:cubicBezTo>
                    <a:pt x="3914" y="462854"/>
                    <a:pt x="4077" y="463748"/>
                    <a:pt x="4212" y="464642"/>
                  </a:cubicBezTo>
                  <a:cubicBezTo>
                    <a:pt x="4970" y="469246"/>
                    <a:pt x="5837" y="473824"/>
                    <a:pt x="6827" y="478389"/>
                  </a:cubicBezTo>
                  <a:cubicBezTo>
                    <a:pt x="18705" y="534502"/>
                    <a:pt x="46470" y="587893"/>
                    <a:pt x="90041" y="631464"/>
                  </a:cubicBezTo>
                  <a:cubicBezTo>
                    <a:pt x="172673" y="714096"/>
                    <a:pt x="290601" y="739924"/>
                    <a:pt x="395269" y="708936"/>
                  </a:cubicBezTo>
                  <a:cubicBezTo>
                    <a:pt x="395798" y="708787"/>
                    <a:pt x="396339" y="708624"/>
                    <a:pt x="396854" y="708461"/>
                  </a:cubicBezTo>
                  <a:cubicBezTo>
                    <a:pt x="419242" y="701703"/>
                    <a:pt x="441021" y="692358"/>
                    <a:pt x="461689" y="680384"/>
                  </a:cubicBezTo>
                  <a:cubicBezTo>
                    <a:pt x="463558" y="679329"/>
                    <a:pt x="465427" y="678218"/>
                    <a:pt x="467256" y="677093"/>
                  </a:cubicBezTo>
                  <a:cubicBezTo>
                    <a:pt x="481925" y="668168"/>
                    <a:pt x="496037" y="657929"/>
                    <a:pt x="509378" y="646322"/>
                  </a:cubicBezTo>
                  <a:cubicBezTo>
                    <a:pt x="512818" y="643341"/>
                    <a:pt x="516204" y="640281"/>
                    <a:pt x="519536" y="637111"/>
                  </a:cubicBezTo>
                  <a:cubicBezTo>
                    <a:pt x="521473" y="635256"/>
                    <a:pt x="523396" y="633386"/>
                    <a:pt x="525306" y="631477"/>
                  </a:cubicBezTo>
                  <a:close/>
                </a:path>
              </a:pathLst>
            </a:custGeom>
            <a:solidFill>
              <a:srgbClr val="5AC1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grpSp>
          <p:nvGrpSpPr>
            <p:cNvPr id="93" name="Group 92">
              <a:extLst>
                <a:ext uri="{FF2B5EF4-FFF2-40B4-BE49-F238E27FC236}">
                  <a16:creationId xmlns:a16="http://schemas.microsoft.com/office/drawing/2014/main" id="{C99327BF-006C-9695-53B6-6C37B8F2315F}"/>
                </a:ext>
              </a:extLst>
            </p:cNvPr>
            <p:cNvGrpSpPr>
              <a:grpSpLocks noGrp="1" noUngrp="1" noRot="1" noMove="1" noResize="1"/>
            </p:cNvGrpSpPr>
            <p:nvPr/>
          </p:nvGrpSpPr>
          <p:grpSpPr>
            <a:xfrm>
              <a:off x="428510" y="1756596"/>
              <a:ext cx="461495" cy="568882"/>
              <a:chOff x="363758" y="1607750"/>
              <a:chExt cx="462860" cy="570565"/>
            </a:xfrm>
          </p:grpSpPr>
          <p:sp>
            <p:nvSpPr>
              <p:cNvPr id="95" name="Freeform: Shape 94">
                <a:extLst>
                  <a:ext uri="{FF2B5EF4-FFF2-40B4-BE49-F238E27FC236}">
                    <a16:creationId xmlns:a16="http://schemas.microsoft.com/office/drawing/2014/main" id="{9D2F4A9F-9030-4A59-D8D6-C5561498A6DC}"/>
                  </a:ext>
                </a:extLst>
              </p:cNvPr>
              <p:cNvSpPr>
                <a:spLocks noGrp="1" noRot="1" noMove="1" noResize="1" noEditPoints="1" noAdjustHandles="1" noChangeArrowheads="1" noChangeShapeType="1"/>
              </p:cNvSpPr>
              <p:nvPr/>
            </p:nvSpPr>
            <p:spPr>
              <a:xfrm>
                <a:off x="446797" y="1607750"/>
                <a:ext cx="299412" cy="454855"/>
              </a:xfrm>
              <a:custGeom>
                <a:avLst/>
                <a:gdLst>
                  <a:gd name="connsiteX0" fmla="*/ 5301 w 299412"/>
                  <a:gd name="connsiteY0" fmla="*/ 454855 h 454855"/>
                  <a:gd name="connsiteX1" fmla="*/ 294299 w 299412"/>
                  <a:gd name="connsiteY1" fmla="*/ 454855 h 454855"/>
                  <a:gd name="connsiteX2" fmla="*/ 299413 w 299412"/>
                  <a:gd name="connsiteY2" fmla="*/ 449741 h 454855"/>
                  <a:gd name="connsiteX3" fmla="*/ 298225 w 299412"/>
                  <a:gd name="connsiteY3" fmla="*/ 218129 h 454855"/>
                  <a:gd name="connsiteX4" fmla="*/ 289587 w 299412"/>
                  <a:gd name="connsiteY4" fmla="*/ 122569 h 454855"/>
                  <a:gd name="connsiteX5" fmla="*/ 132714 w 299412"/>
                  <a:gd name="connsiteY5" fmla="*/ 3698 h 454855"/>
                  <a:gd name="connsiteX6" fmla="*/ 109403 w 299412"/>
                  <a:gd name="connsiteY6" fmla="*/ 4617 h 454855"/>
                  <a:gd name="connsiteX7" fmla="*/ 186 w 299412"/>
                  <a:gd name="connsiteY7" fmla="*/ 188899 h 454855"/>
                  <a:gd name="connsiteX8" fmla="*/ 186 w 299412"/>
                  <a:gd name="connsiteY8" fmla="*/ 449741 h 454855"/>
                  <a:gd name="connsiteX9" fmla="*/ 5301 w 299412"/>
                  <a:gd name="connsiteY9" fmla="*/ 454855 h 454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9412" h="454855">
                    <a:moveTo>
                      <a:pt x="5301" y="454855"/>
                    </a:moveTo>
                    <a:lnTo>
                      <a:pt x="294299" y="454855"/>
                    </a:lnTo>
                    <a:cubicBezTo>
                      <a:pt x="297114" y="454855"/>
                      <a:pt x="299413" y="452557"/>
                      <a:pt x="299413" y="449741"/>
                    </a:cubicBezTo>
                    <a:lnTo>
                      <a:pt x="298225" y="218129"/>
                    </a:lnTo>
                    <a:cubicBezTo>
                      <a:pt x="298225" y="185720"/>
                      <a:pt x="298072" y="153847"/>
                      <a:pt x="289587" y="122569"/>
                    </a:cubicBezTo>
                    <a:cubicBezTo>
                      <a:pt x="249669" y="-24574"/>
                      <a:pt x="152922" y="212"/>
                      <a:pt x="132714" y="3698"/>
                    </a:cubicBezTo>
                    <a:cubicBezTo>
                      <a:pt x="130071" y="4157"/>
                      <a:pt x="112085" y="4502"/>
                      <a:pt x="109403" y="4617"/>
                    </a:cubicBezTo>
                    <a:cubicBezTo>
                      <a:pt x="40410" y="7873"/>
                      <a:pt x="-3223" y="96193"/>
                      <a:pt x="186" y="188899"/>
                    </a:cubicBezTo>
                    <a:lnTo>
                      <a:pt x="186" y="449741"/>
                    </a:lnTo>
                    <a:cubicBezTo>
                      <a:pt x="186" y="452557"/>
                      <a:pt x="2485" y="454855"/>
                      <a:pt x="5301" y="454855"/>
                    </a:cubicBezTo>
                    <a:close/>
                  </a:path>
                </a:pathLst>
              </a:custGeom>
              <a:solidFill>
                <a:srgbClr val="FCEEDE"/>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96" name="Freeform: Shape 95">
                <a:extLst>
                  <a:ext uri="{FF2B5EF4-FFF2-40B4-BE49-F238E27FC236}">
                    <a16:creationId xmlns:a16="http://schemas.microsoft.com/office/drawing/2014/main" id="{92A8EF82-D6A9-F33E-2EE4-1C90A05E10A7}"/>
                  </a:ext>
                </a:extLst>
              </p:cNvPr>
              <p:cNvSpPr>
                <a:spLocks noGrp="1" noRot="1" noMove="1" noResize="1" noEditPoints="1" noAdjustHandles="1" noChangeArrowheads="1" noChangeShapeType="1"/>
              </p:cNvSpPr>
              <p:nvPr/>
            </p:nvSpPr>
            <p:spPr>
              <a:xfrm>
                <a:off x="474278" y="1752825"/>
                <a:ext cx="35013" cy="55393"/>
              </a:xfrm>
              <a:custGeom>
                <a:avLst/>
                <a:gdLst>
                  <a:gd name="connsiteX0" fmla="*/ 35014 w 35013"/>
                  <a:gd name="connsiteY0" fmla="*/ 27697 h 55393"/>
                  <a:gd name="connsiteX1" fmla="*/ 17507 w 35013"/>
                  <a:gd name="connsiteY1" fmla="*/ 55394 h 55393"/>
                  <a:gd name="connsiteX2" fmla="*/ 0 w 35013"/>
                  <a:gd name="connsiteY2" fmla="*/ 27697 h 55393"/>
                  <a:gd name="connsiteX3" fmla="*/ 17507 w 35013"/>
                  <a:gd name="connsiteY3" fmla="*/ 0 h 55393"/>
                  <a:gd name="connsiteX4" fmla="*/ 35014 w 35013"/>
                  <a:gd name="connsiteY4" fmla="*/ 27697 h 553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13" h="55393">
                    <a:moveTo>
                      <a:pt x="35014" y="27697"/>
                    </a:moveTo>
                    <a:cubicBezTo>
                      <a:pt x="35014" y="42994"/>
                      <a:pt x="27176" y="55394"/>
                      <a:pt x="17507" y="55394"/>
                    </a:cubicBezTo>
                    <a:cubicBezTo>
                      <a:pt x="7838" y="55394"/>
                      <a:pt x="0" y="42994"/>
                      <a:pt x="0" y="27697"/>
                    </a:cubicBezTo>
                    <a:cubicBezTo>
                      <a:pt x="0" y="12400"/>
                      <a:pt x="7838" y="0"/>
                      <a:pt x="17507" y="0"/>
                    </a:cubicBezTo>
                    <a:cubicBezTo>
                      <a:pt x="27176" y="0"/>
                      <a:pt x="35014" y="12400"/>
                      <a:pt x="35014" y="27697"/>
                    </a:cubicBezTo>
                    <a:close/>
                  </a:path>
                </a:pathLst>
              </a:custGeom>
              <a:solidFill>
                <a:srgbClr val="FFC999"/>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97" name="Freeform: Shape 96">
                <a:extLst>
                  <a:ext uri="{FF2B5EF4-FFF2-40B4-BE49-F238E27FC236}">
                    <a16:creationId xmlns:a16="http://schemas.microsoft.com/office/drawing/2014/main" id="{1D67394A-694B-0336-ABC2-F695E9AB8A79}"/>
                  </a:ext>
                </a:extLst>
              </p:cNvPr>
              <p:cNvSpPr>
                <a:spLocks noGrp="1" noRot="1" noMove="1" noResize="1" noEditPoints="1" noAdjustHandles="1" noChangeArrowheads="1" noChangeShapeType="1"/>
              </p:cNvSpPr>
              <p:nvPr/>
            </p:nvSpPr>
            <p:spPr>
              <a:xfrm>
                <a:off x="684380" y="1752825"/>
                <a:ext cx="35013" cy="55393"/>
              </a:xfrm>
              <a:custGeom>
                <a:avLst/>
                <a:gdLst>
                  <a:gd name="connsiteX0" fmla="*/ 35014 w 35013"/>
                  <a:gd name="connsiteY0" fmla="*/ 27697 h 55393"/>
                  <a:gd name="connsiteX1" fmla="*/ 17507 w 35013"/>
                  <a:gd name="connsiteY1" fmla="*/ 55394 h 55393"/>
                  <a:gd name="connsiteX2" fmla="*/ 0 w 35013"/>
                  <a:gd name="connsiteY2" fmla="*/ 27697 h 55393"/>
                  <a:gd name="connsiteX3" fmla="*/ 17507 w 35013"/>
                  <a:gd name="connsiteY3" fmla="*/ 0 h 55393"/>
                  <a:gd name="connsiteX4" fmla="*/ 35014 w 35013"/>
                  <a:gd name="connsiteY4" fmla="*/ 27697 h 553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13" h="55393">
                    <a:moveTo>
                      <a:pt x="35014" y="27697"/>
                    </a:moveTo>
                    <a:cubicBezTo>
                      <a:pt x="35014" y="42994"/>
                      <a:pt x="27176" y="55394"/>
                      <a:pt x="17507" y="55394"/>
                    </a:cubicBezTo>
                    <a:cubicBezTo>
                      <a:pt x="7838" y="55394"/>
                      <a:pt x="0" y="42994"/>
                      <a:pt x="0" y="27697"/>
                    </a:cubicBezTo>
                    <a:cubicBezTo>
                      <a:pt x="0" y="12400"/>
                      <a:pt x="7838" y="0"/>
                      <a:pt x="17507" y="0"/>
                    </a:cubicBezTo>
                    <a:cubicBezTo>
                      <a:pt x="27176" y="0"/>
                      <a:pt x="35014" y="12400"/>
                      <a:pt x="35014" y="27697"/>
                    </a:cubicBezTo>
                    <a:close/>
                  </a:path>
                </a:pathLst>
              </a:custGeom>
              <a:solidFill>
                <a:srgbClr val="FFC999"/>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98" name="Freeform: Shape 97">
                <a:extLst>
                  <a:ext uri="{FF2B5EF4-FFF2-40B4-BE49-F238E27FC236}">
                    <a16:creationId xmlns:a16="http://schemas.microsoft.com/office/drawing/2014/main" id="{BFFEB877-9379-9634-AA35-8AB9ADE2BEE8}"/>
                  </a:ext>
                </a:extLst>
              </p:cNvPr>
              <p:cNvSpPr>
                <a:spLocks noGrp="1" noRot="1" noMove="1" noResize="1" noEditPoints="1" noAdjustHandles="1" noChangeArrowheads="1" noChangeShapeType="1"/>
              </p:cNvSpPr>
              <p:nvPr/>
            </p:nvSpPr>
            <p:spPr>
              <a:xfrm>
                <a:off x="363758" y="1926017"/>
                <a:ext cx="462860" cy="252298"/>
              </a:xfrm>
              <a:custGeom>
                <a:avLst/>
                <a:gdLst>
                  <a:gd name="connsiteX0" fmla="*/ 461711 w 462860"/>
                  <a:gd name="connsiteY0" fmla="*/ 145227 h 252298"/>
                  <a:gd name="connsiteX1" fmla="*/ 453130 w 462860"/>
                  <a:gd name="connsiteY1" fmla="*/ 132260 h 252298"/>
                  <a:gd name="connsiteX2" fmla="*/ 449644 w 462860"/>
                  <a:gd name="connsiteY2" fmla="*/ 127394 h 252298"/>
                  <a:gd name="connsiteX3" fmla="*/ 442749 w 462860"/>
                  <a:gd name="connsiteY3" fmla="*/ 118373 h 252298"/>
                  <a:gd name="connsiteX4" fmla="*/ 401472 w 462860"/>
                  <a:gd name="connsiteY4" fmla="*/ 78456 h 252298"/>
                  <a:gd name="connsiteX5" fmla="*/ 399077 w 462860"/>
                  <a:gd name="connsiteY5" fmla="*/ 76847 h 252298"/>
                  <a:gd name="connsiteX6" fmla="*/ 399077 w 462860"/>
                  <a:gd name="connsiteY6" fmla="*/ 76847 h 252298"/>
                  <a:gd name="connsiteX7" fmla="*/ 399039 w 462860"/>
                  <a:gd name="connsiteY7" fmla="*/ 76808 h 252298"/>
                  <a:gd name="connsiteX8" fmla="*/ 399039 w 462860"/>
                  <a:gd name="connsiteY8" fmla="*/ 76789 h 252298"/>
                  <a:gd name="connsiteX9" fmla="*/ 397258 w 462860"/>
                  <a:gd name="connsiteY9" fmla="*/ 71828 h 252298"/>
                  <a:gd name="connsiteX10" fmla="*/ 397258 w 462860"/>
                  <a:gd name="connsiteY10" fmla="*/ 71771 h 252298"/>
                  <a:gd name="connsiteX11" fmla="*/ 397353 w 462860"/>
                  <a:gd name="connsiteY11" fmla="*/ 71349 h 252298"/>
                  <a:gd name="connsiteX12" fmla="*/ 397468 w 462860"/>
                  <a:gd name="connsiteY12" fmla="*/ 70679 h 252298"/>
                  <a:gd name="connsiteX13" fmla="*/ 397526 w 462860"/>
                  <a:gd name="connsiteY13" fmla="*/ 70353 h 252298"/>
                  <a:gd name="connsiteX14" fmla="*/ 397583 w 462860"/>
                  <a:gd name="connsiteY14" fmla="*/ 69874 h 252298"/>
                  <a:gd name="connsiteX15" fmla="*/ 397641 w 462860"/>
                  <a:gd name="connsiteY15" fmla="*/ 69415 h 252298"/>
                  <a:gd name="connsiteX16" fmla="*/ 397641 w 462860"/>
                  <a:gd name="connsiteY16" fmla="*/ 69147 h 252298"/>
                  <a:gd name="connsiteX17" fmla="*/ 397660 w 462860"/>
                  <a:gd name="connsiteY17" fmla="*/ 68802 h 252298"/>
                  <a:gd name="connsiteX18" fmla="*/ 397679 w 462860"/>
                  <a:gd name="connsiteY18" fmla="*/ 68380 h 252298"/>
                  <a:gd name="connsiteX19" fmla="*/ 396951 w 462860"/>
                  <a:gd name="connsiteY19" fmla="*/ 63094 h 252298"/>
                  <a:gd name="connsiteX20" fmla="*/ 382413 w 462860"/>
                  <a:gd name="connsiteY20" fmla="*/ 44725 h 252298"/>
                  <a:gd name="connsiteX21" fmla="*/ 381973 w 462860"/>
                  <a:gd name="connsiteY21" fmla="*/ 44361 h 252298"/>
                  <a:gd name="connsiteX22" fmla="*/ 381973 w 462860"/>
                  <a:gd name="connsiteY22" fmla="*/ 44361 h 252298"/>
                  <a:gd name="connsiteX23" fmla="*/ 352418 w 462860"/>
                  <a:gd name="connsiteY23" fmla="*/ 27084 h 252298"/>
                  <a:gd name="connsiteX24" fmla="*/ 275360 w 462860"/>
                  <a:gd name="connsiteY24" fmla="*/ 5708 h 252298"/>
                  <a:gd name="connsiteX25" fmla="*/ 273560 w 462860"/>
                  <a:gd name="connsiteY25" fmla="*/ 5287 h 252298"/>
                  <a:gd name="connsiteX26" fmla="*/ 273541 w 462860"/>
                  <a:gd name="connsiteY26" fmla="*/ 5287 h 252298"/>
                  <a:gd name="connsiteX27" fmla="*/ 273522 w 462860"/>
                  <a:gd name="connsiteY27" fmla="*/ 5287 h 252298"/>
                  <a:gd name="connsiteX28" fmla="*/ 259597 w 462860"/>
                  <a:gd name="connsiteY28" fmla="*/ 2222 h 252298"/>
                  <a:gd name="connsiteX29" fmla="*/ 249292 w 462860"/>
                  <a:gd name="connsiteY29" fmla="*/ 0 h 252298"/>
                  <a:gd name="connsiteX30" fmla="*/ 213722 w 462860"/>
                  <a:gd name="connsiteY30" fmla="*/ 0 h 252298"/>
                  <a:gd name="connsiteX31" fmla="*/ 206980 w 462860"/>
                  <a:gd name="connsiteY31" fmla="*/ 1456 h 252298"/>
                  <a:gd name="connsiteX32" fmla="*/ 195334 w 462860"/>
                  <a:gd name="connsiteY32" fmla="*/ 4003 h 252298"/>
                  <a:gd name="connsiteX33" fmla="*/ 194357 w 462860"/>
                  <a:gd name="connsiteY33" fmla="*/ 4214 h 252298"/>
                  <a:gd name="connsiteX34" fmla="*/ 110615 w 462860"/>
                  <a:gd name="connsiteY34" fmla="*/ 27103 h 252298"/>
                  <a:gd name="connsiteX35" fmla="*/ 83187 w 462860"/>
                  <a:gd name="connsiteY35" fmla="*/ 42752 h 252298"/>
                  <a:gd name="connsiteX36" fmla="*/ 66063 w 462860"/>
                  <a:gd name="connsiteY36" fmla="*/ 63113 h 252298"/>
                  <a:gd name="connsiteX37" fmla="*/ 65335 w 462860"/>
                  <a:gd name="connsiteY37" fmla="*/ 68400 h 252298"/>
                  <a:gd name="connsiteX38" fmla="*/ 65373 w 462860"/>
                  <a:gd name="connsiteY38" fmla="*/ 68821 h 252298"/>
                  <a:gd name="connsiteX39" fmla="*/ 65373 w 462860"/>
                  <a:gd name="connsiteY39" fmla="*/ 69166 h 252298"/>
                  <a:gd name="connsiteX40" fmla="*/ 65392 w 462860"/>
                  <a:gd name="connsiteY40" fmla="*/ 69434 h 252298"/>
                  <a:gd name="connsiteX41" fmla="*/ 65450 w 462860"/>
                  <a:gd name="connsiteY41" fmla="*/ 69894 h 252298"/>
                  <a:gd name="connsiteX42" fmla="*/ 65507 w 462860"/>
                  <a:gd name="connsiteY42" fmla="*/ 70372 h 252298"/>
                  <a:gd name="connsiteX43" fmla="*/ 65565 w 462860"/>
                  <a:gd name="connsiteY43" fmla="*/ 70698 h 252298"/>
                  <a:gd name="connsiteX44" fmla="*/ 65680 w 462860"/>
                  <a:gd name="connsiteY44" fmla="*/ 71368 h 252298"/>
                  <a:gd name="connsiteX45" fmla="*/ 65795 w 462860"/>
                  <a:gd name="connsiteY45" fmla="*/ 71790 h 252298"/>
                  <a:gd name="connsiteX46" fmla="*/ 65795 w 462860"/>
                  <a:gd name="connsiteY46" fmla="*/ 71847 h 252298"/>
                  <a:gd name="connsiteX47" fmla="*/ 64013 w 462860"/>
                  <a:gd name="connsiteY47" fmla="*/ 76808 h 252298"/>
                  <a:gd name="connsiteX48" fmla="*/ 63994 w 462860"/>
                  <a:gd name="connsiteY48" fmla="*/ 76808 h 252298"/>
                  <a:gd name="connsiteX49" fmla="*/ 63975 w 462860"/>
                  <a:gd name="connsiteY49" fmla="*/ 76847 h 252298"/>
                  <a:gd name="connsiteX50" fmla="*/ 63956 w 462860"/>
                  <a:gd name="connsiteY50" fmla="*/ 76847 h 252298"/>
                  <a:gd name="connsiteX51" fmla="*/ 61562 w 462860"/>
                  <a:gd name="connsiteY51" fmla="*/ 78475 h 252298"/>
                  <a:gd name="connsiteX52" fmla="*/ 20284 w 462860"/>
                  <a:gd name="connsiteY52" fmla="*/ 118392 h 252298"/>
                  <a:gd name="connsiteX53" fmla="*/ 13389 w 462860"/>
                  <a:gd name="connsiteY53" fmla="*/ 127414 h 252298"/>
                  <a:gd name="connsiteX54" fmla="*/ 9884 w 462860"/>
                  <a:gd name="connsiteY54" fmla="*/ 132279 h 252298"/>
                  <a:gd name="connsiteX55" fmla="*/ 1302 w 462860"/>
                  <a:gd name="connsiteY55" fmla="*/ 145246 h 252298"/>
                  <a:gd name="connsiteX56" fmla="*/ 0 w 462860"/>
                  <a:gd name="connsiteY56" fmla="*/ 147334 h 252298"/>
                  <a:gd name="connsiteX57" fmla="*/ 632 w 462860"/>
                  <a:gd name="connsiteY57" fmla="*/ 148081 h 252298"/>
                  <a:gd name="connsiteX58" fmla="*/ 843 w 462860"/>
                  <a:gd name="connsiteY58" fmla="*/ 148311 h 252298"/>
                  <a:gd name="connsiteX59" fmla="*/ 2682 w 462860"/>
                  <a:gd name="connsiteY59" fmla="*/ 150399 h 252298"/>
                  <a:gd name="connsiteX60" fmla="*/ 3563 w 462860"/>
                  <a:gd name="connsiteY60" fmla="*/ 151356 h 252298"/>
                  <a:gd name="connsiteX61" fmla="*/ 12489 w 462860"/>
                  <a:gd name="connsiteY61" fmla="*/ 160761 h 252298"/>
                  <a:gd name="connsiteX62" fmla="*/ 13868 w 462860"/>
                  <a:gd name="connsiteY62" fmla="*/ 162140 h 252298"/>
                  <a:gd name="connsiteX63" fmla="*/ 14538 w 462860"/>
                  <a:gd name="connsiteY63" fmla="*/ 162811 h 252298"/>
                  <a:gd name="connsiteX64" fmla="*/ 14710 w 462860"/>
                  <a:gd name="connsiteY64" fmla="*/ 163002 h 252298"/>
                  <a:gd name="connsiteX65" fmla="*/ 17028 w 462860"/>
                  <a:gd name="connsiteY65" fmla="*/ 165281 h 252298"/>
                  <a:gd name="connsiteX66" fmla="*/ 17603 w 462860"/>
                  <a:gd name="connsiteY66" fmla="*/ 165837 h 252298"/>
                  <a:gd name="connsiteX67" fmla="*/ 24517 w 462860"/>
                  <a:gd name="connsiteY67" fmla="*/ 172349 h 252298"/>
                  <a:gd name="connsiteX68" fmla="*/ 26126 w 462860"/>
                  <a:gd name="connsiteY68" fmla="*/ 173786 h 252298"/>
                  <a:gd name="connsiteX69" fmla="*/ 27295 w 462860"/>
                  <a:gd name="connsiteY69" fmla="*/ 174820 h 252298"/>
                  <a:gd name="connsiteX70" fmla="*/ 30053 w 462860"/>
                  <a:gd name="connsiteY70" fmla="*/ 177214 h 252298"/>
                  <a:gd name="connsiteX71" fmla="*/ 35071 w 462860"/>
                  <a:gd name="connsiteY71" fmla="*/ 181486 h 252298"/>
                  <a:gd name="connsiteX72" fmla="*/ 46736 w 462860"/>
                  <a:gd name="connsiteY72" fmla="*/ 190699 h 252298"/>
                  <a:gd name="connsiteX73" fmla="*/ 60240 w 462860"/>
                  <a:gd name="connsiteY73" fmla="*/ 200314 h 252298"/>
                  <a:gd name="connsiteX74" fmla="*/ 61178 w 462860"/>
                  <a:gd name="connsiteY74" fmla="*/ 200946 h 252298"/>
                  <a:gd name="connsiteX75" fmla="*/ 61198 w 462860"/>
                  <a:gd name="connsiteY75" fmla="*/ 200946 h 252298"/>
                  <a:gd name="connsiteX76" fmla="*/ 65526 w 462860"/>
                  <a:gd name="connsiteY76" fmla="*/ 203800 h 252298"/>
                  <a:gd name="connsiteX77" fmla="*/ 68591 w 462860"/>
                  <a:gd name="connsiteY77" fmla="*/ 205735 h 252298"/>
                  <a:gd name="connsiteX78" fmla="*/ 70660 w 462860"/>
                  <a:gd name="connsiteY78" fmla="*/ 207018 h 252298"/>
                  <a:gd name="connsiteX79" fmla="*/ 71426 w 462860"/>
                  <a:gd name="connsiteY79" fmla="*/ 207478 h 252298"/>
                  <a:gd name="connsiteX80" fmla="*/ 72671 w 462860"/>
                  <a:gd name="connsiteY80" fmla="*/ 208244 h 252298"/>
                  <a:gd name="connsiteX81" fmla="*/ 97361 w 462860"/>
                  <a:gd name="connsiteY81" fmla="*/ 221614 h 252298"/>
                  <a:gd name="connsiteX82" fmla="*/ 99104 w 462860"/>
                  <a:gd name="connsiteY82" fmla="*/ 222457 h 252298"/>
                  <a:gd name="connsiteX83" fmla="*/ 100981 w 462860"/>
                  <a:gd name="connsiteY83" fmla="*/ 223357 h 252298"/>
                  <a:gd name="connsiteX84" fmla="*/ 102705 w 462860"/>
                  <a:gd name="connsiteY84" fmla="*/ 224161 h 252298"/>
                  <a:gd name="connsiteX85" fmla="*/ 138427 w 462860"/>
                  <a:gd name="connsiteY85" fmla="*/ 237991 h 252298"/>
                  <a:gd name="connsiteX86" fmla="*/ 143369 w 462860"/>
                  <a:gd name="connsiteY86" fmla="*/ 239504 h 252298"/>
                  <a:gd name="connsiteX87" fmla="*/ 143599 w 462860"/>
                  <a:gd name="connsiteY87" fmla="*/ 239580 h 252298"/>
                  <a:gd name="connsiteX88" fmla="*/ 144020 w 462860"/>
                  <a:gd name="connsiteY88" fmla="*/ 239715 h 252298"/>
                  <a:gd name="connsiteX89" fmla="*/ 144039 w 462860"/>
                  <a:gd name="connsiteY89" fmla="*/ 239715 h 252298"/>
                  <a:gd name="connsiteX90" fmla="*/ 144154 w 462860"/>
                  <a:gd name="connsiteY90" fmla="*/ 239753 h 252298"/>
                  <a:gd name="connsiteX91" fmla="*/ 144595 w 462860"/>
                  <a:gd name="connsiteY91" fmla="*/ 239887 h 252298"/>
                  <a:gd name="connsiteX92" fmla="*/ 145553 w 462860"/>
                  <a:gd name="connsiteY92" fmla="*/ 240174 h 252298"/>
                  <a:gd name="connsiteX93" fmla="*/ 145629 w 462860"/>
                  <a:gd name="connsiteY93" fmla="*/ 240193 h 252298"/>
                  <a:gd name="connsiteX94" fmla="*/ 147449 w 462860"/>
                  <a:gd name="connsiteY94" fmla="*/ 240711 h 252298"/>
                  <a:gd name="connsiteX95" fmla="*/ 147928 w 462860"/>
                  <a:gd name="connsiteY95" fmla="*/ 240845 h 252298"/>
                  <a:gd name="connsiteX96" fmla="*/ 150092 w 462860"/>
                  <a:gd name="connsiteY96" fmla="*/ 241438 h 252298"/>
                  <a:gd name="connsiteX97" fmla="*/ 151261 w 462860"/>
                  <a:gd name="connsiteY97" fmla="*/ 241764 h 252298"/>
                  <a:gd name="connsiteX98" fmla="*/ 151605 w 462860"/>
                  <a:gd name="connsiteY98" fmla="*/ 241860 h 252298"/>
                  <a:gd name="connsiteX99" fmla="*/ 152371 w 462860"/>
                  <a:gd name="connsiteY99" fmla="*/ 242070 h 252298"/>
                  <a:gd name="connsiteX100" fmla="*/ 153233 w 462860"/>
                  <a:gd name="connsiteY100" fmla="*/ 242281 h 252298"/>
                  <a:gd name="connsiteX101" fmla="*/ 153253 w 462860"/>
                  <a:gd name="connsiteY101" fmla="*/ 242281 h 252298"/>
                  <a:gd name="connsiteX102" fmla="*/ 153885 w 462860"/>
                  <a:gd name="connsiteY102" fmla="*/ 242434 h 252298"/>
                  <a:gd name="connsiteX103" fmla="*/ 153923 w 462860"/>
                  <a:gd name="connsiteY103" fmla="*/ 242434 h 252298"/>
                  <a:gd name="connsiteX104" fmla="*/ 159305 w 462860"/>
                  <a:gd name="connsiteY104" fmla="*/ 243794 h 252298"/>
                  <a:gd name="connsiteX105" fmla="*/ 160876 w 462860"/>
                  <a:gd name="connsiteY105" fmla="*/ 244177 h 252298"/>
                  <a:gd name="connsiteX106" fmla="*/ 164381 w 462860"/>
                  <a:gd name="connsiteY106" fmla="*/ 244982 h 252298"/>
                  <a:gd name="connsiteX107" fmla="*/ 173633 w 462860"/>
                  <a:gd name="connsiteY107" fmla="*/ 246878 h 252298"/>
                  <a:gd name="connsiteX108" fmla="*/ 175529 w 462860"/>
                  <a:gd name="connsiteY108" fmla="*/ 247223 h 252298"/>
                  <a:gd name="connsiteX109" fmla="*/ 179858 w 462860"/>
                  <a:gd name="connsiteY109" fmla="*/ 247989 h 252298"/>
                  <a:gd name="connsiteX110" fmla="*/ 186906 w 462860"/>
                  <a:gd name="connsiteY110" fmla="*/ 249100 h 252298"/>
                  <a:gd name="connsiteX111" fmla="*/ 187117 w 462860"/>
                  <a:gd name="connsiteY111" fmla="*/ 249138 h 252298"/>
                  <a:gd name="connsiteX112" fmla="*/ 200410 w 462860"/>
                  <a:gd name="connsiteY112" fmla="*/ 250747 h 252298"/>
                  <a:gd name="connsiteX113" fmla="*/ 201751 w 462860"/>
                  <a:gd name="connsiteY113" fmla="*/ 250881 h 252298"/>
                  <a:gd name="connsiteX114" fmla="*/ 205869 w 462860"/>
                  <a:gd name="connsiteY114" fmla="*/ 251245 h 252298"/>
                  <a:gd name="connsiteX115" fmla="*/ 211328 w 462860"/>
                  <a:gd name="connsiteY115" fmla="*/ 251648 h 252298"/>
                  <a:gd name="connsiteX116" fmla="*/ 219967 w 462860"/>
                  <a:gd name="connsiteY116" fmla="*/ 252088 h 252298"/>
                  <a:gd name="connsiteX117" fmla="*/ 222169 w 462860"/>
                  <a:gd name="connsiteY117" fmla="*/ 252165 h 252298"/>
                  <a:gd name="connsiteX118" fmla="*/ 231440 w 462860"/>
                  <a:gd name="connsiteY118" fmla="*/ 252299 h 252298"/>
                  <a:gd name="connsiteX119" fmla="*/ 240711 w 462860"/>
                  <a:gd name="connsiteY119" fmla="*/ 252165 h 252298"/>
                  <a:gd name="connsiteX120" fmla="*/ 242932 w 462860"/>
                  <a:gd name="connsiteY120" fmla="*/ 252088 h 252298"/>
                  <a:gd name="connsiteX121" fmla="*/ 251552 w 462860"/>
                  <a:gd name="connsiteY121" fmla="*/ 251648 h 252298"/>
                  <a:gd name="connsiteX122" fmla="*/ 252912 w 462860"/>
                  <a:gd name="connsiteY122" fmla="*/ 251571 h 252298"/>
                  <a:gd name="connsiteX123" fmla="*/ 256436 w 462860"/>
                  <a:gd name="connsiteY123" fmla="*/ 251303 h 252298"/>
                  <a:gd name="connsiteX124" fmla="*/ 267316 w 462860"/>
                  <a:gd name="connsiteY124" fmla="*/ 250230 h 252298"/>
                  <a:gd name="connsiteX125" fmla="*/ 267316 w 462860"/>
                  <a:gd name="connsiteY125" fmla="*/ 250230 h 252298"/>
                  <a:gd name="connsiteX126" fmla="*/ 270706 w 462860"/>
                  <a:gd name="connsiteY126" fmla="*/ 249809 h 252298"/>
                  <a:gd name="connsiteX127" fmla="*/ 270936 w 462860"/>
                  <a:gd name="connsiteY127" fmla="*/ 249790 h 252298"/>
                  <a:gd name="connsiteX128" fmla="*/ 271070 w 462860"/>
                  <a:gd name="connsiteY128" fmla="*/ 249770 h 252298"/>
                  <a:gd name="connsiteX129" fmla="*/ 273598 w 462860"/>
                  <a:gd name="connsiteY129" fmla="*/ 249445 h 252298"/>
                  <a:gd name="connsiteX130" fmla="*/ 275744 w 462860"/>
                  <a:gd name="connsiteY130" fmla="*/ 249158 h 252298"/>
                  <a:gd name="connsiteX131" fmla="*/ 277084 w 462860"/>
                  <a:gd name="connsiteY131" fmla="*/ 248966 h 252298"/>
                  <a:gd name="connsiteX132" fmla="*/ 277084 w 462860"/>
                  <a:gd name="connsiteY132" fmla="*/ 248966 h 252298"/>
                  <a:gd name="connsiteX133" fmla="*/ 279210 w 462860"/>
                  <a:gd name="connsiteY133" fmla="*/ 248640 h 252298"/>
                  <a:gd name="connsiteX134" fmla="*/ 280187 w 462860"/>
                  <a:gd name="connsiteY134" fmla="*/ 248487 h 252298"/>
                  <a:gd name="connsiteX135" fmla="*/ 285033 w 462860"/>
                  <a:gd name="connsiteY135" fmla="*/ 247683 h 252298"/>
                  <a:gd name="connsiteX136" fmla="*/ 285991 w 462860"/>
                  <a:gd name="connsiteY136" fmla="*/ 247510 h 252298"/>
                  <a:gd name="connsiteX137" fmla="*/ 286144 w 462860"/>
                  <a:gd name="connsiteY137" fmla="*/ 247491 h 252298"/>
                  <a:gd name="connsiteX138" fmla="*/ 292733 w 462860"/>
                  <a:gd name="connsiteY138" fmla="*/ 246227 h 252298"/>
                  <a:gd name="connsiteX139" fmla="*/ 294208 w 462860"/>
                  <a:gd name="connsiteY139" fmla="*/ 245920 h 252298"/>
                  <a:gd name="connsiteX140" fmla="*/ 300491 w 462860"/>
                  <a:gd name="connsiteY140" fmla="*/ 244522 h 252298"/>
                  <a:gd name="connsiteX141" fmla="*/ 300567 w 462860"/>
                  <a:gd name="connsiteY141" fmla="*/ 244522 h 252298"/>
                  <a:gd name="connsiteX142" fmla="*/ 301199 w 462860"/>
                  <a:gd name="connsiteY142" fmla="*/ 244369 h 252298"/>
                  <a:gd name="connsiteX143" fmla="*/ 310508 w 462860"/>
                  <a:gd name="connsiteY143" fmla="*/ 242051 h 252298"/>
                  <a:gd name="connsiteX144" fmla="*/ 311160 w 462860"/>
                  <a:gd name="connsiteY144" fmla="*/ 241879 h 252298"/>
                  <a:gd name="connsiteX145" fmla="*/ 311217 w 462860"/>
                  <a:gd name="connsiteY145" fmla="*/ 241879 h 252298"/>
                  <a:gd name="connsiteX146" fmla="*/ 312462 w 462860"/>
                  <a:gd name="connsiteY146" fmla="*/ 241534 h 252298"/>
                  <a:gd name="connsiteX147" fmla="*/ 314875 w 462860"/>
                  <a:gd name="connsiteY147" fmla="*/ 240864 h 252298"/>
                  <a:gd name="connsiteX148" fmla="*/ 316982 w 462860"/>
                  <a:gd name="connsiteY148" fmla="*/ 240251 h 252298"/>
                  <a:gd name="connsiteX149" fmla="*/ 319473 w 462860"/>
                  <a:gd name="connsiteY149" fmla="*/ 239504 h 252298"/>
                  <a:gd name="connsiteX150" fmla="*/ 382509 w 462860"/>
                  <a:gd name="connsiteY150" fmla="*/ 212707 h 252298"/>
                  <a:gd name="connsiteX151" fmla="*/ 386665 w 462860"/>
                  <a:gd name="connsiteY151" fmla="*/ 210332 h 252298"/>
                  <a:gd name="connsiteX152" fmla="*/ 389807 w 462860"/>
                  <a:gd name="connsiteY152" fmla="*/ 208474 h 252298"/>
                  <a:gd name="connsiteX153" fmla="*/ 389807 w 462860"/>
                  <a:gd name="connsiteY153" fmla="*/ 208474 h 252298"/>
                  <a:gd name="connsiteX154" fmla="*/ 391511 w 462860"/>
                  <a:gd name="connsiteY154" fmla="*/ 207440 h 252298"/>
                  <a:gd name="connsiteX155" fmla="*/ 392163 w 462860"/>
                  <a:gd name="connsiteY155" fmla="*/ 207038 h 252298"/>
                  <a:gd name="connsiteX156" fmla="*/ 394193 w 462860"/>
                  <a:gd name="connsiteY156" fmla="*/ 205754 h 252298"/>
                  <a:gd name="connsiteX157" fmla="*/ 394212 w 462860"/>
                  <a:gd name="connsiteY157" fmla="*/ 205754 h 252298"/>
                  <a:gd name="connsiteX158" fmla="*/ 417025 w 462860"/>
                  <a:gd name="connsiteY158" fmla="*/ 190048 h 252298"/>
                  <a:gd name="connsiteX159" fmla="*/ 428843 w 462860"/>
                  <a:gd name="connsiteY159" fmla="*/ 180624 h 252298"/>
                  <a:gd name="connsiteX160" fmla="*/ 431697 w 462860"/>
                  <a:gd name="connsiteY160" fmla="*/ 178210 h 252298"/>
                  <a:gd name="connsiteX161" fmla="*/ 432769 w 462860"/>
                  <a:gd name="connsiteY161" fmla="*/ 177272 h 252298"/>
                  <a:gd name="connsiteX162" fmla="*/ 437041 w 462860"/>
                  <a:gd name="connsiteY162" fmla="*/ 173518 h 252298"/>
                  <a:gd name="connsiteX163" fmla="*/ 437520 w 462860"/>
                  <a:gd name="connsiteY163" fmla="*/ 173096 h 252298"/>
                  <a:gd name="connsiteX164" fmla="*/ 438822 w 462860"/>
                  <a:gd name="connsiteY164" fmla="*/ 171928 h 252298"/>
                  <a:gd name="connsiteX165" fmla="*/ 441638 w 462860"/>
                  <a:gd name="connsiteY165" fmla="*/ 169323 h 252298"/>
                  <a:gd name="connsiteX166" fmla="*/ 441772 w 462860"/>
                  <a:gd name="connsiteY166" fmla="*/ 169189 h 252298"/>
                  <a:gd name="connsiteX167" fmla="*/ 448323 w 462860"/>
                  <a:gd name="connsiteY167" fmla="*/ 162849 h 252298"/>
                  <a:gd name="connsiteX168" fmla="*/ 448993 w 462860"/>
                  <a:gd name="connsiteY168" fmla="*/ 162178 h 252298"/>
                  <a:gd name="connsiteX169" fmla="*/ 457938 w 462860"/>
                  <a:gd name="connsiteY169" fmla="*/ 152869 h 252298"/>
                  <a:gd name="connsiteX170" fmla="*/ 458877 w 462860"/>
                  <a:gd name="connsiteY170" fmla="*/ 151873 h 252298"/>
                  <a:gd name="connsiteX171" fmla="*/ 460179 w 462860"/>
                  <a:gd name="connsiteY171" fmla="*/ 150437 h 252298"/>
                  <a:gd name="connsiteX172" fmla="*/ 460524 w 462860"/>
                  <a:gd name="connsiteY172" fmla="*/ 150035 h 252298"/>
                  <a:gd name="connsiteX173" fmla="*/ 460811 w 462860"/>
                  <a:gd name="connsiteY173" fmla="*/ 149709 h 252298"/>
                  <a:gd name="connsiteX174" fmla="*/ 462861 w 462860"/>
                  <a:gd name="connsiteY174" fmla="*/ 147372 h 252298"/>
                  <a:gd name="connsiteX175" fmla="*/ 461558 w 462860"/>
                  <a:gd name="connsiteY175" fmla="*/ 145265 h 252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462860" h="252298">
                    <a:moveTo>
                      <a:pt x="461711" y="145227"/>
                    </a:moveTo>
                    <a:cubicBezTo>
                      <a:pt x="458857" y="140687"/>
                      <a:pt x="456003" y="136378"/>
                      <a:pt x="453130" y="132260"/>
                    </a:cubicBezTo>
                    <a:cubicBezTo>
                      <a:pt x="451962" y="130593"/>
                      <a:pt x="450794" y="128984"/>
                      <a:pt x="449644" y="127394"/>
                    </a:cubicBezTo>
                    <a:cubicBezTo>
                      <a:pt x="447327" y="124234"/>
                      <a:pt x="445028" y="121227"/>
                      <a:pt x="442749" y="118373"/>
                    </a:cubicBezTo>
                    <a:cubicBezTo>
                      <a:pt x="427157" y="98855"/>
                      <a:pt x="412179" y="85715"/>
                      <a:pt x="401472" y="78456"/>
                    </a:cubicBezTo>
                    <a:cubicBezTo>
                      <a:pt x="400648" y="77900"/>
                      <a:pt x="399863" y="77364"/>
                      <a:pt x="399077" y="76847"/>
                    </a:cubicBezTo>
                    <a:lnTo>
                      <a:pt x="399077" y="76847"/>
                    </a:lnTo>
                    <a:cubicBezTo>
                      <a:pt x="399077" y="76847"/>
                      <a:pt x="399058" y="76808"/>
                      <a:pt x="399039" y="76808"/>
                    </a:cubicBezTo>
                    <a:cubicBezTo>
                      <a:pt x="399039" y="76808"/>
                      <a:pt x="399039" y="76808"/>
                      <a:pt x="399039" y="76789"/>
                    </a:cubicBezTo>
                    <a:cubicBezTo>
                      <a:pt x="397545" y="75621"/>
                      <a:pt x="396836" y="73686"/>
                      <a:pt x="397258" y="71828"/>
                    </a:cubicBezTo>
                    <a:cubicBezTo>
                      <a:pt x="397258" y="71809"/>
                      <a:pt x="397258" y="71790"/>
                      <a:pt x="397258" y="71771"/>
                    </a:cubicBezTo>
                    <a:cubicBezTo>
                      <a:pt x="397296" y="71617"/>
                      <a:pt x="397315" y="71483"/>
                      <a:pt x="397353" y="71349"/>
                    </a:cubicBezTo>
                    <a:cubicBezTo>
                      <a:pt x="397392" y="71119"/>
                      <a:pt x="397430" y="70909"/>
                      <a:pt x="397468" y="70679"/>
                    </a:cubicBezTo>
                    <a:cubicBezTo>
                      <a:pt x="397487" y="70583"/>
                      <a:pt x="397507" y="70449"/>
                      <a:pt x="397526" y="70353"/>
                    </a:cubicBezTo>
                    <a:cubicBezTo>
                      <a:pt x="397545" y="70181"/>
                      <a:pt x="397564" y="70028"/>
                      <a:pt x="397583" y="69874"/>
                    </a:cubicBezTo>
                    <a:cubicBezTo>
                      <a:pt x="397602" y="69721"/>
                      <a:pt x="397622" y="69568"/>
                      <a:pt x="397641" y="69415"/>
                    </a:cubicBezTo>
                    <a:cubicBezTo>
                      <a:pt x="397641" y="69338"/>
                      <a:pt x="397641" y="69242"/>
                      <a:pt x="397641" y="69147"/>
                    </a:cubicBezTo>
                    <a:cubicBezTo>
                      <a:pt x="397641" y="69032"/>
                      <a:pt x="397641" y="68917"/>
                      <a:pt x="397660" y="68802"/>
                    </a:cubicBezTo>
                    <a:cubicBezTo>
                      <a:pt x="397660" y="68668"/>
                      <a:pt x="397679" y="68514"/>
                      <a:pt x="397679" y="68380"/>
                    </a:cubicBezTo>
                    <a:cubicBezTo>
                      <a:pt x="397717" y="66599"/>
                      <a:pt x="397468" y="64837"/>
                      <a:pt x="396951" y="63094"/>
                    </a:cubicBezTo>
                    <a:cubicBezTo>
                      <a:pt x="395036" y="56562"/>
                      <a:pt x="389481" y="50318"/>
                      <a:pt x="382413" y="44725"/>
                    </a:cubicBezTo>
                    <a:cubicBezTo>
                      <a:pt x="382279" y="44591"/>
                      <a:pt x="382107" y="44476"/>
                      <a:pt x="381973" y="44361"/>
                    </a:cubicBezTo>
                    <a:lnTo>
                      <a:pt x="381973" y="44361"/>
                    </a:lnTo>
                    <a:cubicBezTo>
                      <a:pt x="373047" y="37370"/>
                      <a:pt x="361842" y="31394"/>
                      <a:pt x="352418" y="27084"/>
                    </a:cubicBezTo>
                    <a:cubicBezTo>
                      <a:pt x="337688" y="20361"/>
                      <a:pt x="301333" y="11550"/>
                      <a:pt x="275360" y="5708"/>
                    </a:cubicBezTo>
                    <a:cubicBezTo>
                      <a:pt x="274767" y="5555"/>
                      <a:pt x="274154" y="5421"/>
                      <a:pt x="273560" y="5287"/>
                    </a:cubicBezTo>
                    <a:lnTo>
                      <a:pt x="273541" y="5287"/>
                    </a:lnTo>
                    <a:cubicBezTo>
                      <a:pt x="273541" y="5287"/>
                      <a:pt x="273522" y="5287"/>
                      <a:pt x="273522" y="5287"/>
                    </a:cubicBezTo>
                    <a:cubicBezTo>
                      <a:pt x="268331" y="4118"/>
                      <a:pt x="263581" y="3084"/>
                      <a:pt x="259597" y="2222"/>
                    </a:cubicBezTo>
                    <a:cubicBezTo>
                      <a:pt x="255095" y="1245"/>
                      <a:pt x="251533" y="479"/>
                      <a:pt x="249292" y="0"/>
                    </a:cubicBezTo>
                    <a:lnTo>
                      <a:pt x="213722" y="0"/>
                    </a:lnTo>
                    <a:cubicBezTo>
                      <a:pt x="212113" y="345"/>
                      <a:pt x="209815" y="843"/>
                      <a:pt x="206980" y="1456"/>
                    </a:cubicBezTo>
                    <a:cubicBezTo>
                      <a:pt x="203724" y="2145"/>
                      <a:pt x="199778" y="3007"/>
                      <a:pt x="195334" y="4003"/>
                    </a:cubicBezTo>
                    <a:cubicBezTo>
                      <a:pt x="195009" y="4080"/>
                      <a:pt x="194702" y="4156"/>
                      <a:pt x="194357" y="4214"/>
                    </a:cubicBezTo>
                    <a:cubicBezTo>
                      <a:pt x="168384" y="9979"/>
                      <a:pt x="126667" y="19748"/>
                      <a:pt x="110615" y="27103"/>
                    </a:cubicBezTo>
                    <a:cubicBezTo>
                      <a:pt x="101939" y="31068"/>
                      <a:pt x="91729" y="36470"/>
                      <a:pt x="83187" y="42752"/>
                    </a:cubicBezTo>
                    <a:cubicBezTo>
                      <a:pt x="74912" y="48862"/>
                      <a:pt x="68208" y="55815"/>
                      <a:pt x="66063" y="63113"/>
                    </a:cubicBezTo>
                    <a:cubicBezTo>
                      <a:pt x="65546" y="64856"/>
                      <a:pt x="65297" y="66618"/>
                      <a:pt x="65335" y="68400"/>
                    </a:cubicBezTo>
                    <a:cubicBezTo>
                      <a:pt x="65335" y="68534"/>
                      <a:pt x="65354" y="68687"/>
                      <a:pt x="65373" y="68821"/>
                    </a:cubicBezTo>
                    <a:cubicBezTo>
                      <a:pt x="65373" y="68936"/>
                      <a:pt x="65373" y="69051"/>
                      <a:pt x="65373" y="69166"/>
                    </a:cubicBezTo>
                    <a:cubicBezTo>
                      <a:pt x="65373" y="69242"/>
                      <a:pt x="65373" y="69338"/>
                      <a:pt x="65392" y="69434"/>
                    </a:cubicBezTo>
                    <a:cubicBezTo>
                      <a:pt x="65392" y="69587"/>
                      <a:pt x="65431" y="69740"/>
                      <a:pt x="65450" y="69894"/>
                    </a:cubicBezTo>
                    <a:cubicBezTo>
                      <a:pt x="65469" y="70047"/>
                      <a:pt x="65488" y="70200"/>
                      <a:pt x="65507" y="70372"/>
                    </a:cubicBezTo>
                    <a:cubicBezTo>
                      <a:pt x="65526" y="70468"/>
                      <a:pt x="65546" y="70602"/>
                      <a:pt x="65565" y="70698"/>
                    </a:cubicBezTo>
                    <a:cubicBezTo>
                      <a:pt x="65603" y="70928"/>
                      <a:pt x="65641" y="71139"/>
                      <a:pt x="65680" y="71368"/>
                    </a:cubicBezTo>
                    <a:cubicBezTo>
                      <a:pt x="65718" y="71503"/>
                      <a:pt x="65756" y="71656"/>
                      <a:pt x="65795" y="71790"/>
                    </a:cubicBezTo>
                    <a:cubicBezTo>
                      <a:pt x="65795" y="71809"/>
                      <a:pt x="65795" y="71828"/>
                      <a:pt x="65795" y="71847"/>
                    </a:cubicBezTo>
                    <a:cubicBezTo>
                      <a:pt x="66235" y="73705"/>
                      <a:pt x="65507" y="75640"/>
                      <a:pt x="64013" y="76808"/>
                    </a:cubicBezTo>
                    <a:lnTo>
                      <a:pt x="63994" y="76808"/>
                    </a:lnTo>
                    <a:cubicBezTo>
                      <a:pt x="63994" y="76808"/>
                      <a:pt x="63975" y="76847"/>
                      <a:pt x="63975" y="76847"/>
                    </a:cubicBezTo>
                    <a:lnTo>
                      <a:pt x="63956" y="76847"/>
                    </a:lnTo>
                    <a:cubicBezTo>
                      <a:pt x="63170" y="77383"/>
                      <a:pt x="62385" y="77919"/>
                      <a:pt x="61562" y="78475"/>
                    </a:cubicBezTo>
                    <a:cubicBezTo>
                      <a:pt x="50854" y="85734"/>
                      <a:pt x="35876" y="98874"/>
                      <a:pt x="20284" y="118392"/>
                    </a:cubicBezTo>
                    <a:cubicBezTo>
                      <a:pt x="18005" y="121246"/>
                      <a:pt x="15687" y="124272"/>
                      <a:pt x="13389" y="127414"/>
                    </a:cubicBezTo>
                    <a:cubicBezTo>
                      <a:pt x="12220" y="129003"/>
                      <a:pt x="11052" y="130612"/>
                      <a:pt x="9884" y="132279"/>
                    </a:cubicBezTo>
                    <a:cubicBezTo>
                      <a:pt x="7010" y="136378"/>
                      <a:pt x="4137" y="140707"/>
                      <a:pt x="1302" y="145246"/>
                    </a:cubicBezTo>
                    <a:cubicBezTo>
                      <a:pt x="862" y="145936"/>
                      <a:pt x="421" y="146644"/>
                      <a:pt x="0" y="147334"/>
                    </a:cubicBezTo>
                    <a:cubicBezTo>
                      <a:pt x="211" y="147583"/>
                      <a:pt x="421" y="147832"/>
                      <a:pt x="632" y="148081"/>
                    </a:cubicBezTo>
                    <a:cubicBezTo>
                      <a:pt x="709" y="148177"/>
                      <a:pt x="766" y="148253"/>
                      <a:pt x="843" y="148311"/>
                    </a:cubicBezTo>
                    <a:cubicBezTo>
                      <a:pt x="1456" y="149000"/>
                      <a:pt x="2069" y="149690"/>
                      <a:pt x="2682" y="150399"/>
                    </a:cubicBezTo>
                    <a:cubicBezTo>
                      <a:pt x="2969" y="150705"/>
                      <a:pt x="3256" y="151050"/>
                      <a:pt x="3563" y="151356"/>
                    </a:cubicBezTo>
                    <a:cubicBezTo>
                      <a:pt x="6455" y="154555"/>
                      <a:pt x="9443" y="157696"/>
                      <a:pt x="12489" y="160761"/>
                    </a:cubicBezTo>
                    <a:cubicBezTo>
                      <a:pt x="12948" y="161221"/>
                      <a:pt x="13389" y="161680"/>
                      <a:pt x="13868" y="162140"/>
                    </a:cubicBezTo>
                    <a:cubicBezTo>
                      <a:pt x="14078" y="162370"/>
                      <a:pt x="14308" y="162581"/>
                      <a:pt x="14538" y="162811"/>
                    </a:cubicBezTo>
                    <a:lnTo>
                      <a:pt x="14710" y="163002"/>
                    </a:lnTo>
                    <a:cubicBezTo>
                      <a:pt x="15477" y="163768"/>
                      <a:pt x="16262" y="164534"/>
                      <a:pt x="17028" y="165281"/>
                    </a:cubicBezTo>
                    <a:cubicBezTo>
                      <a:pt x="17220" y="165473"/>
                      <a:pt x="17411" y="165645"/>
                      <a:pt x="17603" y="165837"/>
                    </a:cubicBezTo>
                    <a:cubicBezTo>
                      <a:pt x="19863" y="168040"/>
                      <a:pt x="22181" y="170204"/>
                      <a:pt x="24517" y="172349"/>
                    </a:cubicBezTo>
                    <a:lnTo>
                      <a:pt x="26126" y="173786"/>
                    </a:lnTo>
                    <a:cubicBezTo>
                      <a:pt x="26529" y="174131"/>
                      <a:pt x="26912" y="174475"/>
                      <a:pt x="27295" y="174820"/>
                    </a:cubicBezTo>
                    <a:cubicBezTo>
                      <a:pt x="28195" y="175625"/>
                      <a:pt x="29114" y="176429"/>
                      <a:pt x="30053" y="177214"/>
                    </a:cubicBezTo>
                    <a:cubicBezTo>
                      <a:pt x="31700" y="178670"/>
                      <a:pt x="33386" y="180088"/>
                      <a:pt x="35071" y="181486"/>
                    </a:cubicBezTo>
                    <a:cubicBezTo>
                      <a:pt x="38864" y="184646"/>
                      <a:pt x="42752" y="187711"/>
                      <a:pt x="46736" y="190699"/>
                    </a:cubicBezTo>
                    <a:cubicBezTo>
                      <a:pt x="51142" y="194013"/>
                      <a:pt x="55662" y="197231"/>
                      <a:pt x="60240" y="200314"/>
                    </a:cubicBezTo>
                    <a:cubicBezTo>
                      <a:pt x="60565" y="200525"/>
                      <a:pt x="60872" y="200717"/>
                      <a:pt x="61178" y="200946"/>
                    </a:cubicBezTo>
                    <a:lnTo>
                      <a:pt x="61198" y="200946"/>
                    </a:lnTo>
                    <a:cubicBezTo>
                      <a:pt x="62653" y="201923"/>
                      <a:pt x="64071" y="202862"/>
                      <a:pt x="65526" y="203800"/>
                    </a:cubicBezTo>
                    <a:cubicBezTo>
                      <a:pt x="66561" y="204452"/>
                      <a:pt x="67576" y="205084"/>
                      <a:pt x="68591" y="205735"/>
                    </a:cubicBezTo>
                    <a:cubicBezTo>
                      <a:pt x="69281" y="206156"/>
                      <a:pt x="69970" y="206616"/>
                      <a:pt x="70660" y="207018"/>
                    </a:cubicBezTo>
                    <a:cubicBezTo>
                      <a:pt x="70928" y="207172"/>
                      <a:pt x="71177" y="207344"/>
                      <a:pt x="71426" y="207478"/>
                    </a:cubicBezTo>
                    <a:cubicBezTo>
                      <a:pt x="71828" y="207727"/>
                      <a:pt x="72250" y="207976"/>
                      <a:pt x="72671" y="208244"/>
                    </a:cubicBezTo>
                    <a:cubicBezTo>
                      <a:pt x="80677" y="213071"/>
                      <a:pt x="88914" y="217534"/>
                      <a:pt x="97361" y="221614"/>
                    </a:cubicBezTo>
                    <a:cubicBezTo>
                      <a:pt x="97935" y="221901"/>
                      <a:pt x="98510" y="222188"/>
                      <a:pt x="99104" y="222457"/>
                    </a:cubicBezTo>
                    <a:cubicBezTo>
                      <a:pt x="99717" y="222744"/>
                      <a:pt x="100368" y="223050"/>
                      <a:pt x="100981" y="223357"/>
                    </a:cubicBezTo>
                    <a:cubicBezTo>
                      <a:pt x="101555" y="223625"/>
                      <a:pt x="102111" y="223893"/>
                      <a:pt x="102705" y="224161"/>
                    </a:cubicBezTo>
                    <a:cubicBezTo>
                      <a:pt x="114235" y="229467"/>
                      <a:pt x="126169" y="234102"/>
                      <a:pt x="138427" y="237991"/>
                    </a:cubicBezTo>
                    <a:cubicBezTo>
                      <a:pt x="140074" y="238508"/>
                      <a:pt x="141722" y="239025"/>
                      <a:pt x="143369" y="239504"/>
                    </a:cubicBezTo>
                    <a:cubicBezTo>
                      <a:pt x="143446" y="239523"/>
                      <a:pt x="143522" y="239542"/>
                      <a:pt x="143599" y="239580"/>
                    </a:cubicBezTo>
                    <a:cubicBezTo>
                      <a:pt x="143733" y="239619"/>
                      <a:pt x="143886" y="239657"/>
                      <a:pt x="144020" y="239715"/>
                    </a:cubicBezTo>
                    <a:lnTo>
                      <a:pt x="144039" y="239715"/>
                    </a:lnTo>
                    <a:cubicBezTo>
                      <a:pt x="144039" y="239715"/>
                      <a:pt x="144116" y="239753"/>
                      <a:pt x="144154" y="239753"/>
                    </a:cubicBezTo>
                    <a:cubicBezTo>
                      <a:pt x="144308" y="239791"/>
                      <a:pt x="144461" y="239829"/>
                      <a:pt x="144595" y="239887"/>
                    </a:cubicBezTo>
                    <a:cubicBezTo>
                      <a:pt x="144920" y="239983"/>
                      <a:pt x="145227" y="240078"/>
                      <a:pt x="145553" y="240174"/>
                    </a:cubicBezTo>
                    <a:cubicBezTo>
                      <a:pt x="145591" y="240174"/>
                      <a:pt x="145610" y="240193"/>
                      <a:pt x="145629" y="240193"/>
                    </a:cubicBezTo>
                    <a:cubicBezTo>
                      <a:pt x="146223" y="240366"/>
                      <a:pt x="146855" y="240538"/>
                      <a:pt x="147449" y="240711"/>
                    </a:cubicBezTo>
                    <a:cubicBezTo>
                      <a:pt x="147602" y="240749"/>
                      <a:pt x="147755" y="240787"/>
                      <a:pt x="147928" y="240845"/>
                    </a:cubicBezTo>
                    <a:cubicBezTo>
                      <a:pt x="148656" y="241036"/>
                      <a:pt x="149364" y="241247"/>
                      <a:pt x="150092" y="241438"/>
                    </a:cubicBezTo>
                    <a:cubicBezTo>
                      <a:pt x="150475" y="241553"/>
                      <a:pt x="150877" y="241668"/>
                      <a:pt x="151261" y="241764"/>
                    </a:cubicBezTo>
                    <a:cubicBezTo>
                      <a:pt x="151375" y="241802"/>
                      <a:pt x="151490" y="241841"/>
                      <a:pt x="151605" y="241860"/>
                    </a:cubicBezTo>
                    <a:cubicBezTo>
                      <a:pt x="151854" y="241936"/>
                      <a:pt x="152122" y="242013"/>
                      <a:pt x="152371" y="242070"/>
                    </a:cubicBezTo>
                    <a:cubicBezTo>
                      <a:pt x="152659" y="242147"/>
                      <a:pt x="152946" y="242205"/>
                      <a:pt x="153233" y="242281"/>
                    </a:cubicBezTo>
                    <a:lnTo>
                      <a:pt x="153253" y="242281"/>
                    </a:lnTo>
                    <a:cubicBezTo>
                      <a:pt x="153463" y="242339"/>
                      <a:pt x="153674" y="242377"/>
                      <a:pt x="153885" y="242434"/>
                    </a:cubicBezTo>
                    <a:lnTo>
                      <a:pt x="153923" y="242434"/>
                    </a:lnTo>
                    <a:cubicBezTo>
                      <a:pt x="155723" y="242894"/>
                      <a:pt x="157524" y="243354"/>
                      <a:pt x="159305" y="243794"/>
                    </a:cubicBezTo>
                    <a:cubicBezTo>
                      <a:pt x="159842" y="243909"/>
                      <a:pt x="160359" y="244043"/>
                      <a:pt x="160876" y="244177"/>
                    </a:cubicBezTo>
                    <a:cubicBezTo>
                      <a:pt x="162044" y="244446"/>
                      <a:pt x="163213" y="244714"/>
                      <a:pt x="164381" y="244982"/>
                    </a:cubicBezTo>
                    <a:cubicBezTo>
                      <a:pt x="167446" y="245671"/>
                      <a:pt x="170530" y="246284"/>
                      <a:pt x="173633" y="246878"/>
                    </a:cubicBezTo>
                    <a:cubicBezTo>
                      <a:pt x="174265" y="247012"/>
                      <a:pt x="174897" y="247108"/>
                      <a:pt x="175529" y="247223"/>
                    </a:cubicBezTo>
                    <a:cubicBezTo>
                      <a:pt x="176965" y="247491"/>
                      <a:pt x="178402" y="247740"/>
                      <a:pt x="179858" y="247989"/>
                    </a:cubicBezTo>
                    <a:cubicBezTo>
                      <a:pt x="182194" y="248391"/>
                      <a:pt x="184550" y="248755"/>
                      <a:pt x="186906" y="249100"/>
                    </a:cubicBezTo>
                    <a:cubicBezTo>
                      <a:pt x="186983" y="249100"/>
                      <a:pt x="187041" y="249119"/>
                      <a:pt x="187117" y="249138"/>
                    </a:cubicBezTo>
                    <a:cubicBezTo>
                      <a:pt x="191503" y="249770"/>
                      <a:pt x="195947" y="250307"/>
                      <a:pt x="200410" y="250747"/>
                    </a:cubicBezTo>
                    <a:cubicBezTo>
                      <a:pt x="200851" y="250805"/>
                      <a:pt x="201291" y="250843"/>
                      <a:pt x="201751" y="250881"/>
                    </a:cubicBezTo>
                    <a:cubicBezTo>
                      <a:pt x="203130" y="251015"/>
                      <a:pt x="204490" y="251150"/>
                      <a:pt x="205869" y="251245"/>
                    </a:cubicBezTo>
                    <a:cubicBezTo>
                      <a:pt x="207689" y="251399"/>
                      <a:pt x="209508" y="251513"/>
                      <a:pt x="211328" y="251648"/>
                    </a:cubicBezTo>
                    <a:cubicBezTo>
                      <a:pt x="214182" y="251839"/>
                      <a:pt x="217074" y="251973"/>
                      <a:pt x="219967" y="252088"/>
                    </a:cubicBezTo>
                    <a:cubicBezTo>
                      <a:pt x="220694" y="252126"/>
                      <a:pt x="221422" y="252146"/>
                      <a:pt x="222169" y="252165"/>
                    </a:cubicBezTo>
                    <a:cubicBezTo>
                      <a:pt x="225253" y="252241"/>
                      <a:pt x="228337" y="252299"/>
                      <a:pt x="231440" y="252299"/>
                    </a:cubicBezTo>
                    <a:cubicBezTo>
                      <a:pt x="234543" y="252299"/>
                      <a:pt x="237627" y="252241"/>
                      <a:pt x="240711" y="252165"/>
                    </a:cubicBezTo>
                    <a:cubicBezTo>
                      <a:pt x="241458" y="252146"/>
                      <a:pt x="242185" y="252126"/>
                      <a:pt x="242932" y="252088"/>
                    </a:cubicBezTo>
                    <a:cubicBezTo>
                      <a:pt x="245825" y="251973"/>
                      <a:pt x="248698" y="251839"/>
                      <a:pt x="251552" y="251648"/>
                    </a:cubicBezTo>
                    <a:cubicBezTo>
                      <a:pt x="251992" y="251628"/>
                      <a:pt x="252471" y="251590"/>
                      <a:pt x="252912" y="251571"/>
                    </a:cubicBezTo>
                    <a:cubicBezTo>
                      <a:pt x="254080" y="251494"/>
                      <a:pt x="255268" y="251418"/>
                      <a:pt x="256436" y="251303"/>
                    </a:cubicBezTo>
                    <a:cubicBezTo>
                      <a:pt x="260075" y="250996"/>
                      <a:pt x="263715" y="250652"/>
                      <a:pt x="267316" y="250230"/>
                    </a:cubicBezTo>
                    <a:lnTo>
                      <a:pt x="267316" y="250230"/>
                    </a:lnTo>
                    <a:cubicBezTo>
                      <a:pt x="268446" y="250096"/>
                      <a:pt x="269595" y="249962"/>
                      <a:pt x="270706" y="249809"/>
                    </a:cubicBezTo>
                    <a:cubicBezTo>
                      <a:pt x="270783" y="249809"/>
                      <a:pt x="270859" y="249809"/>
                      <a:pt x="270936" y="249790"/>
                    </a:cubicBezTo>
                    <a:cubicBezTo>
                      <a:pt x="270974" y="249790"/>
                      <a:pt x="271032" y="249790"/>
                      <a:pt x="271070" y="249770"/>
                    </a:cubicBezTo>
                    <a:cubicBezTo>
                      <a:pt x="271932" y="249675"/>
                      <a:pt x="272775" y="249560"/>
                      <a:pt x="273598" y="249445"/>
                    </a:cubicBezTo>
                    <a:cubicBezTo>
                      <a:pt x="274326" y="249349"/>
                      <a:pt x="275035" y="249253"/>
                      <a:pt x="275744" y="249158"/>
                    </a:cubicBezTo>
                    <a:cubicBezTo>
                      <a:pt x="276184" y="249100"/>
                      <a:pt x="276644" y="249023"/>
                      <a:pt x="277084" y="248966"/>
                    </a:cubicBezTo>
                    <a:lnTo>
                      <a:pt x="277084" y="248966"/>
                    </a:lnTo>
                    <a:cubicBezTo>
                      <a:pt x="277812" y="248870"/>
                      <a:pt x="278502" y="248755"/>
                      <a:pt x="279210" y="248640"/>
                    </a:cubicBezTo>
                    <a:cubicBezTo>
                      <a:pt x="279536" y="248602"/>
                      <a:pt x="279862" y="248545"/>
                      <a:pt x="280187" y="248487"/>
                    </a:cubicBezTo>
                    <a:cubicBezTo>
                      <a:pt x="281815" y="248238"/>
                      <a:pt x="283424" y="247970"/>
                      <a:pt x="285033" y="247683"/>
                    </a:cubicBezTo>
                    <a:cubicBezTo>
                      <a:pt x="285359" y="247625"/>
                      <a:pt x="285685" y="247568"/>
                      <a:pt x="285991" y="247510"/>
                    </a:cubicBezTo>
                    <a:cubicBezTo>
                      <a:pt x="286048" y="247510"/>
                      <a:pt x="286087" y="247491"/>
                      <a:pt x="286144" y="247491"/>
                    </a:cubicBezTo>
                    <a:cubicBezTo>
                      <a:pt x="288347" y="247089"/>
                      <a:pt x="290550" y="246667"/>
                      <a:pt x="292733" y="246227"/>
                    </a:cubicBezTo>
                    <a:cubicBezTo>
                      <a:pt x="293231" y="246131"/>
                      <a:pt x="293729" y="246016"/>
                      <a:pt x="294208" y="245920"/>
                    </a:cubicBezTo>
                    <a:cubicBezTo>
                      <a:pt x="296296" y="245480"/>
                      <a:pt x="298422" y="245020"/>
                      <a:pt x="300491" y="244522"/>
                    </a:cubicBezTo>
                    <a:lnTo>
                      <a:pt x="300567" y="244522"/>
                    </a:lnTo>
                    <a:cubicBezTo>
                      <a:pt x="300778" y="244484"/>
                      <a:pt x="300989" y="244426"/>
                      <a:pt x="301199" y="244369"/>
                    </a:cubicBezTo>
                    <a:cubicBezTo>
                      <a:pt x="304322" y="243641"/>
                      <a:pt x="307425" y="242875"/>
                      <a:pt x="310508" y="242051"/>
                    </a:cubicBezTo>
                    <a:cubicBezTo>
                      <a:pt x="310719" y="241994"/>
                      <a:pt x="310949" y="241936"/>
                      <a:pt x="311160" y="241879"/>
                    </a:cubicBezTo>
                    <a:lnTo>
                      <a:pt x="311217" y="241879"/>
                    </a:lnTo>
                    <a:cubicBezTo>
                      <a:pt x="311638" y="241764"/>
                      <a:pt x="312041" y="241649"/>
                      <a:pt x="312462" y="241534"/>
                    </a:cubicBezTo>
                    <a:cubicBezTo>
                      <a:pt x="313267" y="241323"/>
                      <a:pt x="314071" y="241094"/>
                      <a:pt x="314875" y="240864"/>
                    </a:cubicBezTo>
                    <a:cubicBezTo>
                      <a:pt x="315584" y="240653"/>
                      <a:pt x="316293" y="240462"/>
                      <a:pt x="316982" y="240251"/>
                    </a:cubicBezTo>
                    <a:cubicBezTo>
                      <a:pt x="317825" y="240021"/>
                      <a:pt x="318630" y="239753"/>
                      <a:pt x="319473" y="239504"/>
                    </a:cubicBezTo>
                    <a:cubicBezTo>
                      <a:pt x="341634" y="232915"/>
                      <a:pt x="362742" y="223874"/>
                      <a:pt x="382509" y="212707"/>
                    </a:cubicBezTo>
                    <a:cubicBezTo>
                      <a:pt x="383907" y="211941"/>
                      <a:pt x="385286" y="211136"/>
                      <a:pt x="386665" y="210332"/>
                    </a:cubicBezTo>
                    <a:cubicBezTo>
                      <a:pt x="387719" y="209719"/>
                      <a:pt x="388753" y="209087"/>
                      <a:pt x="389807" y="208474"/>
                    </a:cubicBezTo>
                    <a:lnTo>
                      <a:pt x="389807" y="208474"/>
                    </a:lnTo>
                    <a:cubicBezTo>
                      <a:pt x="390381" y="208129"/>
                      <a:pt x="390937" y="207784"/>
                      <a:pt x="391511" y="207440"/>
                    </a:cubicBezTo>
                    <a:cubicBezTo>
                      <a:pt x="391722" y="207306"/>
                      <a:pt x="391952" y="207172"/>
                      <a:pt x="392163" y="207038"/>
                    </a:cubicBezTo>
                    <a:cubicBezTo>
                      <a:pt x="392852" y="206616"/>
                      <a:pt x="393503" y="206195"/>
                      <a:pt x="394193" y="205754"/>
                    </a:cubicBezTo>
                    <a:lnTo>
                      <a:pt x="394212" y="205754"/>
                    </a:lnTo>
                    <a:cubicBezTo>
                      <a:pt x="402065" y="200870"/>
                      <a:pt x="409670" y="195622"/>
                      <a:pt x="417025" y="190048"/>
                    </a:cubicBezTo>
                    <a:cubicBezTo>
                      <a:pt x="421047" y="187021"/>
                      <a:pt x="424993" y="183880"/>
                      <a:pt x="428843" y="180624"/>
                    </a:cubicBezTo>
                    <a:cubicBezTo>
                      <a:pt x="429801" y="179839"/>
                      <a:pt x="430758" y="179034"/>
                      <a:pt x="431697" y="178210"/>
                    </a:cubicBezTo>
                    <a:cubicBezTo>
                      <a:pt x="432061" y="177904"/>
                      <a:pt x="432425" y="177598"/>
                      <a:pt x="432769" y="177272"/>
                    </a:cubicBezTo>
                    <a:cubicBezTo>
                      <a:pt x="434206" y="176046"/>
                      <a:pt x="435643" y="174782"/>
                      <a:pt x="437041" y="173518"/>
                    </a:cubicBezTo>
                    <a:cubicBezTo>
                      <a:pt x="437213" y="173364"/>
                      <a:pt x="437366" y="173230"/>
                      <a:pt x="437520" y="173096"/>
                    </a:cubicBezTo>
                    <a:cubicBezTo>
                      <a:pt x="437960" y="172694"/>
                      <a:pt x="438382" y="172311"/>
                      <a:pt x="438822" y="171928"/>
                    </a:cubicBezTo>
                    <a:cubicBezTo>
                      <a:pt x="439761" y="171066"/>
                      <a:pt x="440699" y="170185"/>
                      <a:pt x="441638" y="169323"/>
                    </a:cubicBezTo>
                    <a:cubicBezTo>
                      <a:pt x="441676" y="169285"/>
                      <a:pt x="441734" y="169227"/>
                      <a:pt x="441772" y="169189"/>
                    </a:cubicBezTo>
                    <a:cubicBezTo>
                      <a:pt x="443994" y="167101"/>
                      <a:pt x="446177" y="164994"/>
                      <a:pt x="448323" y="162849"/>
                    </a:cubicBezTo>
                    <a:cubicBezTo>
                      <a:pt x="448552" y="162638"/>
                      <a:pt x="448763" y="162408"/>
                      <a:pt x="448993" y="162178"/>
                    </a:cubicBezTo>
                    <a:cubicBezTo>
                      <a:pt x="452039" y="159152"/>
                      <a:pt x="455027" y="156030"/>
                      <a:pt x="457938" y="152869"/>
                    </a:cubicBezTo>
                    <a:cubicBezTo>
                      <a:pt x="458244" y="152544"/>
                      <a:pt x="458551" y="152199"/>
                      <a:pt x="458877" y="151873"/>
                    </a:cubicBezTo>
                    <a:cubicBezTo>
                      <a:pt x="459298" y="151395"/>
                      <a:pt x="459738" y="150935"/>
                      <a:pt x="460179" y="150437"/>
                    </a:cubicBezTo>
                    <a:cubicBezTo>
                      <a:pt x="460294" y="150303"/>
                      <a:pt x="460409" y="150169"/>
                      <a:pt x="460524" y="150035"/>
                    </a:cubicBezTo>
                    <a:cubicBezTo>
                      <a:pt x="460620" y="149920"/>
                      <a:pt x="460715" y="149824"/>
                      <a:pt x="460811" y="149709"/>
                    </a:cubicBezTo>
                    <a:cubicBezTo>
                      <a:pt x="461501" y="148924"/>
                      <a:pt x="462190" y="148158"/>
                      <a:pt x="462861" y="147372"/>
                    </a:cubicBezTo>
                    <a:cubicBezTo>
                      <a:pt x="462420" y="146664"/>
                      <a:pt x="461980" y="145974"/>
                      <a:pt x="461558" y="145265"/>
                    </a:cubicBezTo>
                    <a:close/>
                  </a:path>
                </a:pathLst>
              </a:custGeom>
              <a:solidFill>
                <a:srgbClr val="383838"/>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99" name="Freeform: Shape 98">
                <a:extLst>
                  <a:ext uri="{FF2B5EF4-FFF2-40B4-BE49-F238E27FC236}">
                    <a16:creationId xmlns:a16="http://schemas.microsoft.com/office/drawing/2014/main" id="{9C702FF7-35FA-30CE-FDBD-A15A48F20418}"/>
                  </a:ext>
                </a:extLst>
              </p:cNvPr>
              <p:cNvSpPr>
                <a:spLocks noGrp="1" noRot="1" noMove="1" noResize="1" noEditPoints="1" noAdjustHandles="1" noChangeArrowheads="1" noChangeShapeType="1"/>
              </p:cNvSpPr>
              <p:nvPr/>
            </p:nvSpPr>
            <p:spPr>
              <a:xfrm>
                <a:off x="551144" y="1872921"/>
                <a:ext cx="94487" cy="155781"/>
              </a:xfrm>
              <a:custGeom>
                <a:avLst/>
                <a:gdLst>
                  <a:gd name="connsiteX0" fmla="*/ 94488 w 94487"/>
                  <a:gd name="connsiteY0" fmla="*/ 139098 h 155781"/>
                  <a:gd name="connsiteX1" fmla="*/ 47445 w 94487"/>
                  <a:gd name="connsiteY1" fmla="*/ 155781 h 155781"/>
                  <a:gd name="connsiteX2" fmla="*/ 0 w 94487"/>
                  <a:gd name="connsiteY2" fmla="*/ 139098 h 155781"/>
                  <a:gd name="connsiteX3" fmla="*/ 8255 w 94487"/>
                  <a:gd name="connsiteY3" fmla="*/ 54111 h 155781"/>
                  <a:gd name="connsiteX4" fmla="*/ 8619 w 94487"/>
                  <a:gd name="connsiteY4" fmla="*/ 50337 h 155781"/>
                  <a:gd name="connsiteX5" fmla="*/ 12852 w 94487"/>
                  <a:gd name="connsiteY5" fmla="*/ 7394 h 155781"/>
                  <a:gd name="connsiteX6" fmla="*/ 80045 w 94487"/>
                  <a:gd name="connsiteY6" fmla="*/ 0 h 155781"/>
                  <a:gd name="connsiteX7" fmla="*/ 85332 w 94487"/>
                  <a:gd name="connsiteY7" fmla="*/ 50567 h 155781"/>
                  <a:gd name="connsiteX8" fmla="*/ 85408 w 94487"/>
                  <a:gd name="connsiteY8" fmla="*/ 51237 h 155781"/>
                  <a:gd name="connsiteX9" fmla="*/ 94468 w 94487"/>
                  <a:gd name="connsiteY9" fmla="*/ 139117 h 155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4487" h="155781">
                    <a:moveTo>
                      <a:pt x="94488" y="139098"/>
                    </a:moveTo>
                    <a:cubicBezTo>
                      <a:pt x="89699" y="142967"/>
                      <a:pt x="72690" y="155704"/>
                      <a:pt x="47445" y="155781"/>
                    </a:cubicBezTo>
                    <a:cubicBezTo>
                      <a:pt x="21951" y="155858"/>
                      <a:pt x="4750" y="142928"/>
                      <a:pt x="0" y="139098"/>
                    </a:cubicBezTo>
                    <a:cubicBezTo>
                      <a:pt x="2758" y="110769"/>
                      <a:pt x="5497" y="82440"/>
                      <a:pt x="8255" y="54111"/>
                    </a:cubicBezTo>
                    <a:lnTo>
                      <a:pt x="8619" y="50337"/>
                    </a:lnTo>
                    <a:lnTo>
                      <a:pt x="12852" y="7394"/>
                    </a:lnTo>
                    <a:lnTo>
                      <a:pt x="80045" y="0"/>
                    </a:lnTo>
                    <a:cubicBezTo>
                      <a:pt x="80697" y="6149"/>
                      <a:pt x="82842" y="26739"/>
                      <a:pt x="85332" y="50567"/>
                    </a:cubicBezTo>
                    <a:cubicBezTo>
                      <a:pt x="85351" y="50797"/>
                      <a:pt x="85389" y="51008"/>
                      <a:pt x="85408" y="51237"/>
                    </a:cubicBezTo>
                    <a:cubicBezTo>
                      <a:pt x="88837" y="83934"/>
                      <a:pt x="94468" y="139117"/>
                      <a:pt x="94468" y="139117"/>
                    </a:cubicBezTo>
                    <a:close/>
                  </a:path>
                </a:pathLst>
              </a:custGeom>
              <a:solidFill>
                <a:srgbClr val="FFC999"/>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100" name="Freeform: Shape 99">
                <a:extLst>
                  <a:ext uri="{FF2B5EF4-FFF2-40B4-BE49-F238E27FC236}">
                    <a16:creationId xmlns:a16="http://schemas.microsoft.com/office/drawing/2014/main" id="{8509F3E5-4964-CE0F-CB42-96590EF1A5B3}"/>
                  </a:ext>
                </a:extLst>
              </p:cNvPr>
              <p:cNvSpPr>
                <a:spLocks noGrp="1" noRot="1" noMove="1" noResize="1" noEditPoints="1" noAdjustHandles="1" noChangeArrowheads="1" noChangeShapeType="1"/>
              </p:cNvSpPr>
              <p:nvPr/>
            </p:nvSpPr>
            <p:spPr>
              <a:xfrm>
                <a:off x="559763" y="1872902"/>
                <a:ext cx="76712" cy="58707"/>
              </a:xfrm>
              <a:custGeom>
                <a:avLst/>
                <a:gdLst>
                  <a:gd name="connsiteX0" fmla="*/ 76712 w 76712"/>
                  <a:gd name="connsiteY0" fmla="*/ 50567 h 58707"/>
                  <a:gd name="connsiteX1" fmla="*/ 38615 w 76712"/>
                  <a:gd name="connsiteY1" fmla="*/ 58708 h 58707"/>
                  <a:gd name="connsiteX2" fmla="*/ 0 w 76712"/>
                  <a:gd name="connsiteY2" fmla="*/ 50337 h 58707"/>
                  <a:gd name="connsiteX3" fmla="*/ 4233 w 76712"/>
                  <a:gd name="connsiteY3" fmla="*/ 7394 h 58707"/>
                  <a:gd name="connsiteX4" fmla="*/ 71426 w 76712"/>
                  <a:gd name="connsiteY4" fmla="*/ 0 h 58707"/>
                  <a:gd name="connsiteX5" fmla="*/ 76712 w 76712"/>
                  <a:gd name="connsiteY5" fmla="*/ 50567 h 5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712" h="58707">
                    <a:moveTo>
                      <a:pt x="76712" y="50567"/>
                    </a:moveTo>
                    <a:cubicBezTo>
                      <a:pt x="64875" y="55834"/>
                      <a:pt x="52023" y="58708"/>
                      <a:pt x="38615" y="58708"/>
                    </a:cubicBezTo>
                    <a:cubicBezTo>
                      <a:pt x="25207" y="58708"/>
                      <a:pt x="11991" y="55739"/>
                      <a:pt x="0" y="50337"/>
                    </a:cubicBezTo>
                    <a:lnTo>
                      <a:pt x="4233" y="7394"/>
                    </a:lnTo>
                    <a:lnTo>
                      <a:pt x="71426" y="0"/>
                    </a:lnTo>
                    <a:cubicBezTo>
                      <a:pt x="72077" y="6148"/>
                      <a:pt x="74222" y="26739"/>
                      <a:pt x="76712" y="50567"/>
                    </a:cubicBezTo>
                    <a:close/>
                  </a:path>
                </a:pathLst>
              </a:custGeom>
              <a:solidFill>
                <a:srgbClr val="FFC999"/>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101" name="Freeform: Shape 100">
                <a:extLst>
                  <a:ext uri="{FF2B5EF4-FFF2-40B4-BE49-F238E27FC236}">
                    <a16:creationId xmlns:a16="http://schemas.microsoft.com/office/drawing/2014/main" id="{6631FDE8-9E2A-8F15-D6AA-AAB9C2C83E9D}"/>
                  </a:ext>
                </a:extLst>
              </p:cNvPr>
              <p:cNvSpPr>
                <a:spLocks noGrp="1" noRot="1" noMove="1" noResize="1" noEditPoints="1" noAdjustHandles="1" noChangeArrowheads="1" noChangeShapeType="1"/>
              </p:cNvSpPr>
              <p:nvPr/>
            </p:nvSpPr>
            <p:spPr>
              <a:xfrm>
                <a:off x="490845" y="1656192"/>
                <a:ext cx="215064" cy="252088"/>
              </a:xfrm>
              <a:custGeom>
                <a:avLst/>
                <a:gdLst>
                  <a:gd name="connsiteX0" fmla="*/ 178691 w 215064"/>
                  <a:gd name="connsiteY0" fmla="*/ 31547 h 252088"/>
                  <a:gd name="connsiteX1" fmla="*/ 107533 w 215064"/>
                  <a:gd name="connsiteY1" fmla="*/ 0 h 252088"/>
                  <a:gd name="connsiteX2" fmla="*/ 59073 w 215064"/>
                  <a:gd name="connsiteY2" fmla="*/ 13504 h 252088"/>
                  <a:gd name="connsiteX3" fmla="*/ 1 w 215064"/>
                  <a:gd name="connsiteY3" fmla="*/ 126054 h 252088"/>
                  <a:gd name="connsiteX4" fmla="*/ 9502 w 215064"/>
                  <a:gd name="connsiteY4" fmla="*/ 177904 h 252088"/>
                  <a:gd name="connsiteX5" fmla="*/ 107552 w 215064"/>
                  <a:gd name="connsiteY5" fmla="*/ 252088 h 252088"/>
                  <a:gd name="connsiteX6" fmla="*/ 199530 w 215064"/>
                  <a:gd name="connsiteY6" fmla="*/ 191389 h 252088"/>
                  <a:gd name="connsiteX7" fmla="*/ 201580 w 215064"/>
                  <a:gd name="connsiteY7" fmla="*/ 187251 h 252088"/>
                  <a:gd name="connsiteX8" fmla="*/ 202231 w 215064"/>
                  <a:gd name="connsiteY8" fmla="*/ 185853 h 252088"/>
                  <a:gd name="connsiteX9" fmla="*/ 203112 w 215064"/>
                  <a:gd name="connsiteY9" fmla="*/ 183880 h 252088"/>
                  <a:gd name="connsiteX10" fmla="*/ 215064 w 215064"/>
                  <a:gd name="connsiteY10" fmla="*/ 127988 h 252088"/>
                  <a:gd name="connsiteX11" fmla="*/ 215064 w 215064"/>
                  <a:gd name="connsiteY11" fmla="*/ 127931 h 252088"/>
                  <a:gd name="connsiteX12" fmla="*/ 215064 w 215064"/>
                  <a:gd name="connsiteY12" fmla="*/ 126034 h 252088"/>
                  <a:gd name="connsiteX13" fmla="*/ 178691 w 215064"/>
                  <a:gd name="connsiteY13" fmla="*/ 31547 h 252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5064" h="252088">
                    <a:moveTo>
                      <a:pt x="178691" y="31547"/>
                    </a:moveTo>
                    <a:cubicBezTo>
                      <a:pt x="159728" y="11914"/>
                      <a:pt x="134828" y="0"/>
                      <a:pt x="107533" y="0"/>
                    </a:cubicBezTo>
                    <a:cubicBezTo>
                      <a:pt x="90103" y="0"/>
                      <a:pt x="73630" y="4865"/>
                      <a:pt x="59073" y="13504"/>
                    </a:cubicBezTo>
                    <a:cubicBezTo>
                      <a:pt x="24021" y="34267"/>
                      <a:pt x="-209" y="76866"/>
                      <a:pt x="1" y="126054"/>
                    </a:cubicBezTo>
                    <a:cubicBezTo>
                      <a:pt x="97" y="147851"/>
                      <a:pt x="9023" y="177961"/>
                      <a:pt x="9502" y="177904"/>
                    </a:cubicBezTo>
                    <a:cubicBezTo>
                      <a:pt x="26377" y="221652"/>
                      <a:pt x="63919" y="252088"/>
                      <a:pt x="107552" y="252088"/>
                    </a:cubicBezTo>
                    <a:cubicBezTo>
                      <a:pt x="146531" y="252088"/>
                      <a:pt x="180664" y="227781"/>
                      <a:pt x="199530" y="191389"/>
                    </a:cubicBezTo>
                    <a:cubicBezTo>
                      <a:pt x="200239" y="190029"/>
                      <a:pt x="200929" y="188649"/>
                      <a:pt x="201580" y="187251"/>
                    </a:cubicBezTo>
                    <a:cubicBezTo>
                      <a:pt x="201791" y="186792"/>
                      <a:pt x="202020" y="186332"/>
                      <a:pt x="202231" y="185853"/>
                    </a:cubicBezTo>
                    <a:cubicBezTo>
                      <a:pt x="202538" y="185202"/>
                      <a:pt x="202825" y="184550"/>
                      <a:pt x="203112" y="183880"/>
                    </a:cubicBezTo>
                    <a:cubicBezTo>
                      <a:pt x="210525" y="167101"/>
                      <a:pt x="214815" y="148119"/>
                      <a:pt x="215064" y="127988"/>
                    </a:cubicBezTo>
                    <a:cubicBezTo>
                      <a:pt x="215064" y="127969"/>
                      <a:pt x="215064" y="127950"/>
                      <a:pt x="215064" y="127931"/>
                    </a:cubicBezTo>
                    <a:cubicBezTo>
                      <a:pt x="215064" y="127299"/>
                      <a:pt x="215064" y="126667"/>
                      <a:pt x="215064" y="126034"/>
                    </a:cubicBezTo>
                    <a:cubicBezTo>
                      <a:pt x="215064" y="88416"/>
                      <a:pt x="201005" y="54628"/>
                      <a:pt x="178691" y="31547"/>
                    </a:cubicBezTo>
                    <a:close/>
                  </a:path>
                </a:pathLst>
              </a:custGeom>
              <a:solidFill>
                <a:srgbClr val="FFC999"/>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102" name="Freeform: Shape 101">
                <a:extLst>
                  <a:ext uri="{FF2B5EF4-FFF2-40B4-BE49-F238E27FC236}">
                    <a16:creationId xmlns:a16="http://schemas.microsoft.com/office/drawing/2014/main" id="{90F44CD2-F0F7-62BD-DB07-3365565EF077}"/>
                  </a:ext>
                </a:extLst>
              </p:cNvPr>
              <p:cNvSpPr>
                <a:spLocks noGrp="1" noRot="1" noMove="1" noResize="1" noEditPoints="1" noAdjustHandles="1" noChangeArrowheads="1" noChangeShapeType="1"/>
              </p:cNvSpPr>
              <p:nvPr/>
            </p:nvSpPr>
            <p:spPr>
              <a:xfrm>
                <a:off x="510293" y="2044676"/>
                <a:ext cx="14012" cy="125116"/>
              </a:xfrm>
              <a:custGeom>
                <a:avLst/>
                <a:gdLst>
                  <a:gd name="connsiteX0" fmla="*/ 13939 w 14012"/>
                  <a:gd name="connsiteY0" fmla="*/ 121534 h 125116"/>
                  <a:gd name="connsiteX1" fmla="*/ 13824 w 14012"/>
                  <a:gd name="connsiteY1" fmla="*/ 123258 h 125116"/>
                  <a:gd name="connsiteX2" fmla="*/ 13824 w 14012"/>
                  <a:gd name="connsiteY2" fmla="*/ 123258 h 125116"/>
                  <a:gd name="connsiteX3" fmla="*/ 12866 w 14012"/>
                  <a:gd name="connsiteY3" fmla="*/ 125116 h 125116"/>
                  <a:gd name="connsiteX4" fmla="*/ 7484 w 14012"/>
                  <a:gd name="connsiteY4" fmla="*/ 123756 h 125116"/>
                  <a:gd name="connsiteX5" fmla="*/ 7445 w 14012"/>
                  <a:gd name="connsiteY5" fmla="*/ 123756 h 125116"/>
                  <a:gd name="connsiteX6" fmla="*/ 6813 w 14012"/>
                  <a:gd name="connsiteY6" fmla="*/ 123603 h 125116"/>
                  <a:gd name="connsiteX7" fmla="*/ 6794 w 14012"/>
                  <a:gd name="connsiteY7" fmla="*/ 123603 h 125116"/>
                  <a:gd name="connsiteX8" fmla="*/ 5932 w 14012"/>
                  <a:gd name="connsiteY8" fmla="*/ 123392 h 125116"/>
                  <a:gd name="connsiteX9" fmla="*/ 5166 w 14012"/>
                  <a:gd name="connsiteY9" fmla="*/ 123181 h 125116"/>
                  <a:gd name="connsiteX10" fmla="*/ 4821 w 14012"/>
                  <a:gd name="connsiteY10" fmla="*/ 123086 h 125116"/>
                  <a:gd name="connsiteX11" fmla="*/ 4764 w 14012"/>
                  <a:gd name="connsiteY11" fmla="*/ 122703 h 125116"/>
                  <a:gd name="connsiteX12" fmla="*/ 4132 w 14012"/>
                  <a:gd name="connsiteY12" fmla="*/ 117416 h 125116"/>
                  <a:gd name="connsiteX13" fmla="*/ 1201 w 14012"/>
                  <a:gd name="connsiteY13" fmla="*/ 86769 h 125116"/>
                  <a:gd name="connsiteX14" fmla="*/ 2561 w 14012"/>
                  <a:gd name="connsiteY14" fmla="*/ 39497 h 125116"/>
                  <a:gd name="connsiteX15" fmla="*/ 4247 w 14012"/>
                  <a:gd name="connsiteY15" fmla="*/ 17948 h 125116"/>
                  <a:gd name="connsiteX16" fmla="*/ 2235 w 14012"/>
                  <a:gd name="connsiteY16" fmla="*/ 5728 h 125116"/>
                  <a:gd name="connsiteX17" fmla="*/ 5664 w 14012"/>
                  <a:gd name="connsiteY17" fmla="*/ 135 h 125116"/>
                  <a:gd name="connsiteX18" fmla="*/ 11257 w 14012"/>
                  <a:gd name="connsiteY18" fmla="*/ 3544 h 125116"/>
                  <a:gd name="connsiteX19" fmla="*/ 13575 w 14012"/>
                  <a:gd name="connsiteY19" fmla="*/ 17929 h 125116"/>
                  <a:gd name="connsiteX20" fmla="*/ 13575 w 14012"/>
                  <a:gd name="connsiteY20" fmla="*/ 18025 h 125116"/>
                  <a:gd name="connsiteX21" fmla="*/ 10912 w 14012"/>
                  <a:gd name="connsiteY21" fmla="*/ 43519 h 125116"/>
                  <a:gd name="connsiteX22" fmla="*/ 10453 w 14012"/>
                  <a:gd name="connsiteY22" fmla="*/ 86022 h 125116"/>
                  <a:gd name="connsiteX23" fmla="*/ 13383 w 14012"/>
                  <a:gd name="connsiteY23" fmla="*/ 116535 h 125116"/>
                  <a:gd name="connsiteX24" fmla="*/ 13977 w 14012"/>
                  <a:gd name="connsiteY24" fmla="*/ 121534 h 125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012" h="125116">
                    <a:moveTo>
                      <a:pt x="13939" y="121534"/>
                    </a:moveTo>
                    <a:cubicBezTo>
                      <a:pt x="14015" y="122147"/>
                      <a:pt x="13958" y="122703"/>
                      <a:pt x="13824" y="123258"/>
                    </a:cubicBezTo>
                    <a:lnTo>
                      <a:pt x="13824" y="123258"/>
                    </a:lnTo>
                    <a:cubicBezTo>
                      <a:pt x="13651" y="123967"/>
                      <a:pt x="13326" y="124599"/>
                      <a:pt x="12866" y="125116"/>
                    </a:cubicBezTo>
                    <a:cubicBezTo>
                      <a:pt x="11065" y="124675"/>
                      <a:pt x="9265" y="124216"/>
                      <a:pt x="7484" y="123756"/>
                    </a:cubicBezTo>
                    <a:lnTo>
                      <a:pt x="7445" y="123756"/>
                    </a:lnTo>
                    <a:cubicBezTo>
                      <a:pt x="7235" y="123699"/>
                      <a:pt x="7024" y="123660"/>
                      <a:pt x="6813" y="123603"/>
                    </a:cubicBezTo>
                    <a:lnTo>
                      <a:pt x="6794" y="123603"/>
                    </a:lnTo>
                    <a:cubicBezTo>
                      <a:pt x="6507" y="123526"/>
                      <a:pt x="6219" y="123450"/>
                      <a:pt x="5932" y="123392"/>
                    </a:cubicBezTo>
                    <a:cubicBezTo>
                      <a:pt x="5664" y="123316"/>
                      <a:pt x="5415" y="123258"/>
                      <a:pt x="5166" y="123181"/>
                    </a:cubicBezTo>
                    <a:cubicBezTo>
                      <a:pt x="5051" y="123162"/>
                      <a:pt x="4936" y="123124"/>
                      <a:pt x="4821" y="123086"/>
                    </a:cubicBezTo>
                    <a:cubicBezTo>
                      <a:pt x="4802" y="122952"/>
                      <a:pt x="4764" y="122837"/>
                      <a:pt x="4764" y="122703"/>
                    </a:cubicBezTo>
                    <a:cubicBezTo>
                      <a:pt x="4764" y="122645"/>
                      <a:pt x="4515" y="120691"/>
                      <a:pt x="4132" y="117416"/>
                    </a:cubicBezTo>
                    <a:cubicBezTo>
                      <a:pt x="3385" y="110884"/>
                      <a:pt x="2120" y="99105"/>
                      <a:pt x="1201" y="86769"/>
                    </a:cubicBezTo>
                    <a:cubicBezTo>
                      <a:pt x="-1385" y="52273"/>
                      <a:pt x="741" y="43270"/>
                      <a:pt x="2561" y="39497"/>
                    </a:cubicBezTo>
                    <a:cubicBezTo>
                      <a:pt x="5089" y="34229"/>
                      <a:pt x="5032" y="25495"/>
                      <a:pt x="4247" y="17948"/>
                    </a:cubicBezTo>
                    <a:cubicBezTo>
                      <a:pt x="3729" y="12853"/>
                      <a:pt x="2867" y="8314"/>
                      <a:pt x="2235" y="5728"/>
                    </a:cubicBezTo>
                    <a:cubicBezTo>
                      <a:pt x="1642" y="3238"/>
                      <a:pt x="3174" y="748"/>
                      <a:pt x="5664" y="135"/>
                    </a:cubicBezTo>
                    <a:cubicBezTo>
                      <a:pt x="8154" y="-478"/>
                      <a:pt x="10644" y="1054"/>
                      <a:pt x="11257" y="3544"/>
                    </a:cubicBezTo>
                    <a:cubicBezTo>
                      <a:pt x="11334" y="3813"/>
                      <a:pt x="12808" y="10057"/>
                      <a:pt x="13575" y="17929"/>
                    </a:cubicBezTo>
                    <a:cubicBezTo>
                      <a:pt x="13575" y="17968"/>
                      <a:pt x="13575" y="18006"/>
                      <a:pt x="13575" y="18025"/>
                    </a:cubicBezTo>
                    <a:cubicBezTo>
                      <a:pt x="14647" y="29077"/>
                      <a:pt x="13747" y="37658"/>
                      <a:pt x="10912" y="43519"/>
                    </a:cubicBezTo>
                    <a:cubicBezTo>
                      <a:pt x="10165" y="45052"/>
                      <a:pt x="7962" y="52656"/>
                      <a:pt x="10453" y="86022"/>
                    </a:cubicBezTo>
                    <a:cubicBezTo>
                      <a:pt x="11391" y="98358"/>
                      <a:pt x="12655" y="110137"/>
                      <a:pt x="13383" y="116535"/>
                    </a:cubicBezTo>
                    <a:cubicBezTo>
                      <a:pt x="13747" y="119619"/>
                      <a:pt x="13958" y="121477"/>
                      <a:pt x="13977" y="121534"/>
                    </a:cubicBezTo>
                    <a:close/>
                  </a:path>
                </a:pathLst>
              </a:custGeom>
              <a:solidFill>
                <a:srgbClr val="FBC56C"/>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103" name="Freeform: Shape 102">
                <a:extLst>
                  <a:ext uri="{FF2B5EF4-FFF2-40B4-BE49-F238E27FC236}">
                    <a16:creationId xmlns:a16="http://schemas.microsoft.com/office/drawing/2014/main" id="{1FFA96AA-0243-B9AF-F294-AA5BDE55599B}"/>
                  </a:ext>
                </a:extLst>
              </p:cNvPr>
              <p:cNvSpPr>
                <a:spLocks noGrp="1" noRot="1" noMove="1" noResize="1" noEditPoints="1" noAdjustHandles="1" noChangeArrowheads="1" noChangeShapeType="1"/>
              </p:cNvSpPr>
              <p:nvPr/>
            </p:nvSpPr>
            <p:spPr>
              <a:xfrm>
                <a:off x="511322" y="2160272"/>
                <a:ext cx="17162" cy="10688"/>
              </a:xfrm>
              <a:custGeom>
                <a:avLst/>
                <a:gdLst>
                  <a:gd name="connsiteX0" fmla="*/ 17143 w 17162"/>
                  <a:gd name="connsiteY0" fmla="*/ 8753 h 10688"/>
                  <a:gd name="connsiteX1" fmla="*/ 16932 w 17162"/>
                  <a:gd name="connsiteY1" fmla="*/ 10688 h 10688"/>
                  <a:gd name="connsiteX2" fmla="*/ 13427 w 17162"/>
                  <a:gd name="connsiteY2" fmla="*/ 9884 h 10688"/>
                  <a:gd name="connsiteX3" fmla="*/ 11856 w 17162"/>
                  <a:gd name="connsiteY3" fmla="*/ 9500 h 10688"/>
                  <a:gd name="connsiteX4" fmla="*/ 6474 w 17162"/>
                  <a:gd name="connsiteY4" fmla="*/ 8141 h 10688"/>
                  <a:gd name="connsiteX5" fmla="*/ 6436 w 17162"/>
                  <a:gd name="connsiteY5" fmla="*/ 8141 h 10688"/>
                  <a:gd name="connsiteX6" fmla="*/ 5804 w 17162"/>
                  <a:gd name="connsiteY6" fmla="*/ 7987 h 10688"/>
                  <a:gd name="connsiteX7" fmla="*/ 5785 w 17162"/>
                  <a:gd name="connsiteY7" fmla="*/ 7987 h 10688"/>
                  <a:gd name="connsiteX8" fmla="*/ 4923 w 17162"/>
                  <a:gd name="connsiteY8" fmla="*/ 7777 h 10688"/>
                  <a:gd name="connsiteX9" fmla="*/ 4156 w 17162"/>
                  <a:gd name="connsiteY9" fmla="*/ 7566 h 10688"/>
                  <a:gd name="connsiteX10" fmla="*/ 3812 w 17162"/>
                  <a:gd name="connsiteY10" fmla="*/ 7470 h 10688"/>
                  <a:gd name="connsiteX11" fmla="*/ 2643 w 17162"/>
                  <a:gd name="connsiteY11" fmla="*/ 7145 h 10688"/>
                  <a:gd name="connsiteX12" fmla="*/ 479 w 17162"/>
                  <a:gd name="connsiteY12" fmla="*/ 6551 h 10688"/>
                  <a:gd name="connsiteX13" fmla="*/ 0 w 17162"/>
                  <a:gd name="connsiteY13" fmla="*/ 6417 h 10688"/>
                  <a:gd name="connsiteX14" fmla="*/ 3122 w 17162"/>
                  <a:gd name="connsiteY14" fmla="*/ 1800 h 10688"/>
                  <a:gd name="connsiteX15" fmla="*/ 8428 w 17162"/>
                  <a:gd name="connsiteY15" fmla="*/ 0 h 10688"/>
                  <a:gd name="connsiteX16" fmla="*/ 12354 w 17162"/>
                  <a:gd name="connsiteY16" fmla="*/ 939 h 10688"/>
                  <a:gd name="connsiteX17" fmla="*/ 12354 w 17162"/>
                  <a:gd name="connsiteY17" fmla="*/ 939 h 10688"/>
                  <a:gd name="connsiteX18" fmla="*/ 17162 w 17162"/>
                  <a:gd name="connsiteY18" fmla="*/ 8753 h 10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162" h="10688">
                    <a:moveTo>
                      <a:pt x="17143" y="8753"/>
                    </a:moveTo>
                    <a:cubicBezTo>
                      <a:pt x="17143" y="9424"/>
                      <a:pt x="17066" y="10056"/>
                      <a:pt x="16932" y="10688"/>
                    </a:cubicBezTo>
                    <a:cubicBezTo>
                      <a:pt x="15764" y="10420"/>
                      <a:pt x="14595" y="10152"/>
                      <a:pt x="13427" y="9884"/>
                    </a:cubicBezTo>
                    <a:cubicBezTo>
                      <a:pt x="12910" y="9749"/>
                      <a:pt x="12374" y="9615"/>
                      <a:pt x="11856" y="9500"/>
                    </a:cubicBezTo>
                    <a:cubicBezTo>
                      <a:pt x="10056" y="9060"/>
                      <a:pt x="8255" y="8600"/>
                      <a:pt x="6474" y="8141"/>
                    </a:cubicBezTo>
                    <a:lnTo>
                      <a:pt x="6436" y="8141"/>
                    </a:lnTo>
                    <a:cubicBezTo>
                      <a:pt x="6225" y="8083"/>
                      <a:pt x="6014" y="8045"/>
                      <a:pt x="5804" y="7987"/>
                    </a:cubicBezTo>
                    <a:lnTo>
                      <a:pt x="5785" y="7987"/>
                    </a:lnTo>
                    <a:cubicBezTo>
                      <a:pt x="5497" y="7911"/>
                      <a:pt x="5210" y="7834"/>
                      <a:pt x="4923" y="7777"/>
                    </a:cubicBezTo>
                    <a:cubicBezTo>
                      <a:pt x="4654" y="7700"/>
                      <a:pt x="4405" y="7642"/>
                      <a:pt x="4156" y="7566"/>
                    </a:cubicBezTo>
                    <a:cubicBezTo>
                      <a:pt x="4042" y="7547"/>
                      <a:pt x="3927" y="7508"/>
                      <a:pt x="3812" y="7470"/>
                    </a:cubicBezTo>
                    <a:cubicBezTo>
                      <a:pt x="3409" y="7374"/>
                      <a:pt x="3026" y="7259"/>
                      <a:pt x="2643" y="7145"/>
                    </a:cubicBezTo>
                    <a:cubicBezTo>
                      <a:pt x="1915" y="6953"/>
                      <a:pt x="1207" y="6742"/>
                      <a:pt x="479" y="6551"/>
                    </a:cubicBezTo>
                    <a:cubicBezTo>
                      <a:pt x="306" y="6493"/>
                      <a:pt x="153" y="6455"/>
                      <a:pt x="0" y="6417"/>
                    </a:cubicBezTo>
                    <a:cubicBezTo>
                      <a:pt x="517" y="4559"/>
                      <a:pt x="1628" y="2950"/>
                      <a:pt x="3122" y="1800"/>
                    </a:cubicBezTo>
                    <a:cubicBezTo>
                      <a:pt x="4597" y="670"/>
                      <a:pt x="6436" y="0"/>
                      <a:pt x="8428" y="0"/>
                    </a:cubicBezTo>
                    <a:cubicBezTo>
                      <a:pt x="9845" y="0"/>
                      <a:pt x="11186" y="345"/>
                      <a:pt x="12354" y="939"/>
                    </a:cubicBezTo>
                    <a:lnTo>
                      <a:pt x="12354" y="939"/>
                    </a:lnTo>
                    <a:cubicBezTo>
                      <a:pt x="15208" y="2375"/>
                      <a:pt x="17162" y="5344"/>
                      <a:pt x="17162" y="8753"/>
                    </a:cubicBezTo>
                    <a:close/>
                  </a:path>
                </a:pathLst>
              </a:custGeom>
              <a:solidFill>
                <a:srgbClr val="FBC56C"/>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104" name="Freeform: Shape 103">
                <a:extLst>
                  <a:ext uri="{FF2B5EF4-FFF2-40B4-BE49-F238E27FC236}">
                    <a16:creationId xmlns:a16="http://schemas.microsoft.com/office/drawing/2014/main" id="{A67AD0CF-31A6-3EF1-BC2B-9016D61626E9}"/>
                  </a:ext>
                </a:extLst>
              </p:cNvPr>
              <p:cNvSpPr>
                <a:spLocks noGrp="1" noRot="1" noMove="1" noResize="1" noEditPoints="1" noAdjustHandles="1" noChangeArrowheads="1" noChangeShapeType="1"/>
              </p:cNvSpPr>
              <p:nvPr/>
            </p:nvSpPr>
            <p:spPr>
              <a:xfrm>
                <a:off x="515459" y="2164925"/>
                <a:ext cx="9289" cy="5250"/>
              </a:xfrm>
              <a:custGeom>
                <a:avLst/>
                <a:gdLst>
                  <a:gd name="connsiteX0" fmla="*/ 9271 w 9289"/>
                  <a:gd name="connsiteY0" fmla="*/ 5231 h 5250"/>
                  <a:gd name="connsiteX1" fmla="*/ 7700 w 9289"/>
                  <a:gd name="connsiteY1" fmla="*/ 4848 h 5250"/>
                  <a:gd name="connsiteX2" fmla="*/ 2318 w 9289"/>
                  <a:gd name="connsiteY2" fmla="*/ 3488 h 5250"/>
                  <a:gd name="connsiteX3" fmla="*/ 2279 w 9289"/>
                  <a:gd name="connsiteY3" fmla="*/ 3488 h 5250"/>
                  <a:gd name="connsiteX4" fmla="*/ 1647 w 9289"/>
                  <a:gd name="connsiteY4" fmla="*/ 3335 h 5250"/>
                  <a:gd name="connsiteX5" fmla="*/ 1628 w 9289"/>
                  <a:gd name="connsiteY5" fmla="*/ 3335 h 5250"/>
                  <a:gd name="connsiteX6" fmla="*/ 766 w 9289"/>
                  <a:gd name="connsiteY6" fmla="*/ 3124 h 5250"/>
                  <a:gd name="connsiteX7" fmla="*/ 0 w 9289"/>
                  <a:gd name="connsiteY7" fmla="*/ 2913 h 5250"/>
                  <a:gd name="connsiteX8" fmla="*/ 4463 w 9289"/>
                  <a:gd name="connsiteY8" fmla="*/ 2 h 5250"/>
                  <a:gd name="connsiteX9" fmla="*/ 8677 w 9289"/>
                  <a:gd name="connsiteY9" fmla="*/ 3009 h 5250"/>
                  <a:gd name="connsiteX10" fmla="*/ 8677 w 9289"/>
                  <a:gd name="connsiteY10" fmla="*/ 3009 h 5250"/>
                  <a:gd name="connsiteX11" fmla="*/ 8830 w 9289"/>
                  <a:gd name="connsiteY11" fmla="*/ 3469 h 5250"/>
                  <a:gd name="connsiteX12" fmla="*/ 8888 w 9289"/>
                  <a:gd name="connsiteY12" fmla="*/ 3699 h 5250"/>
                  <a:gd name="connsiteX13" fmla="*/ 9175 w 9289"/>
                  <a:gd name="connsiteY13" fmla="*/ 4829 h 5250"/>
                  <a:gd name="connsiteX14" fmla="*/ 9290 w 9289"/>
                  <a:gd name="connsiteY14" fmla="*/ 5250 h 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289" h="5250">
                    <a:moveTo>
                      <a:pt x="9271" y="5231"/>
                    </a:moveTo>
                    <a:cubicBezTo>
                      <a:pt x="8753" y="5097"/>
                      <a:pt x="8217" y="4963"/>
                      <a:pt x="7700" y="4848"/>
                    </a:cubicBezTo>
                    <a:cubicBezTo>
                      <a:pt x="5899" y="4407"/>
                      <a:pt x="4099" y="3948"/>
                      <a:pt x="2318" y="3488"/>
                    </a:cubicBezTo>
                    <a:lnTo>
                      <a:pt x="2279" y="3488"/>
                    </a:lnTo>
                    <a:cubicBezTo>
                      <a:pt x="2069" y="3431"/>
                      <a:pt x="1858" y="3392"/>
                      <a:pt x="1647" y="3335"/>
                    </a:cubicBezTo>
                    <a:lnTo>
                      <a:pt x="1628" y="3335"/>
                    </a:lnTo>
                    <a:cubicBezTo>
                      <a:pt x="1341" y="3258"/>
                      <a:pt x="1053" y="3182"/>
                      <a:pt x="766" y="3124"/>
                    </a:cubicBezTo>
                    <a:cubicBezTo>
                      <a:pt x="498" y="3047"/>
                      <a:pt x="249" y="2990"/>
                      <a:pt x="0" y="2913"/>
                    </a:cubicBezTo>
                    <a:cubicBezTo>
                      <a:pt x="709" y="1151"/>
                      <a:pt x="2471" y="-55"/>
                      <a:pt x="4463" y="2"/>
                    </a:cubicBezTo>
                    <a:cubicBezTo>
                      <a:pt x="6397" y="59"/>
                      <a:pt x="8026" y="1285"/>
                      <a:pt x="8677" y="3009"/>
                    </a:cubicBezTo>
                    <a:lnTo>
                      <a:pt x="8677" y="3009"/>
                    </a:lnTo>
                    <a:cubicBezTo>
                      <a:pt x="8734" y="3182"/>
                      <a:pt x="8773" y="3316"/>
                      <a:pt x="8830" y="3469"/>
                    </a:cubicBezTo>
                    <a:lnTo>
                      <a:pt x="8888" y="3699"/>
                    </a:lnTo>
                    <a:lnTo>
                      <a:pt x="9175" y="4829"/>
                    </a:lnTo>
                    <a:lnTo>
                      <a:pt x="9290" y="5250"/>
                    </a:lnTo>
                    <a:close/>
                  </a:path>
                </a:pathLst>
              </a:custGeom>
              <a:solidFill>
                <a:srgbClr val="FBC56C"/>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105" name="Freeform: Shape 104">
                <a:extLst>
                  <a:ext uri="{FF2B5EF4-FFF2-40B4-BE49-F238E27FC236}">
                    <a16:creationId xmlns:a16="http://schemas.microsoft.com/office/drawing/2014/main" id="{3D889D0F-41DE-2A05-BE61-8AA717FDCD99}"/>
                  </a:ext>
                </a:extLst>
              </p:cNvPr>
              <p:cNvSpPr>
                <a:spLocks noGrp="1" noRot="1" noMove="1" noResize="1" noEditPoints="1" noAdjustHandles="1" noChangeArrowheads="1" noChangeShapeType="1"/>
              </p:cNvSpPr>
              <p:nvPr/>
            </p:nvSpPr>
            <p:spPr>
              <a:xfrm>
                <a:off x="655094" y="2034014"/>
                <a:ext cx="14034" cy="126756"/>
              </a:xfrm>
              <a:custGeom>
                <a:avLst/>
                <a:gdLst>
                  <a:gd name="connsiteX0" fmla="*/ 4635 w 14034"/>
                  <a:gd name="connsiteY0" fmla="*/ 126756 h 126756"/>
                  <a:gd name="connsiteX1" fmla="*/ 4060 w 14034"/>
                  <a:gd name="connsiteY1" fmla="*/ 126718 h 126756"/>
                  <a:gd name="connsiteX2" fmla="*/ 38 w 14034"/>
                  <a:gd name="connsiteY2" fmla="*/ 121546 h 126756"/>
                  <a:gd name="connsiteX3" fmla="*/ 3562 w 14034"/>
                  <a:gd name="connsiteY3" fmla="*/ 86034 h 126756"/>
                  <a:gd name="connsiteX4" fmla="*/ 3103 w 14034"/>
                  <a:gd name="connsiteY4" fmla="*/ 43531 h 126756"/>
                  <a:gd name="connsiteX5" fmla="*/ 440 w 14034"/>
                  <a:gd name="connsiteY5" fmla="*/ 18037 h 126756"/>
                  <a:gd name="connsiteX6" fmla="*/ 2777 w 14034"/>
                  <a:gd name="connsiteY6" fmla="*/ 3556 h 126756"/>
                  <a:gd name="connsiteX7" fmla="*/ 8370 w 14034"/>
                  <a:gd name="connsiteY7" fmla="*/ 128 h 126756"/>
                  <a:gd name="connsiteX8" fmla="*/ 11799 w 14034"/>
                  <a:gd name="connsiteY8" fmla="*/ 5721 h 126756"/>
                  <a:gd name="connsiteX9" fmla="*/ 11473 w 14034"/>
                  <a:gd name="connsiteY9" fmla="*/ 39490 h 126756"/>
                  <a:gd name="connsiteX10" fmla="*/ 12833 w 14034"/>
                  <a:gd name="connsiteY10" fmla="*/ 86762 h 126756"/>
                  <a:gd name="connsiteX11" fmla="*/ 9270 w 14034"/>
                  <a:gd name="connsiteY11" fmla="*/ 122695 h 126756"/>
                  <a:gd name="connsiteX12" fmla="*/ 4673 w 14034"/>
                  <a:gd name="connsiteY12" fmla="*/ 126756 h 126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034" h="126756">
                    <a:moveTo>
                      <a:pt x="4635" y="126756"/>
                    </a:moveTo>
                    <a:cubicBezTo>
                      <a:pt x="4444" y="126756"/>
                      <a:pt x="4252" y="126756"/>
                      <a:pt x="4060" y="126718"/>
                    </a:cubicBezTo>
                    <a:cubicBezTo>
                      <a:pt x="1513" y="126392"/>
                      <a:pt x="-288" y="124074"/>
                      <a:pt x="38" y="121546"/>
                    </a:cubicBezTo>
                    <a:cubicBezTo>
                      <a:pt x="57" y="121374"/>
                      <a:pt x="2183" y="104326"/>
                      <a:pt x="3562" y="86034"/>
                    </a:cubicBezTo>
                    <a:cubicBezTo>
                      <a:pt x="4195" y="77587"/>
                      <a:pt x="6033" y="49603"/>
                      <a:pt x="3103" y="43531"/>
                    </a:cubicBezTo>
                    <a:cubicBezTo>
                      <a:pt x="268" y="37670"/>
                      <a:pt x="-632" y="29089"/>
                      <a:pt x="440" y="18037"/>
                    </a:cubicBezTo>
                    <a:cubicBezTo>
                      <a:pt x="1206" y="10126"/>
                      <a:pt x="2701" y="3825"/>
                      <a:pt x="2777" y="3556"/>
                    </a:cubicBezTo>
                    <a:cubicBezTo>
                      <a:pt x="3371" y="1066"/>
                      <a:pt x="5880" y="-466"/>
                      <a:pt x="8370" y="128"/>
                    </a:cubicBezTo>
                    <a:cubicBezTo>
                      <a:pt x="10860" y="722"/>
                      <a:pt x="12393" y="3231"/>
                      <a:pt x="11799" y="5721"/>
                    </a:cubicBezTo>
                    <a:cubicBezTo>
                      <a:pt x="10266" y="12118"/>
                      <a:pt x="7202" y="30679"/>
                      <a:pt x="11473" y="39490"/>
                    </a:cubicBezTo>
                    <a:cubicBezTo>
                      <a:pt x="13293" y="43263"/>
                      <a:pt x="15419" y="52265"/>
                      <a:pt x="12833" y="86762"/>
                    </a:cubicBezTo>
                    <a:cubicBezTo>
                      <a:pt x="11435" y="105284"/>
                      <a:pt x="9290" y="122523"/>
                      <a:pt x="9270" y="122695"/>
                    </a:cubicBezTo>
                    <a:cubicBezTo>
                      <a:pt x="8983" y="125032"/>
                      <a:pt x="6972" y="126756"/>
                      <a:pt x="4673" y="126756"/>
                    </a:cubicBezTo>
                    <a:close/>
                  </a:path>
                </a:pathLst>
              </a:custGeom>
              <a:solidFill>
                <a:srgbClr val="FBC56C"/>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106" name="Freeform: Shape 105">
                <a:extLst>
                  <a:ext uri="{FF2B5EF4-FFF2-40B4-BE49-F238E27FC236}">
                    <a16:creationId xmlns:a16="http://schemas.microsoft.com/office/drawing/2014/main" id="{5FD683C2-ED37-EAC9-405C-C8AA698F4EBF}"/>
                  </a:ext>
                </a:extLst>
              </p:cNvPr>
              <p:cNvSpPr>
                <a:spLocks noGrp="1" noRot="1" noMove="1" noResize="1" noEditPoints="1" noAdjustHandles="1" noChangeArrowheads="1" noChangeShapeType="1"/>
              </p:cNvSpPr>
              <p:nvPr/>
            </p:nvSpPr>
            <p:spPr>
              <a:xfrm>
                <a:off x="650898" y="2151519"/>
                <a:ext cx="17506" cy="17506"/>
              </a:xfrm>
              <a:custGeom>
                <a:avLst/>
                <a:gdLst>
                  <a:gd name="connsiteX0" fmla="*/ 17507 w 17506"/>
                  <a:gd name="connsiteY0" fmla="*/ 8753 h 17506"/>
                  <a:gd name="connsiteX1" fmla="*/ 8753 w 17506"/>
                  <a:gd name="connsiteY1" fmla="*/ 17507 h 17506"/>
                  <a:gd name="connsiteX2" fmla="*/ 0 w 17506"/>
                  <a:gd name="connsiteY2" fmla="*/ 8753 h 17506"/>
                  <a:gd name="connsiteX3" fmla="*/ 8753 w 17506"/>
                  <a:gd name="connsiteY3" fmla="*/ 0 h 17506"/>
                  <a:gd name="connsiteX4" fmla="*/ 17507 w 17506"/>
                  <a:gd name="connsiteY4" fmla="*/ 8753 h 17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06" h="17506">
                    <a:moveTo>
                      <a:pt x="17507" y="8753"/>
                    </a:moveTo>
                    <a:cubicBezTo>
                      <a:pt x="17507" y="13588"/>
                      <a:pt x="13588" y="17507"/>
                      <a:pt x="8753" y="17507"/>
                    </a:cubicBezTo>
                    <a:cubicBezTo>
                      <a:pt x="3919" y="17507"/>
                      <a:pt x="0" y="13588"/>
                      <a:pt x="0" y="8753"/>
                    </a:cubicBezTo>
                    <a:cubicBezTo>
                      <a:pt x="0" y="3919"/>
                      <a:pt x="3919" y="0"/>
                      <a:pt x="8753" y="0"/>
                    </a:cubicBezTo>
                    <a:cubicBezTo>
                      <a:pt x="13588" y="0"/>
                      <a:pt x="17507" y="3919"/>
                      <a:pt x="17507" y="8753"/>
                    </a:cubicBezTo>
                    <a:close/>
                  </a:path>
                </a:pathLst>
              </a:custGeom>
              <a:solidFill>
                <a:srgbClr val="FBC56C"/>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107" name="Freeform: Shape 106">
                <a:extLst>
                  <a:ext uri="{FF2B5EF4-FFF2-40B4-BE49-F238E27FC236}">
                    <a16:creationId xmlns:a16="http://schemas.microsoft.com/office/drawing/2014/main" id="{27CBA76E-EACB-5D88-D2D8-12658DEEE13B}"/>
                  </a:ext>
                </a:extLst>
              </p:cNvPr>
              <p:cNvSpPr>
                <a:spLocks noGrp="1" noRot="1" noMove="1" noResize="1" noEditPoints="1" noAdjustHandles="1" noChangeArrowheads="1" noChangeShapeType="1"/>
              </p:cNvSpPr>
              <p:nvPr/>
            </p:nvSpPr>
            <p:spPr>
              <a:xfrm>
                <a:off x="483280" y="1630200"/>
                <a:ext cx="237103" cy="115123"/>
              </a:xfrm>
              <a:custGeom>
                <a:avLst/>
                <a:gdLst>
                  <a:gd name="connsiteX0" fmla="*/ 0 w 237103"/>
                  <a:gd name="connsiteY0" fmla="*/ 111094 h 115123"/>
                  <a:gd name="connsiteX1" fmla="*/ 76617 w 237103"/>
                  <a:gd name="connsiteY1" fmla="*/ 101517 h 115123"/>
                  <a:gd name="connsiteX2" fmla="*/ 134079 w 237103"/>
                  <a:gd name="connsiteY2" fmla="*/ 101517 h 115123"/>
                  <a:gd name="connsiteX3" fmla="*/ 134079 w 237103"/>
                  <a:gd name="connsiteY3" fmla="*/ 84278 h 115123"/>
                  <a:gd name="connsiteX4" fmla="*/ 147487 w 237103"/>
                  <a:gd name="connsiteY4" fmla="*/ 103433 h 115123"/>
                  <a:gd name="connsiteX5" fmla="*/ 235596 w 237103"/>
                  <a:gd name="connsiteY5" fmla="*/ 114925 h 115123"/>
                  <a:gd name="connsiteX6" fmla="*/ 168557 w 237103"/>
                  <a:gd name="connsiteY6" fmla="*/ 0 h 115123"/>
                  <a:gd name="connsiteX7" fmla="*/ 76617 w 237103"/>
                  <a:gd name="connsiteY7" fmla="*/ 7662 h 115123"/>
                  <a:gd name="connsiteX8" fmla="*/ 7662 w 237103"/>
                  <a:gd name="connsiteY8" fmla="*/ 57463 h 115123"/>
                  <a:gd name="connsiteX9" fmla="*/ 0 w 237103"/>
                  <a:gd name="connsiteY9" fmla="*/ 111094 h 11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7103" h="115123">
                    <a:moveTo>
                      <a:pt x="0" y="111094"/>
                    </a:moveTo>
                    <a:cubicBezTo>
                      <a:pt x="0" y="111094"/>
                      <a:pt x="53632" y="97686"/>
                      <a:pt x="76617" y="101517"/>
                    </a:cubicBezTo>
                    <a:cubicBezTo>
                      <a:pt x="99602" y="105348"/>
                      <a:pt x="134079" y="101517"/>
                      <a:pt x="134079" y="101517"/>
                    </a:cubicBezTo>
                    <a:lnTo>
                      <a:pt x="134079" y="84278"/>
                    </a:lnTo>
                    <a:cubicBezTo>
                      <a:pt x="134079" y="84278"/>
                      <a:pt x="147487" y="97686"/>
                      <a:pt x="147487" y="103433"/>
                    </a:cubicBezTo>
                    <a:cubicBezTo>
                      <a:pt x="147487" y="103433"/>
                      <a:pt x="222188" y="109179"/>
                      <a:pt x="235596" y="114925"/>
                    </a:cubicBezTo>
                    <a:cubicBezTo>
                      <a:pt x="249004" y="120671"/>
                      <a:pt x="168557" y="0"/>
                      <a:pt x="168557" y="0"/>
                    </a:cubicBezTo>
                    <a:lnTo>
                      <a:pt x="76617" y="7662"/>
                    </a:lnTo>
                    <a:lnTo>
                      <a:pt x="7662" y="57463"/>
                    </a:lnTo>
                    <a:lnTo>
                      <a:pt x="0" y="111094"/>
                    </a:lnTo>
                    <a:close/>
                  </a:path>
                </a:pathLst>
              </a:custGeom>
              <a:solidFill>
                <a:srgbClr val="FCEEDE"/>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grpSp>
      </p:grpSp>
      <p:sp>
        <p:nvSpPr>
          <p:cNvPr id="136" name="TextBox 135">
            <a:extLst>
              <a:ext uri="{FF2B5EF4-FFF2-40B4-BE49-F238E27FC236}">
                <a16:creationId xmlns:a16="http://schemas.microsoft.com/office/drawing/2014/main" id="{730BD814-EE1A-FC6B-0864-6BE413F09D42}"/>
              </a:ext>
            </a:extLst>
          </p:cNvPr>
          <p:cNvSpPr txBox="1">
            <a:spLocks noGrp="1" noRot="1" noMove="1" noResize="1" noEditPoints="1" noAdjustHandles="1" noChangeArrowheads="1" noChangeShapeType="1"/>
          </p:cNvSpPr>
          <p:nvPr/>
        </p:nvSpPr>
        <p:spPr>
          <a:xfrm>
            <a:off x="1158203" y="1483627"/>
            <a:ext cx="1035578" cy="307777"/>
          </a:xfrm>
          <a:prstGeom prst="rect">
            <a:avLst/>
          </a:prstGeom>
          <a:noFill/>
        </p:spPr>
        <p:txBody>
          <a:bodyPr wrap="square">
            <a:spAutoFit/>
          </a:bodyPr>
          <a:lstStyle/>
          <a:p>
            <a:r>
              <a:rPr lang="en-US" b="1" dirty="0">
                <a:solidFill>
                  <a:srgbClr val="121212"/>
                </a:solidFill>
                <a:latin typeface="+mn-lt"/>
                <a:ea typeface="Inter" panose="020B0604020202020204" charset="0"/>
              </a:rPr>
              <a:t>Sarah</a:t>
            </a:r>
          </a:p>
        </p:txBody>
      </p:sp>
      <p:sp>
        <p:nvSpPr>
          <p:cNvPr id="137" name="TextBox 136">
            <a:extLst>
              <a:ext uri="{FF2B5EF4-FFF2-40B4-BE49-F238E27FC236}">
                <a16:creationId xmlns:a16="http://schemas.microsoft.com/office/drawing/2014/main" id="{C11B9163-3AAF-4482-BD9D-D5BC2F7D7845}"/>
              </a:ext>
            </a:extLst>
          </p:cNvPr>
          <p:cNvSpPr txBox="1">
            <a:spLocks noGrp="1" noRot="1" noMove="1" noResize="1" noEditPoints="1" noAdjustHandles="1" noChangeArrowheads="1" noChangeShapeType="1"/>
          </p:cNvSpPr>
          <p:nvPr/>
        </p:nvSpPr>
        <p:spPr>
          <a:xfrm>
            <a:off x="1158203" y="1718024"/>
            <a:ext cx="3493496" cy="646331"/>
          </a:xfrm>
          <a:prstGeom prst="rect">
            <a:avLst/>
          </a:prstGeom>
          <a:noFill/>
        </p:spPr>
        <p:txBody>
          <a:bodyPr wrap="square" rtlCol="0">
            <a:spAutoFit/>
          </a:bodyPr>
          <a:lstStyle>
            <a:defPPr marR="0" lvl="0" algn="l" rtl="0">
              <a:lnSpc>
                <a:spcPct val="100000"/>
              </a:lnSpc>
              <a:spcBef>
                <a:spcPts val="0"/>
              </a:spcBef>
              <a:spcAft>
                <a:spcPts val="0"/>
              </a:spcAft>
            </a:defPPr>
            <a:lvl1pPr>
              <a:defRPr kumimoji="0" kern="0" spc="0" normalizeH="0" baseline="0">
                <a:ln>
                  <a:noFill/>
                </a:ln>
                <a:effectLst/>
                <a:uLnTx/>
                <a:uFillTx/>
                <a:latin typeface="Inter" panose="020B0502030000000004" pitchFamily="34" charset="0"/>
                <a:ea typeface="Inter" panose="020B0502030000000004" pitchFamily="34" charset="0"/>
              </a:defRPr>
            </a:lvl1pPr>
          </a:lstStyle>
          <a:p>
            <a:r>
              <a:rPr lang="en-US" sz="1200" dirty="0">
                <a:latin typeface="+mn-lt"/>
              </a:rPr>
              <a:t>I had such a hectic day, and I accidentally made the same transfer twice. I really need the money.</a:t>
            </a:r>
          </a:p>
        </p:txBody>
      </p:sp>
      <p:sp>
        <p:nvSpPr>
          <p:cNvPr id="139" name="TextBox 138">
            <a:extLst>
              <a:ext uri="{FF2B5EF4-FFF2-40B4-BE49-F238E27FC236}">
                <a16:creationId xmlns:a16="http://schemas.microsoft.com/office/drawing/2014/main" id="{0460446E-8981-DA0B-2883-49B1932E336E}"/>
              </a:ext>
            </a:extLst>
          </p:cNvPr>
          <p:cNvSpPr txBox="1">
            <a:spLocks noGrp="1" noRot="1" noMove="1" noResize="1" noEditPoints="1" noAdjustHandles="1" noChangeArrowheads="1" noChangeShapeType="1"/>
          </p:cNvSpPr>
          <p:nvPr/>
        </p:nvSpPr>
        <p:spPr>
          <a:xfrm>
            <a:off x="520739" y="2515395"/>
            <a:ext cx="1035578" cy="307777"/>
          </a:xfrm>
          <a:prstGeom prst="rect">
            <a:avLst/>
          </a:prstGeom>
          <a:noFill/>
        </p:spPr>
        <p:txBody>
          <a:bodyPr wrap="square">
            <a:spAutoFit/>
          </a:bodyPr>
          <a:lstStyle/>
          <a:p>
            <a:r>
              <a:rPr lang="en-US" b="1" dirty="0">
                <a:solidFill>
                  <a:srgbClr val="121212"/>
                </a:solidFill>
                <a:latin typeface="+mn-lt"/>
                <a:ea typeface="Inter" panose="020B0604020202020204" charset="0"/>
              </a:rPr>
              <a:t>Deepak</a:t>
            </a:r>
          </a:p>
        </p:txBody>
      </p:sp>
      <p:sp>
        <p:nvSpPr>
          <p:cNvPr id="140" name="TextBox 139">
            <a:extLst>
              <a:ext uri="{FF2B5EF4-FFF2-40B4-BE49-F238E27FC236}">
                <a16:creationId xmlns:a16="http://schemas.microsoft.com/office/drawing/2014/main" id="{7A6C8F84-8DDD-8C1D-1364-50146FA0760C}"/>
              </a:ext>
            </a:extLst>
          </p:cNvPr>
          <p:cNvSpPr txBox="1">
            <a:spLocks noGrp="1" noRot="1" noMove="1" noResize="1" noEditPoints="1" noAdjustHandles="1" noChangeArrowheads="1" noChangeShapeType="1"/>
          </p:cNvSpPr>
          <p:nvPr/>
        </p:nvSpPr>
        <p:spPr>
          <a:xfrm>
            <a:off x="520739" y="2796089"/>
            <a:ext cx="3137908" cy="646331"/>
          </a:xfrm>
          <a:prstGeom prst="rect">
            <a:avLst/>
          </a:prstGeom>
          <a:noFill/>
        </p:spPr>
        <p:txBody>
          <a:bodyPr wrap="square" rtlCol="0">
            <a:spAutoFit/>
          </a:bodyPr>
          <a:lstStyle>
            <a:defPPr marR="0" lvl="0" algn="l" rtl="0">
              <a:lnSpc>
                <a:spcPct val="100000"/>
              </a:lnSpc>
              <a:spcBef>
                <a:spcPts val="0"/>
              </a:spcBef>
              <a:spcAft>
                <a:spcPts val="0"/>
              </a:spcAft>
            </a:defPPr>
            <a:lvl1pPr>
              <a:defRPr kumimoji="0" kern="0" spc="0" normalizeH="0" baseline="0">
                <a:ln>
                  <a:noFill/>
                </a:ln>
                <a:effectLst/>
                <a:uLnTx/>
                <a:uFillTx/>
                <a:latin typeface="Inter" panose="020B0502030000000004" pitchFamily="34" charset="0"/>
                <a:ea typeface="Inter" panose="020B0502030000000004" pitchFamily="34" charset="0"/>
              </a:defRPr>
            </a:lvl1pPr>
          </a:lstStyle>
          <a:p>
            <a:r>
              <a:rPr lang="en-US" sz="1200" dirty="0">
                <a:latin typeface="+mn-lt"/>
              </a:rPr>
              <a:t>Well, that’s unfortunate. Just contact your bank, and they should be able to sort it out.</a:t>
            </a:r>
          </a:p>
        </p:txBody>
      </p:sp>
      <p:grpSp>
        <p:nvGrpSpPr>
          <p:cNvPr id="142" name="Group 141">
            <a:extLst>
              <a:ext uri="{FF2B5EF4-FFF2-40B4-BE49-F238E27FC236}">
                <a16:creationId xmlns:a16="http://schemas.microsoft.com/office/drawing/2014/main" id="{01E3374E-8B19-10AF-2A23-AF7A6CBFB3C3}"/>
              </a:ext>
            </a:extLst>
          </p:cNvPr>
          <p:cNvGrpSpPr>
            <a:grpSpLocks noGrp="1" noUngrp="1" noRot="1" noMove="1" noResize="1"/>
          </p:cNvGrpSpPr>
          <p:nvPr/>
        </p:nvGrpSpPr>
        <p:grpSpPr>
          <a:xfrm>
            <a:off x="3615189" y="2589904"/>
            <a:ext cx="766368" cy="653646"/>
            <a:chOff x="3733165" y="3791403"/>
            <a:chExt cx="766368" cy="653646"/>
          </a:xfrm>
        </p:grpSpPr>
        <p:sp>
          <p:nvSpPr>
            <p:cNvPr id="143" name="Freeform: Shape 142">
              <a:extLst>
                <a:ext uri="{FF2B5EF4-FFF2-40B4-BE49-F238E27FC236}">
                  <a16:creationId xmlns:a16="http://schemas.microsoft.com/office/drawing/2014/main" id="{1E67B4BE-2517-9268-B816-B469FC76AD8F}"/>
                </a:ext>
              </a:extLst>
            </p:cNvPr>
            <p:cNvSpPr>
              <a:spLocks noGrp="1" noRot="1" noMove="1" noResize="1" noEditPoints="1" noAdjustHandles="1" noChangeArrowheads="1" noChangeShapeType="1"/>
            </p:cNvSpPr>
            <p:nvPr/>
          </p:nvSpPr>
          <p:spPr>
            <a:xfrm rot="14367257">
              <a:off x="3789526" y="3735042"/>
              <a:ext cx="653646" cy="766368"/>
            </a:xfrm>
            <a:custGeom>
              <a:avLst/>
              <a:gdLst>
                <a:gd name="connsiteX0" fmla="*/ 525306 w 615473"/>
                <a:gd name="connsiteY0" fmla="*/ 631477 h 721612"/>
                <a:gd name="connsiteX1" fmla="*/ 529437 w 615473"/>
                <a:gd name="connsiteY1" fmla="*/ 627265 h 721612"/>
                <a:gd name="connsiteX2" fmla="*/ 537942 w 615473"/>
                <a:gd name="connsiteY2" fmla="*/ 618082 h 721612"/>
                <a:gd name="connsiteX3" fmla="*/ 547857 w 615473"/>
                <a:gd name="connsiteY3" fmla="*/ 606352 h 721612"/>
                <a:gd name="connsiteX4" fmla="*/ 564327 w 615473"/>
                <a:gd name="connsiteY4" fmla="*/ 583815 h 721612"/>
                <a:gd name="connsiteX5" fmla="*/ 574836 w 615473"/>
                <a:gd name="connsiteY5" fmla="*/ 566805 h 721612"/>
                <a:gd name="connsiteX6" fmla="*/ 594990 w 615473"/>
                <a:gd name="connsiteY6" fmla="*/ 524438 h 721612"/>
                <a:gd name="connsiteX7" fmla="*/ 595383 w 615473"/>
                <a:gd name="connsiteY7" fmla="*/ 523396 h 721612"/>
                <a:gd name="connsiteX8" fmla="*/ 525320 w 615473"/>
                <a:gd name="connsiteY8" fmla="*/ 196185 h 721612"/>
                <a:gd name="connsiteX9" fmla="*/ 456704 w 615473"/>
                <a:gd name="connsiteY9" fmla="*/ 144438 h 721612"/>
                <a:gd name="connsiteX10" fmla="*/ 413658 w 615473"/>
                <a:gd name="connsiteY10" fmla="*/ 127775 h 721612"/>
                <a:gd name="connsiteX11" fmla="*/ 343186 w 615473"/>
                <a:gd name="connsiteY11" fmla="*/ 0 h 721612"/>
                <a:gd name="connsiteX12" fmla="*/ 284200 w 615473"/>
                <a:gd name="connsiteY12" fmla="*/ 106950 h 721612"/>
                <a:gd name="connsiteX13" fmla="*/ 284100 w 615473"/>
                <a:gd name="connsiteY13" fmla="*/ 106957 h 721612"/>
                <a:gd name="connsiteX14" fmla="*/ 280375 w 615473"/>
                <a:gd name="connsiteY14" fmla="*/ 107268 h 721612"/>
                <a:gd name="connsiteX15" fmla="*/ 265355 w 615473"/>
                <a:gd name="connsiteY15" fmla="*/ 108961 h 721612"/>
                <a:gd name="connsiteX16" fmla="*/ 238118 w 615473"/>
                <a:gd name="connsiteY16" fmla="*/ 113986 h 721612"/>
                <a:gd name="connsiteX17" fmla="*/ 238104 w 615473"/>
                <a:gd name="connsiteY17" fmla="*/ 113999 h 721612"/>
                <a:gd name="connsiteX18" fmla="*/ 235762 w 615473"/>
                <a:gd name="connsiteY18" fmla="*/ 114528 h 721612"/>
                <a:gd name="connsiteX19" fmla="*/ 235016 w 615473"/>
                <a:gd name="connsiteY19" fmla="*/ 114704 h 721612"/>
                <a:gd name="connsiteX20" fmla="*/ 233080 w 615473"/>
                <a:gd name="connsiteY20" fmla="*/ 115178 h 721612"/>
                <a:gd name="connsiteX21" fmla="*/ 229544 w 615473"/>
                <a:gd name="connsiteY21" fmla="*/ 116085 h 721612"/>
                <a:gd name="connsiteX22" fmla="*/ 224926 w 615473"/>
                <a:gd name="connsiteY22" fmla="*/ 117345 h 721612"/>
                <a:gd name="connsiteX23" fmla="*/ 161404 w 615473"/>
                <a:gd name="connsiteY23" fmla="*/ 142970 h 721612"/>
                <a:gd name="connsiteX24" fmla="*/ 159115 w 615473"/>
                <a:gd name="connsiteY24" fmla="*/ 144203 h 721612"/>
                <a:gd name="connsiteX25" fmla="*/ 157191 w 615473"/>
                <a:gd name="connsiteY25" fmla="*/ 145259 h 721612"/>
                <a:gd name="connsiteX26" fmla="*/ 155011 w 615473"/>
                <a:gd name="connsiteY26" fmla="*/ 146492 h 721612"/>
                <a:gd name="connsiteX27" fmla="*/ 153887 w 615473"/>
                <a:gd name="connsiteY27" fmla="*/ 147128 h 721612"/>
                <a:gd name="connsiteX28" fmla="*/ 153847 w 615473"/>
                <a:gd name="connsiteY28" fmla="*/ 147168 h 721612"/>
                <a:gd name="connsiteX29" fmla="*/ 153264 w 615473"/>
                <a:gd name="connsiteY29" fmla="*/ 147508 h 721612"/>
                <a:gd name="connsiteX30" fmla="*/ 145043 w 615473"/>
                <a:gd name="connsiteY30" fmla="*/ 152451 h 721612"/>
                <a:gd name="connsiteX31" fmla="*/ 144488 w 615473"/>
                <a:gd name="connsiteY31" fmla="*/ 152790 h 721612"/>
                <a:gd name="connsiteX32" fmla="*/ 144434 w 615473"/>
                <a:gd name="connsiteY32" fmla="*/ 152844 h 721612"/>
                <a:gd name="connsiteX33" fmla="*/ 139003 w 615473"/>
                <a:gd name="connsiteY33" fmla="*/ 156298 h 721612"/>
                <a:gd name="connsiteX34" fmla="*/ 137742 w 615473"/>
                <a:gd name="connsiteY34" fmla="*/ 157124 h 721612"/>
                <a:gd name="connsiteX35" fmla="*/ 132190 w 615473"/>
                <a:gd name="connsiteY35" fmla="*/ 160889 h 721612"/>
                <a:gd name="connsiteX36" fmla="*/ 132068 w 615473"/>
                <a:gd name="connsiteY36" fmla="*/ 160984 h 721612"/>
                <a:gd name="connsiteX37" fmla="*/ 131269 w 615473"/>
                <a:gd name="connsiteY37" fmla="*/ 161540 h 721612"/>
                <a:gd name="connsiteX38" fmla="*/ 127273 w 615473"/>
                <a:gd name="connsiteY38" fmla="*/ 164397 h 721612"/>
                <a:gd name="connsiteX39" fmla="*/ 126474 w 615473"/>
                <a:gd name="connsiteY39" fmla="*/ 164980 h 721612"/>
                <a:gd name="connsiteX40" fmla="*/ 124740 w 615473"/>
                <a:gd name="connsiteY40" fmla="*/ 166253 h 721612"/>
                <a:gd name="connsiteX41" fmla="*/ 123658 w 615473"/>
                <a:gd name="connsiteY41" fmla="*/ 167065 h 721612"/>
                <a:gd name="connsiteX42" fmla="*/ 121937 w 615473"/>
                <a:gd name="connsiteY42" fmla="*/ 168379 h 721612"/>
                <a:gd name="connsiteX43" fmla="*/ 119919 w 615473"/>
                <a:gd name="connsiteY43" fmla="*/ 169937 h 721612"/>
                <a:gd name="connsiteX44" fmla="*/ 119811 w 615473"/>
                <a:gd name="connsiteY44" fmla="*/ 170018 h 721612"/>
                <a:gd name="connsiteX45" fmla="*/ 119634 w 615473"/>
                <a:gd name="connsiteY45" fmla="*/ 170166 h 721612"/>
                <a:gd name="connsiteX46" fmla="*/ 116939 w 615473"/>
                <a:gd name="connsiteY46" fmla="*/ 172266 h 721612"/>
                <a:gd name="connsiteX47" fmla="*/ 108487 w 615473"/>
                <a:gd name="connsiteY47" fmla="*/ 179200 h 721612"/>
                <a:gd name="connsiteX48" fmla="*/ 105806 w 615473"/>
                <a:gd name="connsiteY48" fmla="*/ 181503 h 721612"/>
                <a:gd name="connsiteX49" fmla="*/ 104791 w 615473"/>
                <a:gd name="connsiteY49" fmla="*/ 182411 h 721612"/>
                <a:gd name="connsiteX50" fmla="*/ 98384 w 615473"/>
                <a:gd name="connsiteY50" fmla="*/ 188194 h 721612"/>
                <a:gd name="connsiteX51" fmla="*/ 96759 w 615473"/>
                <a:gd name="connsiteY51" fmla="*/ 189710 h 721612"/>
                <a:gd name="connsiteX52" fmla="*/ 90108 w 615473"/>
                <a:gd name="connsiteY52" fmla="*/ 196171 h 721612"/>
                <a:gd name="connsiteX53" fmla="*/ 83647 w 615473"/>
                <a:gd name="connsiteY53" fmla="*/ 202821 h 721612"/>
                <a:gd name="connsiteX54" fmla="*/ 82145 w 615473"/>
                <a:gd name="connsiteY54" fmla="*/ 204433 h 721612"/>
                <a:gd name="connsiteX55" fmla="*/ 76348 w 615473"/>
                <a:gd name="connsiteY55" fmla="*/ 210853 h 721612"/>
                <a:gd name="connsiteX56" fmla="*/ 72772 w 615473"/>
                <a:gd name="connsiteY56" fmla="*/ 214998 h 721612"/>
                <a:gd name="connsiteX57" fmla="*/ 70118 w 615473"/>
                <a:gd name="connsiteY57" fmla="*/ 218167 h 721612"/>
                <a:gd name="connsiteX58" fmla="*/ 69264 w 615473"/>
                <a:gd name="connsiteY58" fmla="*/ 219210 h 721612"/>
                <a:gd name="connsiteX59" fmla="*/ 61002 w 615473"/>
                <a:gd name="connsiteY59" fmla="*/ 229747 h 721612"/>
                <a:gd name="connsiteX60" fmla="*/ 60880 w 615473"/>
                <a:gd name="connsiteY60" fmla="*/ 229923 h 721612"/>
                <a:gd name="connsiteX61" fmla="*/ 56682 w 615473"/>
                <a:gd name="connsiteY61" fmla="*/ 235693 h 721612"/>
                <a:gd name="connsiteX62" fmla="*/ 54162 w 615473"/>
                <a:gd name="connsiteY62" fmla="*/ 239295 h 721612"/>
                <a:gd name="connsiteX63" fmla="*/ 53066 w 615473"/>
                <a:gd name="connsiteY63" fmla="*/ 240880 h 721612"/>
                <a:gd name="connsiteX64" fmla="*/ 47864 w 615473"/>
                <a:gd name="connsiteY64" fmla="*/ 248763 h 721612"/>
                <a:gd name="connsiteX65" fmla="*/ 45955 w 615473"/>
                <a:gd name="connsiteY65" fmla="*/ 251810 h 721612"/>
                <a:gd name="connsiteX66" fmla="*/ 45115 w 615473"/>
                <a:gd name="connsiteY66" fmla="*/ 253192 h 721612"/>
                <a:gd name="connsiteX67" fmla="*/ 42271 w 615473"/>
                <a:gd name="connsiteY67" fmla="*/ 257959 h 721612"/>
                <a:gd name="connsiteX68" fmla="*/ 42244 w 615473"/>
                <a:gd name="connsiteY68" fmla="*/ 257986 h 721612"/>
                <a:gd name="connsiteX69" fmla="*/ 41905 w 615473"/>
                <a:gd name="connsiteY69" fmla="*/ 258541 h 721612"/>
                <a:gd name="connsiteX70" fmla="*/ 41891 w 615473"/>
                <a:gd name="connsiteY70" fmla="*/ 258555 h 721612"/>
                <a:gd name="connsiteX71" fmla="*/ 41431 w 615473"/>
                <a:gd name="connsiteY71" fmla="*/ 259314 h 721612"/>
                <a:gd name="connsiteX72" fmla="*/ 41038 w 615473"/>
                <a:gd name="connsiteY72" fmla="*/ 260004 h 721612"/>
                <a:gd name="connsiteX73" fmla="*/ 40862 w 615473"/>
                <a:gd name="connsiteY73" fmla="*/ 260315 h 721612"/>
                <a:gd name="connsiteX74" fmla="*/ 40266 w 615473"/>
                <a:gd name="connsiteY74" fmla="*/ 261373 h 721612"/>
                <a:gd name="connsiteX75" fmla="*/ 39156 w 615473"/>
                <a:gd name="connsiteY75" fmla="*/ 263323 h 721612"/>
                <a:gd name="connsiteX76" fmla="*/ 38912 w 615473"/>
                <a:gd name="connsiteY76" fmla="*/ 263756 h 721612"/>
                <a:gd name="connsiteX77" fmla="*/ 37991 w 615473"/>
                <a:gd name="connsiteY77" fmla="*/ 265409 h 721612"/>
                <a:gd name="connsiteX78" fmla="*/ 37951 w 615473"/>
                <a:gd name="connsiteY78" fmla="*/ 265476 h 721612"/>
                <a:gd name="connsiteX79" fmla="*/ 37476 w 615473"/>
                <a:gd name="connsiteY79" fmla="*/ 266356 h 721612"/>
                <a:gd name="connsiteX80" fmla="*/ 37259 w 615473"/>
                <a:gd name="connsiteY80" fmla="*/ 266763 h 721612"/>
                <a:gd name="connsiteX81" fmla="*/ 37205 w 615473"/>
                <a:gd name="connsiteY81" fmla="*/ 266872 h 721612"/>
                <a:gd name="connsiteX82" fmla="*/ 37192 w 615473"/>
                <a:gd name="connsiteY82" fmla="*/ 266885 h 721612"/>
                <a:gd name="connsiteX83" fmla="*/ 36989 w 615473"/>
                <a:gd name="connsiteY83" fmla="*/ 267278 h 721612"/>
                <a:gd name="connsiteX84" fmla="*/ 36880 w 615473"/>
                <a:gd name="connsiteY84" fmla="*/ 267494 h 721612"/>
                <a:gd name="connsiteX85" fmla="*/ 34456 w 615473"/>
                <a:gd name="connsiteY85" fmla="*/ 272059 h 721612"/>
                <a:gd name="connsiteX86" fmla="*/ 18975 w 615473"/>
                <a:gd name="connsiteY86" fmla="*/ 307097 h 721612"/>
                <a:gd name="connsiteX87" fmla="*/ 18325 w 615473"/>
                <a:gd name="connsiteY87" fmla="*/ 308884 h 721612"/>
                <a:gd name="connsiteX88" fmla="*/ 17635 w 615473"/>
                <a:gd name="connsiteY88" fmla="*/ 310849 h 721612"/>
                <a:gd name="connsiteX89" fmla="*/ 16998 w 615473"/>
                <a:gd name="connsiteY89" fmla="*/ 312677 h 721612"/>
                <a:gd name="connsiteX90" fmla="*/ 8993 w 615473"/>
                <a:gd name="connsiteY90" fmla="*/ 339589 h 721612"/>
                <a:gd name="connsiteX91" fmla="*/ 8654 w 615473"/>
                <a:gd name="connsiteY91" fmla="*/ 341011 h 721612"/>
                <a:gd name="connsiteX92" fmla="*/ 8438 w 615473"/>
                <a:gd name="connsiteY92" fmla="*/ 341878 h 721612"/>
                <a:gd name="connsiteX93" fmla="*/ 7882 w 615473"/>
                <a:gd name="connsiteY93" fmla="*/ 344248 h 721612"/>
                <a:gd name="connsiteX94" fmla="*/ 7083 w 615473"/>
                <a:gd name="connsiteY94" fmla="*/ 347784 h 721612"/>
                <a:gd name="connsiteX95" fmla="*/ 6041 w 615473"/>
                <a:gd name="connsiteY95" fmla="*/ 352862 h 721612"/>
                <a:gd name="connsiteX96" fmla="*/ 6027 w 615473"/>
                <a:gd name="connsiteY96" fmla="*/ 352876 h 721612"/>
                <a:gd name="connsiteX97" fmla="*/ 5811 w 615473"/>
                <a:gd name="connsiteY97" fmla="*/ 353987 h 721612"/>
                <a:gd name="connsiteX98" fmla="*/ 3061 w 615473"/>
                <a:gd name="connsiteY98" fmla="*/ 370334 h 721612"/>
                <a:gd name="connsiteX99" fmla="*/ 1327 w 615473"/>
                <a:gd name="connsiteY99" fmla="*/ 385097 h 721612"/>
                <a:gd name="connsiteX100" fmla="*/ 799 w 615473"/>
                <a:gd name="connsiteY100" fmla="*/ 391666 h 721612"/>
                <a:gd name="connsiteX101" fmla="*/ 542 w 615473"/>
                <a:gd name="connsiteY101" fmla="*/ 395309 h 721612"/>
                <a:gd name="connsiteX102" fmla="*/ 446 w 615473"/>
                <a:gd name="connsiteY102" fmla="*/ 396867 h 721612"/>
                <a:gd name="connsiteX103" fmla="*/ 325 w 615473"/>
                <a:gd name="connsiteY103" fmla="*/ 399021 h 721612"/>
                <a:gd name="connsiteX104" fmla="*/ 41 w 615473"/>
                <a:gd name="connsiteY104" fmla="*/ 408514 h 721612"/>
                <a:gd name="connsiteX105" fmla="*/ 27 w 615473"/>
                <a:gd name="connsiteY105" fmla="*/ 409314 h 721612"/>
                <a:gd name="connsiteX106" fmla="*/ 0 w 615473"/>
                <a:gd name="connsiteY106" fmla="*/ 412565 h 721612"/>
                <a:gd name="connsiteX107" fmla="*/ 14 w 615473"/>
                <a:gd name="connsiteY107" fmla="*/ 412822 h 721612"/>
                <a:gd name="connsiteX108" fmla="*/ 14 w 615473"/>
                <a:gd name="connsiteY108" fmla="*/ 413770 h 721612"/>
                <a:gd name="connsiteX109" fmla="*/ 14 w 615473"/>
                <a:gd name="connsiteY109" fmla="*/ 415720 h 721612"/>
                <a:gd name="connsiteX110" fmla="*/ 352 w 615473"/>
                <a:gd name="connsiteY110" fmla="*/ 428682 h 721612"/>
                <a:gd name="connsiteX111" fmla="*/ 407 w 615473"/>
                <a:gd name="connsiteY111" fmla="*/ 429982 h 721612"/>
                <a:gd name="connsiteX112" fmla="*/ 582 w 615473"/>
                <a:gd name="connsiteY112" fmla="*/ 432758 h 721612"/>
                <a:gd name="connsiteX113" fmla="*/ 596 w 615473"/>
                <a:gd name="connsiteY113" fmla="*/ 433070 h 721612"/>
                <a:gd name="connsiteX114" fmla="*/ 677 w 615473"/>
                <a:gd name="connsiteY114" fmla="*/ 434045 h 721612"/>
                <a:gd name="connsiteX115" fmla="*/ 1477 w 615473"/>
                <a:gd name="connsiteY115" fmla="*/ 444027 h 721612"/>
                <a:gd name="connsiteX116" fmla="*/ 1571 w 615473"/>
                <a:gd name="connsiteY116" fmla="*/ 444935 h 721612"/>
                <a:gd name="connsiteX117" fmla="*/ 2248 w 615473"/>
                <a:gd name="connsiteY117" fmla="*/ 451057 h 721612"/>
                <a:gd name="connsiteX118" fmla="*/ 2749 w 615473"/>
                <a:gd name="connsiteY118" fmla="*/ 454944 h 721612"/>
                <a:gd name="connsiteX119" fmla="*/ 3034 w 615473"/>
                <a:gd name="connsiteY119" fmla="*/ 457016 h 721612"/>
                <a:gd name="connsiteX120" fmla="*/ 3250 w 615473"/>
                <a:gd name="connsiteY120" fmla="*/ 458506 h 721612"/>
                <a:gd name="connsiteX121" fmla="*/ 3278 w 615473"/>
                <a:gd name="connsiteY121" fmla="*/ 458668 h 721612"/>
                <a:gd name="connsiteX122" fmla="*/ 3766 w 615473"/>
                <a:gd name="connsiteY122" fmla="*/ 461973 h 721612"/>
                <a:gd name="connsiteX123" fmla="*/ 4212 w 615473"/>
                <a:gd name="connsiteY123" fmla="*/ 464642 h 721612"/>
                <a:gd name="connsiteX124" fmla="*/ 6827 w 615473"/>
                <a:gd name="connsiteY124" fmla="*/ 478389 h 721612"/>
                <a:gd name="connsiteX125" fmla="*/ 90041 w 615473"/>
                <a:gd name="connsiteY125" fmla="*/ 631464 h 721612"/>
                <a:gd name="connsiteX126" fmla="*/ 395269 w 615473"/>
                <a:gd name="connsiteY126" fmla="*/ 708936 h 721612"/>
                <a:gd name="connsiteX127" fmla="*/ 396854 w 615473"/>
                <a:gd name="connsiteY127" fmla="*/ 708461 h 721612"/>
                <a:gd name="connsiteX128" fmla="*/ 461689 w 615473"/>
                <a:gd name="connsiteY128" fmla="*/ 680384 h 721612"/>
                <a:gd name="connsiteX129" fmla="*/ 467256 w 615473"/>
                <a:gd name="connsiteY129" fmla="*/ 677093 h 721612"/>
                <a:gd name="connsiteX130" fmla="*/ 509378 w 615473"/>
                <a:gd name="connsiteY130" fmla="*/ 646322 h 721612"/>
                <a:gd name="connsiteX131" fmla="*/ 519536 w 615473"/>
                <a:gd name="connsiteY131" fmla="*/ 637111 h 721612"/>
                <a:gd name="connsiteX132" fmla="*/ 525306 w 615473"/>
                <a:gd name="connsiteY132" fmla="*/ 631477 h 72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615473" h="721612">
                  <a:moveTo>
                    <a:pt x="525306" y="631477"/>
                  </a:moveTo>
                  <a:cubicBezTo>
                    <a:pt x="526701" y="630082"/>
                    <a:pt x="528082" y="628700"/>
                    <a:pt x="529437" y="627265"/>
                  </a:cubicBezTo>
                  <a:cubicBezTo>
                    <a:pt x="532349" y="624244"/>
                    <a:pt x="535193" y="621184"/>
                    <a:pt x="537942" y="618082"/>
                  </a:cubicBezTo>
                  <a:cubicBezTo>
                    <a:pt x="541356" y="614235"/>
                    <a:pt x="544661" y="610335"/>
                    <a:pt x="547857" y="606352"/>
                  </a:cubicBezTo>
                  <a:cubicBezTo>
                    <a:pt x="553721" y="599025"/>
                    <a:pt x="559234" y="591509"/>
                    <a:pt x="564327" y="583815"/>
                  </a:cubicBezTo>
                  <a:cubicBezTo>
                    <a:pt x="568037" y="578235"/>
                    <a:pt x="571545" y="572560"/>
                    <a:pt x="574836" y="566805"/>
                  </a:cubicBezTo>
                  <a:cubicBezTo>
                    <a:pt x="582706" y="553111"/>
                    <a:pt x="589410" y="538930"/>
                    <a:pt x="594990" y="524438"/>
                  </a:cubicBezTo>
                  <a:cubicBezTo>
                    <a:pt x="595125" y="524086"/>
                    <a:pt x="595248" y="523747"/>
                    <a:pt x="595383" y="523396"/>
                  </a:cubicBezTo>
                  <a:cubicBezTo>
                    <a:pt x="637152" y="413580"/>
                    <a:pt x="613789" y="284655"/>
                    <a:pt x="525320" y="196185"/>
                  </a:cubicBezTo>
                  <a:cubicBezTo>
                    <a:pt x="504441" y="175307"/>
                    <a:pt x="481308" y="158058"/>
                    <a:pt x="456704" y="144438"/>
                  </a:cubicBezTo>
                  <a:lnTo>
                    <a:pt x="413658" y="127775"/>
                  </a:lnTo>
                  <a:lnTo>
                    <a:pt x="343186" y="0"/>
                  </a:lnTo>
                  <a:lnTo>
                    <a:pt x="284200" y="106950"/>
                  </a:lnTo>
                  <a:lnTo>
                    <a:pt x="284100" y="106957"/>
                  </a:lnTo>
                  <a:cubicBezTo>
                    <a:pt x="282867" y="107051"/>
                    <a:pt x="281622" y="107160"/>
                    <a:pt x="280375" y="107268"/>
                  </a:cubicBezTo>
                  <a:cubicBezTo>
                    <a:pt x="275364" y="107701"/>
                    <a:pt x="270353" y="108271"/>
                    <a:pt x="265355" y="108961"/>
                  </a:cubicBezTo>
                  <a:cubicBezTo>
                    <a:pt x="256227" y="110207"/>
                    <a:pt x="247124" y="111887"/>
                    <a:pt x="238118" y="113986"/>
                  </a:cubicBezTo>
                  <a:lnTo>
                    <a:pt x="238104" y="113999"/>
                  </a:lnTo>
                  <a:cubicBezTo>
                    <a:pt x="237319" y="114162"/>
                    <a:pt x="236547" y="114338"/>
                    <a:pt x="235762" y="114528"/>
                  </a:cubicBezTo>
                  <a:cubicBezTo>
                    <a:pt x="235518" y="114582"/>
                    <a:pt x="235260" y="114650"/>
                    <a:pt x="235016" y="114704"/>
                  </a:cubicBezTo>
                  <a:cubicBezTo>
                    <a:pt x="234367" y="114866"/>
                    <a:pt x="233729" y="115016"/>
                    <a:pt x="233080" y="115178"/>
                  </a:cubicBezTo>
                  <a:cubicBezTo>
                    <a:pt x="231887" y="115476"/>
                    <a:pt x="230723" y="115774"/>
                    <a:pt x="229544" y="116085"/>
                  </a:cubicBezTo>
                  <a:cubicBezTo>
                    <a:pt x="228000" y="116492"/>
                    <a:pt x="226456" y="116898"/>
                    <a:pt x="224926" y="117345"/>
                  </a:cubicBezTo>
                  <a:cubicBezTo>
                    <a:pt x="203066" y="123413"/>
                    <a:pt x="181747" y="131945"/>
                    <a:pt x="161404" y="142970"/>
                  </a:cubicBezTo>
                  <a:cubicBezTo>
                    <a:pt x="160632" y="143390"/>
                    <a:pt x="159887" y="143783"/>
                    <a:pt x="159115" y="144203"/>
                  </a:cubicBezTo>
                  <a:cubicBezTo>
                    <a:pt x="158466" y="144555"/>
                    <a:pt x="157842" y="144907"/>
                    <a:pt x="157191" y="145259"/>
                  </a:cubicBezTo>
                  <a:cubicBezTo>
                    <a:pt x="156461" y="145666"/>
                    <a:pt x="155743" y="146085"/>
                    <a:pt x="155011" y="146492"/>
                  </a:cubicBezTo>
                  <a:cubicBezTo>
                    <a:pt x="154632" y="146708"/>
                    <a:pt x="154266" y="146912"/>
                    <a:pt x="153887" y="147128"/>
                  </a:cubicBezTo>
                  <a:lnTo>
                    <a:pt x="153847" y="147168"/>
                  </a:lnTo>
                  <a:cubicBezTo>
                    <a:pt x="153657" y="147277"/>
                    <a:pt x="153467" y="147386"/>
                    <a:pt x="153264" y="147508"/>
                  </a:cubicBezTo>
                  <a:cubicBezTo>
                    <a:pt x="150515" y="149092"/>
                    <a:pt x="147766" y="150758"/>
                    <a:pt x="145043" y="152451"/>
                  </a:cubicBezTo>
                  <a:cubicBezTo>
                    <a:pt x="144854" y="152559"/>
                    <a:pt x="144677" y="152681"/>
                    <a:pt x="144488" y="152790"/>
                  </a:cubicBezTo>
                  <a:lnTo>
                    <a:pt x="144434" y="152844"/>
                  </a:lnTo>
                  <a:cubicBezTo>
                    <a:pt x="142619" y="153955"/>
                    <a:pt x="140804" y="155146"/>
                    <a:pt x="139003" y="156298"/>
                  </a:cubicBezTo>
                  <a:cubicBezTo>
                    <a:pt x="138596" y="156569"/>
                    <a:pt x="138163" y="156840"/>
                    <a:pt x="137742" y="157124"/>
                  </a:cubicBezTo>
                  <a:cubicBezTo>
                    <a:pt x="135874" y="158370"/>
                    <a:pt x="134032" y="159616"/>
                    <a:pt x="132190" y="160889"/>
                  </a:cubicBezTo>
                  <a:cubicBezTo>
                    <a:pt x="132149" y="160929"/>
                    <a:pt x="132122" y="160957"/>
                    <a:pt x="132068" y="160984"/>
                  </a:cubicBezTo>
                  <a:cubicBezTo>
                    <a:pt x="131811" y="161159"/>
                    <a:pt x="131540" y="161349"/>
                    <a:pt x="131269" y="161540"/>
                  </a:cubicBezTo>
                  <a:cubicBezTo>
                    <a:pt x="129928" y="162474"/>
                    <a:pt x="128600" y="163422"/>
                    <a:pt x="127273" y="164397"/>
                  </a:cubicBezTo>
                  <a:cubicBezTo>
                    <a:pt x="127003" y="164587"/>
                    <a:pt x="126731" y="164776"/>
                    <a:pt x="126474" y="164980"/>
                  </a:cubicBezTo>
                  <a:cubicBezTo>
                    <a:pt x="125892" y="165399"/>
                    <a:pt x="125309" y="165819"/>
                    <a:pt x="124740" y="166253"/>
                  </a:cubicBezTo>
                  <a:cubicBezTo>
                    <a:pt x="124375" y="166510"/>
                    <a:pt x="124009" y="166794"/>
                    <a:pt x="123658" y="167065"/>
                  </a:cubicBezTo>
                  <a:cubicBezTo>
                    <a:pt x="123088" y="167498"/>
                    <a:pt x="122506" y="167945"/>
                    <a:pt x="121937" y="168379"/>
                  </a:cubicBezTo>
                  <a:cubicBezTo>
                    <a:pt x="121246" y="168880"/>
                    <a:pt x="120583" y="169408"/>
                    <a:pt x="119919" y="169937"/>
                  </a:cubicBezTo>
                  <a:cubicBezTo>
                    <a:pt x="119878" y="169978"/>
                    <a:pt x="119851" y="170004"/>
                    <a:pt x="119811" y="170018"/>
                  </a:cubicBezTo>
                  <a:cubicBezTo>
                    <a:pt x="119757" y="170072"/>
                    <a:pt x="119703" y="170126"/>
                    <a:pt x="119634" y="170166"/>
                  </a:cubicBezTo>
                  <a:cubicBezTo>
                    <a:pt x="118727" y="170830"/>
                    <a:pt x="117833" y="171562"/>
                    <a:pt x="116939" y="172266"/>
                  </a:cubicBezTo>
                  <a:cubicBezTo>
                    <a:pt x="114095" y="174514"/>
                    <a:pt x="111292" y="176830"/>
                    <a:pt x="108487" y="179200"/>
                  </a:cubicBezTo>
                  <a:cubicBezTo>
                    <a:pt x="107594" y="179959"/>
                    <a:pt x="106700" y="180745"/>
                    <a:pt x="105806" y="181503"/>
                  </a:cubicBezTo>
                  <a:cubicBezTo>
                    <a:pt x="105467" y="181788"/>
                    <a:pt x="105115" y="182113"/>
                    <a:pt x="104791" y="182411"/>
                  </a:cubicBezTo>
                  <a:cubicBezTo>
                    <a:pt x="102623" y="184306"/>
                    <a:pt x="100497" y="186243"/>
                    <a:pt x="98384" y="188194"/>
                  </a:cubicBezTo>
                  <a:cubicBezTo>
                    <a:pt x="97828" y="188695"/>
                    <a:pt x="97301" y="189196"/>
                    <a:pt x="96759" y="189710"/>
                  </a:cubicBezTo>
                  <a:cubicBezTo>
                    <a:pt x="94524" y="191837"/>
                    <a:pt x="92302" y="193977"/>
                    <a:pt x="90108" y="196171"/>
                  </a:cubicBezTo>
                  <a:cubicBezTo>
                    <a:pt x="87914" y="198365"/>
                    <a:pt x="85774" y="200587"/>
                    <a:pt x="83647" y="202821"/>
                  </a:cubicBezTo>
                  <a:cubicBezTo>
                    <a:pt x="83133" y="203364"/>
                    <a:pt x="82632" y="203892"/>
                    <a:pt x="82145" y="204433"/>
                  </a:cubicBezTo>
                  <a:cubicBezTo>
                    <a:pt x="80180" y="206560"/>
                    <a:pt x="78244" y="208686"/>
                    <a:pt x="76348" y="210853"/>
                  </a:cubicBezTo>
                  <a:cubicBezTo>
                    <a:pt x="75142" y="212248"/>
                    <a:pt x="73937" y="213616"/>
                    <a:pt x="72772" y="214998"/>
                  </a:cubicBezTo>
                  <a:cubicBezTo>
                    <a:pt x="71878" y="216054"/>
                    <a:pt x="70998" y="217097"/>
                    <a:pt x="70118" y="218167"/>
                  </a:cubicBezTo>
                  <a:cubicBezTo>
                    <a:pt x="69833" y="218533"/>
                    <a:pt x="69549" y="218871"/>
                    <a:pt x="69264" y="219210"/>
                  </a:cubicBezTo>
                  <a:cubicBezTo>
                    <a:pt x="66419" y="222677"/>
                    <a:pt x="63670" y="226212"/>
                    <a:pt x="61002" y="229747"/>
                  </a:cubicBezTo>
                  <a:cubicBezTo>
                    <a:pt x="60949" y="229801"/>
                    <a:pt x="60921" y="229855"/>
                    <a:pt x="60880" y="229923"/>
                  </a:cubicBezTo>
                  <a:cubicBezTo>
                    <a:pt x="59458" y="231833"/>
                    <a:pt x="58050" y="233756"/>
                    <a:pt x="56682" y="235693"/>
                  </a:cubicBezTo>
                  <a:cubicBezTo>
                    <a:pt x="55828" y="236898"/>
                    <a:pt x="54988" y="238090"/>
                    <a:pt x="54162" y="239295"/>
                  </a:cubicBezTo>
                  <a:cubicBezTo>
                    <a:pt x="53797" y="239823"/>
                    <a:pt x="53431" y="240352"/>
                    <a:pt x="53066" y="240880"/>
                  </a:cubicBezTo>
                  <a:cubicBezTo>
                    <a:pt x="51292" y="243494"/>
                    <a:pt x="49558" y="246122"/>
                    <a:pt x="47864" y="248763"/>
                  </a:cubicBezTo>
                  <a:cubicBezTo>
                    <a:pt x="47228" y="249778"/>
                    <a:pt x="46591" y="250795"/>
                    <a:pt x="45955" y="251810"/>
                  </a:cubicBezTo>
                  <a:cubicBezTo>
                    <a:pt x="45684" y="252271"/>
                    <a:pt x="45399" y="252745"/>
                    <a:pt x="45115" y="253192"/>
                  </a:cubicBezTo>
                  <a:cubicBezTo>
                    <a:pt x="44153" y="254776"/>
                    <a:pt x="43205" y="256375"/>
                    <a:pt x="42271" y="257959"/>
                  </a:cubicBezTo>
                  <a:lnTo>
                    <a:pt x="42244" y="257986"/>
                  </a:lnTo>
                  <a:cubicBezTo>
                    <a:pt x="42135" y="258176"/>
                    <a:pt x="42014" y="258353"/>
                    <a:pt x="41905" y="258541"/>
                  </a:cubicBezTo>
                  <a:lnTo>
                    <a:pt x="41891" y="258555"/>
                  </a:lnTo>
                  <a:cubicBezTo>
                    <a:pt x="41743" y="258813"/>
                    <a:pt x="41594" y="259070"/>
                    <a:pt x="41431" y="259314"/>
                  </a:cubicBezTo>
                  <a:cubicBezTo>
                    <a:pt x="41295" y="259557"/>
                    <a:pt x="41160" y="259775"/>
                    <a:pt x="41038" y="260004"/>
                  </a:cubicBezTo>
                  <a:cubicBezTo>
                    <a:pt x="40971" y="260100"/>
                    <a:pt x="40916" y="260208"/>
                    <a:pt x="40862" y="260315"/>
                  </a:cubicBezTo>
                  <a:cubicBezTo>
                    <a:pt x="40645" y="260668"/>
                    <a:pt x="40456" y="261020"/>
                    <a:pt x="40266" y="261373"/>
                  </a:cubicBezTo>
                  <a:cubicBezTo>
                    <a:pt x="39887" y="262022"/>
                    <a:pt x="39535" y="262672"/>
                    <a:pt x="39156" y="263323"/>
                  </a:cubicBezTo>
                  <a:cubicBezTo>
                    <a:pt x="39074" y="263485"/>
                    <a:pt x="38993" y="263620"/>
                    <a:pt x="38912" y="263756"/>
                  </a:cubicBezTo>
                  <a:cubicBezTo>
                    <a:pt x="38600" y="264311"/>
                    <a:pt x="38289" y="264866"/>
                    <a:pt x="37991" y="265409"/>
                  </a:cubicBezTo>
                  <a:cubicBezTo>
                    <a:pt x="37978" y="265422"/>
                    <a:pt x="37978" y="265449"/>
                    <a:pt x="37951" y="265476"/>
                  </a:cubicBezTo>
                  <a:cubicBezTo>
                    <a:pt x="37788" y="265774"/>
                    <a:pt x="37639" y="266059"/>
                    <a:pt x="37476" y="266356"/>
                  </a:cubicBezTo>
                  <a:cubicBezTo>
                    <a:pt x="37409" y="266505"/>
                    <a:pt x="37341" y="266627"/>
                    <a:pt x="37259" y="266763"/>
                  </a:cubicBezTo>
                  <a:cubicBezTo>
                    <a:pt x="37232" y="266790"/>
                    <a:pt x="37233" y="266844"/>
                    <a:pt x="37205" y="266872"/>
                  </a:cubicBezTo>
                  <a:lnTo>
                    <a:pt x="37192" y="266885"/>
                  </a:lnTo>
                  <a:cubicBezTo>
                    <a:pt x="37124" y="267007"/>
                    <a:pt x="37043" y="267142"/>
                    <a:pt x="36989" y="267278"/>
                  </a:cubicBezTo>
                  <a:cubicBezTo>
                    <a:pt x="36961" y="267359"/>
                    <a:pt x="36921" y="267426"/>
                    <a:pt x="36880" y="267494"/>
                  </a:cubicBezTo>
                  <a:cubicBezTo>
                    <a:pt x="36054" y="268997"/>
                    <a:pt x="35254" y="270528"/>
                    <a:pt x="34456" y="272059"/>
                  </a:cubicBezTo>
                  <a:cubicBezTo>
                    <a:pt x="28538" y="283476"/>
                    <a:pt x="23377" y="295164"/>
                    <a:pt x="18975" y="307097"/>
                  </a:cubicBezTo>
                  <a:cubicBezTo>
                    <a:pt x="18758" y="307693"/>
                    <a:pt x="18555" y="308275"/>
                    <a:pt x="18325" y="308884"/>
                  </a:cubicBezTo>
                  <a:cubicBezTo>
                    <a:pt x="18109" y="309535"/>
                    <a:pt x="17851" y="310198"/>
                    <a:pt x="17635" y="310849"/>
                  </a:cubicBezTo>
                  <a:cubicBezTo>
                    <a:pt x="17418" y="311445"/>
                    <a:pt x="17214" y="312054"/>
                    <a:pt x="16998" y="312677"/>
                  </a:cubicBezTo>
                  <a:cubicBezTo>
                    <a:pt x="13923" y="321548"/>
                    <a:pt x="11241" y="330515"/>
                    <a:pt x="8993" y="339589"/>
                  </a:cubicBezTo>
                  <a:cubicBezTo>
                    <a:pt x="8885" y="340076"/>
                    <a:pt x="8763" y="340551"/>
                    <a:pt x="8654" y="341011"/>
                  </a:cubicBezTo>
                  <a:cubicBezTo>
                    <a:pt x="8573" y="341309"/>
                    <a:pt x="8506" y="341594"/>
                    <a:pt x="8438" y="341878"/>
                  </a:cubicBezTo>
                  <a:cubicBezTo>
                    <a:pt x="8248" y="342664"/>
                    <a:pt x="8073" y="343463"/>
                    <a:pt x="7882" y="344248"/>
                  </a:cubicBezTo>
                  <a:cubicBezTo>
                    <a:pt x="7625" y="345426"/>
                    <a:pt x="7341" y="346605"/>
                    <a:pt x="7083" y="347784"/>
                  </a:cubicBezTo>
                  <a:cubicBezTo>
                    <a:pt x="6718" y="349476"/>
                    <a:pt x="6366" y="351156"/>
                    <a:pt x="6041" y="352862"/>
                  </a:cubicBezTo>
                  <a:lnTo>
                    <a:pt x="6027" y="352876"/>
                  </a:lnTo>
                  <a:cubicBezTo>
                    <a:pt x="5946" y="353255"/>
                    <a:pt x="5878" y="353621"/>
                    <a:pt x="5811" y="353987"/>
                  </a:cubicBezTo>
                  <a:cubicBezTo>
                    <a:pt x="4741" y="359418"/>
                    <a:pt x="3833" y="364876"/>
                    <a:pt x="3061" y="370334"/>
                  </a:cubicBezTo>
                  <a:cubicBezTo>
                    <a:pt x="2370" y="375251"/>
                    <a:pt x="1788" y="380167"/>
                    <a:pt x="1327" y="385097"/>
                  </a:cubicBezTo>
                  <a:cubicBezTo>
                    <a:pt x="1111" y="387291"/>
                    <a:pt x="934" y="389472"/>
                    <a:pt x="799" y="391666"/>
                  </a:cubicBezTo>
                  <a:cubicBezTo>
                    <a:pt x="690" y="392885"/>
                    <a:pt x="623" y="394091"/>
                    <a:pt x="542" y="395309"/>
                  </a:cubicBezTo>
                  <a:cubicBezTo>
                    <a:pt x="501" y="395838"/>
                    <a:pt x="474" y="396353"/>
                    <a:pt x="446" y="396867"/>
                  </a:cubicBezTo>
                  <a:lnTo>
                    <a:pt x="325" y="399021"/>
                  </a:lnTo>
                  <a:cubicBezTo>
                    <a:pt x="162" y="402190"/>
                    <a:pt x="67" y="405345"/>
                    <a:pt x="41" y="408514"/>
                  </a:cubicBezTo>
                  <a:cubicBezTo>
                    <a:pt x="27" y="408773"/>
                    <a:pt x="27" y="409043"/>
                    <a:pt x="27" y="409314"/>
                  </a:cubicBezTo>
                  <a:cubicBezTo>
                    <a:pt x="14" y="410384"/>
                    <a:pt x="0" y="411481"/>
                    <a:pt x="0" y="412565"/>
                  </a:cubicBezTo>
                  <a:lnTo>
                    <a:pt x="14" y="412822"/>
                  </a:lnTo>
                  <a:cubicBezTo>
                    <a:pt x="13" y="413120"/>
                    <a:pt x="0" y="413459"/>
                    <a:pt x="14" y="413770"/>
                  </a:cubicBezTo>
                  <a:cubicBezTo>
                    <a:pt x="14" y="414420"/>
                    <a:pt x="14" y="415071"/>
                    <a:pt x="14" y="415720"/>
                  </a:cubicBezTo>
                  <a:cubicBezTo>
                    <a:pt x="41" y="420028"/>
                    <a:pt x="149" y="424361"/>
                    <a:pt x="352" y="428682"/>
                  </a:cubicBezTo>
                  <a:cubicBezTo>
                    <a:pt x="352" y="429115"/>
                    <a:pt x="406" y="429549"/>
                    <a:pt x="407" y="429982"/>
                  </a:cubicBezTo>
                  <a:cubicBezTo>
                    <a:pt x="461" y="430903"/>
                    <a:pt x="515" y="431824"/>
                    <a:pt x="582" y="432758"/>
                  </a:cubicBezTo>
                  <a:cubicBezTo>
                    <a:pt x="582" y="432867"/>
                    <a:pt x="596" y="432962"/>
                    <a:pt x="596" y="433070"/>
                  </a:cubicBezTo>
                  <a:cubicBezTo>
                    <a:pt x="622" y="433395"/>
                    <a:pt x="650" y="433720"/>
                    <a:pt x="677" y="434045"/>
                  </a:cubicBezTo>
                  <a:cubicBezTo>
                    <a:pt x="881" y="437391"/>
                    <a:pt x="1165" y="440709"/>
                    <a:pt x="1477" y="444027"/>
                  </a:cubicBezTo>
                  <a:cubicBezTo>
                    <a:pt x="1504" y="444326"/>
                    <a:pt x="1517" y="444636"/>
                    <a:pt x="1571" y="444935"/>
                  </a:cubicBezTo>
                  <a:cubicBezTo>
                    <a:pt x="1774" y="446980"/>
                    <a:pt x="2004" y="449025"/>
                    <a:pt x="2248" y="451057"/>
                  </a:cubicBezTo>
                  <a:cubicBezTo>
                    <a:pt x="2397" y="452371"/>
                    <a:pt x="2573" y="453658"/>
                    <a:pt x="2749" y="454944"/>
                  </a:cubicBezTo>
                  <a:cubicBezTo>
                    <a:pt x="2831" y="455649"/>
                    <a:pt x="2939" y="456325"/>
                    <a:pt x="3034" y="457016"/>
                  </a:cubicBezTo>
                  <a:cubicBezTo>
                    <a:pt x="3102" y="457518"/>
                    <a:pt x="3183" y="458005"/>
                    <a:pt x="3250" y="458506"/>
                  </a:cubicBezTo>
                  <a:cubicBezTo>
                    <a:pt x="3264" y="458574"/>
                    <a:pt x="3264" y="458601"/>
                    <a:pt x="3278" y="458668"/>
                  </a:cubicBezTo>
                  <a:cubicBezTo>
                    <a:pt x="3440" y="459779"/>
                    <a:pt x="3603" y="460863"/>
                    <a:pt x="3766" y="461973"/>
                  </a:cubicBezTo>
                  <a:cubicBezTo>
                    <a:pt x="3914" y="462854"/>
                    <a:pt x="4077" y="463748"/>
                    <a:pt x="4212" y="464642"/>
                  </a:cubicBezTo>
                  <a:cubicBezTo>
                    <a:pt x="4970" y="469246"/>
                    <a:pt x="5837" y="473824"/>
                    <a:pt x="6827" y="478389"/>
                  </a:cubicBezTo>
                  <a:cubicBezTo>
                    <a:pt x="18705" y="534502"/>
                    <a:pt x="46470" y="587893"/>
                    <a:pt x="90041" y="631464"/>
                  </a:cubicBezTo>
                  <a:cubicBezTo>
                    <a:pt x="172673" y="714096"/>
                    <a:pt x="290601" y="739924"/>
                    <a:pt x="395269" y="708936"/>
                  </a:cubicBezTo>
                  <a:cubicBezTo>
                    <a:pt x="395798" y="708787"/>
                    <a:pt x="396339" y="708624"/>
                    <a:pt x="396854" y="708461"/>
                  </a:cubicBezTo>
                  <a:cubicBezTo>
                    <a:pt x="419242" y="701703"/>
                    <a:pt x="441021" y="692358"/>
                    <a:pt x="461689" y="680384"/>
                  </a:cubicBezTo>
                  <a:cubicBezTo>
                    <a:pt x="463558" y="679329"/>
                    <a:pt x="465427" y="678218"/>
                    <a:pt x="467256" y="677093"/>
                  </a:cubicBezTo>
                  <a:cubicBezTo>
                    <a:pt x="481925" y="668168"/>
                    <a:pt x="496037" y="657929"/>
                    <a:pt x="509378" y="646322"/>
                  </a:cubicBezTo>
                  <a:cubicBezTo>
                    <a:pt x="512818" y="643341"/>
                    <a:pt x="516204" y="640281"/>
                    <a:pt x="519536" y="637111"/>
                  </a:cubicBezTo>
                  <a:cubicBezTo>
                    <a:pt x="521473" y="635256"/>
                    <a:pt x="523396" y="633386"/>
                    <a:pt x="525306" y="631477"/>
                  </a:cubicBezTo>
                  <a:close/>
                </a:path>
              </a:pathLst>
            </a:custGeom>
            <a:solidFill>
              <a:srgbClr val="5AC1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grpSp>
          <p:nvGrpSpPr>
            <p:cNvPr id="144" name="Group 143">
              <a:extLst>
                <a:ext uri="{FF2B5EF4-FFF2-40B4-BE49-F238E27FC236}">
                  <a16:creationId xmlns:a16="http://schemas.microsoft.com/office/drawing/2014/main" id="{94B88442-EA6C-78C6-DFD8-8453F1906D43}"/>
                </a:ext>
              </a:extLst>
            </p:cNvPr>
            <p:cNvGrpSpPr>
              <a:grpSpLocks noGrp="1" noUngrp="1" noRot="1" noMove="1" noResize="1"/>
            </p:cNvGrpSpPr>
            <p:nvPr/>
          </p:nvGrpSpPr>
          <p:grpSpPr>
            <a:xfrm>
              <a:off x="3907973" y="3823327"/>
              <a:ext cx="509712" cy="607120"/>
              <a:chOff x="3554024" y="3114336"/>
              <a:chExt cx="613452" cy="730682"/>
            </a:xfrm>
          </p:grpSpPr>
          <p:sp>
            <p:nvSpPr>
              <p:cNvPr id="145" name="Freeform: Shape 144">
                <a:extLst>
                  <a:ext uri="{FF2B5EF4-FFF2-40B4-BE49-F238E27FC236}">
                    <a16:creationId xmlns:a16="http://schemas.microsoft.com/office/drawing/2014/main" id="{A59DE366-A258-5038-C131-17736B35B6E0}"/>
                  </a:ext>
                </a:extLst>
              </p:cNvPr>
              <p:cNvSpPr>
                <a:spLocks noGrp="1" noRot="1" noMove="1" noResize="1" noEditPoints="1" noAdjustHandles="1" noChangeArrowheads="1" noChangeShapeType="1"/>
              </p:cNvSpPr>
              <p:nvPr/>
            </p:nvSpPr>
            <p:spPr>
              <a:xfrm>
                <a:off x="3786086" y="3570635"/>
                <a:ext cx="158383" cy="45977"/>
              </a:xfrm>
              <a:custGeom>
                <a:avLst/>
                <a:gdLst>
                  <a:gd name="connsiteX0" fmla="*/ 0 w 158383"/>
                  <a:gd name="connsiteY0" fmla="*/ 12645 h 45977"/>
                  <a:gd name="connsiteX1" fmla="*/ 82028 w 158383"/>
                  <a:gd name="connsiteY1" fmla="*/ 14 h 45977"/>
                  <a:gd name="connsiteX2" fmla="*/ 157814 w 158383"/>
                  <a:gd name="connsiteY2" fmla="*/ 12352 h 45977"/>
                  <a:gd name="connsiteX3" fmla="*/ 158326 w 158383"/>
                  <a:gd name="connsiteY3" fmla="*/ 13450 h 45977"/>
                  <a:gd name="connsiteX4" fmla="*/ 147840 w 158383"/>
                  <a:gd name="connsiteY4" fmla="*/ 39662 h 45977"/>
                  <a:gd name="connsiteX5" fmla="*/ 86539 w 158383"/>
                  <a:gd name="connsiteY5" fmla="*/ 45978 h 45977"/>
                  <a:gd name="connsiteX6" fmla="*/ 22531 w 158383"/>
                  <a:gd name="connsiteY6" fmla="*/ 41467 h 45977"/>
                  <a:gd name="connsiteX7" fmla="*/ 0 w 158383"/>
                  <a:gd name="connsiteY7" fmla="*/ 12620 h 45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8383" h="45977">
                    <a:moveTo>
                      <a:pt x="0" y="12645"/>
                    </a:moveTo>
                    <a:cubicBezTo>
                      <a:pt x="18702" y="6524"/>
                      <a:pt x="47086" y="-352"/>
                      <a:pt x="82028" y="14"/>
                    </a:cubicBezTo>
                    <a:cubicBezTo>
                      <a:pt x="113825" y="355"/>
                      <a:pt x="139866" y="6573"/>
                      <a:pt x="157814" y="12352"/>
                    </a:cubicBezTo>
                    <a:cubicBezTo>
                      <a:pt x="158277" y="12499"/>
                      <a:pt x="158496" y="13011"/>
                      <a:pt x="158326" y="13450"/>
                    </a:cubicBezTo>
                    <a:lnTo>
                      <a:pt x="147840" y="39662"/>
                    </a:lnTo>
                    <a:lnTo>
                      <a:pt x="86539" y="45978"/>
                    </a:lnTo>
                    <a:lnTo>
                      <a:pt x="22531" y="41467"/>
                    </a:lnTo>
                    <a:lnTo>
                      <a:pt x="0" y="12620"/>
                    </a:lnTo>
                    <a:close/>
                  </a:path>
                </a:pathLst>
              </a:custGeom>
              <a:solidFill>
                <a:srgbClr val="FCEEDE"/>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p>
            </p:txBody>
          </p:sp>
          <p:sp>
            <p:nvSpPr>
              <p:cNvPr id="146" name="Freeform: Shape 145">
                <a:extLst>
                  <a:ext uri="{FF2B5EF4-FFF2-40B4-BE49-F238E27FC236}">
                    <a16:creationId xmlns:a16="http://schemas.microsoft.com/office/drawing/2014/main" id="{2EE1EADC-AEED-0AE5-7C2B-527D83431818}"/>
                  </a:ext>
                </a:extLst>
              </p:cNvPr>
              <p:cNvSpPr>
                <a:spLocks noGrp="1" noRot="1" noMove="1" noResize="1" noEditPoints="1" noAdjustHandles="1" noChangeArrowheads="1" noChangeShapeType="1"/>
              </p:cNvSpPr>
              <p:nvPr/>
            </p:nvSpPr>
            <p:spPr>
              <a:xfrm>
                <a:off x="3703763" y="3114336"/>
                <a:ext cx="319948" cy="248342"/>
              </a:xfrm>
              <a:custGeom>
                <a:avLst/>
                <a:gdLst>
                  <a:gd name="connsiteX0" fmla="*/ 302609 w 319948"/>
                  <a:gd name="connsiteY0" fmla="*/ 211377 h 248342"/>
                  <a:gd name="connsiteX1" fmla="*/ 304999 w 319948"/>
                  <a:gd name="connsiteY1" fmla="*/ 50296 h 248342"/>
                  <a:gd name="connsiteX2" fmla="*/ 41310 w 319948"/>
                  <a:gd name="connsiteY2" fmla="*/ 25229 h 248342"/>
                  <a:gd name="connsiteX3" fmla="*/ 21022 w 319948"/>
                  <a:gd name="connsiteY3" fmla="*/ 211352 h 248342"/>
                  <a:gd name="connsiteX4" fmla="*/ 37725 w 319948"/>
                  <a:gd name="connsiteY4" fmla="*/ 245953 h 248342"/>
                  <a:gd name="connsiteX5" fmla="*/ 60403 w 319948"/>
                  <a:gd name="connsiteY5" fmla="*/ 113524 h 248342"/>
                  <a:gd name="connsiteX6" fmla="*/ 190467 w 319948"/>
                  <a:gd name="connsiteY6" fmla="*/ 99210 h 248342"/>
                  <a:gd name="connsiteX7" fmla="*/ 269227 w 319948"/>
                  <a:gd name="connsiteY7" fmla="*/ 129032 h 248342"/>
                  <a:gd name="connsiteX8" fmla="*/ 288320 w 319948"/>
                  <a:gd name="connsiteY8" fmla="*/ 248343 h 248342"/>
                  <a:gd name="connsiteX9" fmla="*/ 302633 w 319948"/>
                  <a:gd name="connsiteY9" fmla="*/ 211352 h 248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9948" h="248342">
                    <a:moveTo>
                      <a:pt x="302609" y="211377"/>
                    </a:moveTo>
                    <a:cubicBezTo>
                      <a:pt x="318385" y="164950"/>
                      <a:pt x="330992" y="94529"/>
                      <a:pt x="304999" y="50296"/>
                    </a:cubicBezTo>
                    <a:cubicBezTo>
                      <a:pt x="269545" y="-10054"/>
                      <a:pt x="101684" y="-13102"/>
                      <a:pt x="41310" y="25229"/>
                    </a:cubicBezTo>
                    <a:cubicBezTo>
                      <a:pt x="-17188" y="62390"/>
                      <a:pt x="-3459" y="157610"/>
                      <a:pt x="21022" y="211352"/>
                    </a:cubicBezTo>
                    <a:cubicBezTo>
                      <a:pt x="26217" y="222740"/>
                      <a:pt x="32824" y="234224"/>
                      <a:pt x="37725" y="245953"/>
                    </a:cubicBezTo>
                    <a:cubicBezTo>
                      <a:pt x="39872" y="218960"/>
                      <a:pt x="39749" y="129032"/>
                      <a:pt x="60403" y="113524"/>
                    </a:cubicBezTo>
                    <a:cubicBezTo>
                      <a:pt x="81812" y="97430"/>
                      <a:pt x="162230" y="96699"/>
                      <a:pt x="190467" y="99210"/>
                    </a:cubicBezTo>
                    <a:cubicBezTo>
                      <a:pt x="214071" y="101307"/>
                      <a:pt x="256376" y="105477"/>
                      <a:pt x="269227" y="129032"/>
                    </a:cubicBezTo>
                    <a:cubicBezTo>
                      <a:pt x="276299" y="142029"/>
                      <a:pt x="285637" y="224471"/>
                      <a:pt x="288320" y="248343"/>
                    </a:cubicBezTo>
                    <a:cubicBezTo>
                      <a:pt x="290709" y="248343"/>
                      <a:pt x="298976" y="222106"/>
                      <a:pt x="302633" y="211352"/>
                    </a:cubicBezTo>
                    <a:close/>
                  </a:path>
                </a:pathLst>
              </a:custGeom>
              <a:solidFill>
                <a:srgbClr val="2C2D30"/>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p>
            </p:txBody>
          </p:sp>
          <p:sp>
            <p:nvSpPr>
              <p:cNvPr id="147" name="Freeform: Shape 146">
                <a:extLst>
                  <a:ext uri="{FF2B5EF4-FFF2-40B4-BE49-F238E27FC236}">
                    <a16:creationId xmlns:a16="http://schemas.microsoft.com/office/drawing/2014/main" id="{D9B1147F-F6EA-CF28-2A72-230B3EC4212D}"/>
                  </a:ext>
                </a:extLst>
              </p:cNvPr>
              <p:cNvSpPr>
                <a:spLocks noGrp="1" noRot="1" noMove="1" noResize="1" noEditPoints="1" noAdjustHandles="1" noChangeArrowheads="1" noChangeShapeType="1"/>
              </p:cNvSpPr>
              <p:nvPr/>
            </p:nvSpPr>
            <p:spPr>
              <a:xfrm>
                <a:off x="3792914" y="3458605"/>
                <a:ext cx="153935" cy="212774"/>
              </a:xfrm>
              <a:custGeom>
                <a:avLst/>
                <a:gdLst>
                  <a:gd name="connsiteX0" fmla="*/ 153936 w 153935"/>
                  <a:gd name="connsiteY0" fmla="*/ 212775 h 212774"/>
                  <a:gd name="connsiteX1" fmla="*/ 0 w 153935"/>
                  <a:gd name="connsiteY1" fmla="*/ 212775 h 212774"/>
                  <a:gd name="connsiteX2" fmla="*/ 18898 w 153935"/>
                  <a:gd name="connsiteY2" fmla="*/ 58570 h 212774"/>
                  <a:gd name="connsiteX3" fmla="*/ 19336 w 153935"/>
                  <a:gd name="connsiteY3" fmla="*/ 55108 h 212774"/>
                  <a:gd name="connsiteX4" fmla="*/ 26066 w 153935"/>
                  <a:gd name="connsiteY4" fmla="*/ 0 h 212774"/>
                  <a:gd name="connsiteX5" fmla="*/ 118456 w 153935"/>
                  <a:gd name="connsiteY5" fmla="*/ 0 h 212774"/>
                  <a:gd name="connsiteX6" fmla="*/ 127016 w 153935"/>
                  <a:gd name="connsiteY6" fmla="*/ 51328 h 212774"/>
                  <a:gd name="connsiteX7" fmla="*/ 127625 w 153935"/>
                  <a:gd name="connsiteY7" fmla="*/ 55035 h 212774"/>
                  <a:gd name="connsiteX8" fmla="*/ 153936 w 153935"/>
                  <a:gd name="connsiteY8" fmla="*/ 212775 h 212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935" h="212774">
                    <a:moveTo>
                      <a:pt x="153936" y="212775"/>
                    </a:moveTo>
                    <a:lnTo>
                      <a:pt x="0" y="212775"/>
                    </a:lnTo>
                    <a:lnTo>
                      <a:pt x="18898" y="58570"/>
                    </a:lnTo>
                    <a:lnTo>
                      <a:pt x="19336" y="55108"/>
                    </a:lnTo>
                    <a:lnTo>
                      <a:pt x="26066" y="0"/>
                    </a:lnTo>
                    <a:lnTo>
                      <a:pt x="118456" y="0"/>
                    </a:lnTo>
                    <a:lnTo>
                      <a:pt x="127016" y="51328"/>
                    </a:lnTo>
                    <a:lnTo>
                      <a:pt x="127625" y="55035"/>
                    </a:lnTo>
                    <a:lnTo>
                      <a:pt x="153936" y="212775"/>
                    </a:lnTo>
                    <a:close/>
                  </a:path>
                </a:pathLst>
              </a:custGeom>
              <a:solidFill>
                <a:srgbClr val="FFC999"/>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p>
            </p:txBody>
          </p:sp>
          <p:sp>
            <p:nvSpPr>
              <p:cNvPr id="148" name="Freeform: Shape 147">
                <a:extLst>
                  <a:ext uri="{FF2B5EF4-FFF2-40B4-BE49-F238E27FC236}">
                    <a16:creationId xmlns:a16="http://schemas.microsoft.com/office/drawing/2014/main" id="{CF65114F-3018-2F41-DDB7-A30DD9B6C3AF}"/>
                  </a:ext>
                </a:extLst>
              </p:cNvPr>
              <p:cNvSpPr>
                <a:spLocks noGrp="1" noRot="1" noMove="1" noResize="1" noEditPoints="1" noAdjustHandles="1" noChangeArrowheads="1" noChangeShapeType="1"/>
              </p:cNvSpPr>
              <p:nvPr/>
            </p:nvSpPr>
            <p:spPr>
              <a:xfrm>
                <a:off x="3812226" y="3458605"/>
                <a:ext cx="108313" cy="74103"/>
              </a:xfrm>
              <a:custGeom>
                <a:avLst/>
                <a:gdLst>
                  <a:gd name="connsiteX0" fmla="*/ 108314 w 108313"/>
                  <a:gd name="connsiteY0" fmla="*/ 55035 h 74103"/>
                  <a:gd name="connsiteX1" fmla="*/ 54108 w 108313"/>
                  <a:gd name="connsiteY1" fmla="*/ 74103 h 74103"/>
                  <a:gd name="connsiteX2" fmla="*/ 0 w 108313"/>
                  <a:gd name="connsiteY2" fmla="*/ 55083 h 74103"/>
                  <a:gd name="connsiteX3" fmla="*/ 6754 w 108313"/>
                  <a:gd name="connsiteY3" fmla="*/ 0 h 74103"/>
                  <a:gd name="connsiteX4" fmla="*/ 99121 w 108313"/>
                  <a:gd name="connsiteY4" fmla="*/ 0 h 74103"/>
                  <a:gd name="connsiteX5" fmla="*/ 107679 w 108313"/>
                  <a:gd name="connsiteY5" fmla="*/ 51328 h 74103"/>
                  <a:gd name="connsiteX6" fmla="*/ 108289 w 108313"/>
                  <a:gd name="connsiteY6" fmla="*/ 55035 h 74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313" h="74103">
                    <a:moveTo>
                      <a:pt x="108314" y="55035"/>
                    </a:moveTo>
                    <a:cubicBezTo>
                      <a:pt x="91952" y="67251"/>
                      <a:pt x="73566" y="74103"/>
                      <a:pt x="54108" y="74103"/>
                    </a:cubicBezTo>
                    <a:cubicBezTo>
                      <a:pt x="34650" y="74103"/>
                      <a:pt x="16337" y="67275"/>
                      <a:pt x="0" y="55083"/>
                    </a:cubicBezTo>
                    <a:lnTo>
                      <a:pt x="6754" y="0"/>
                    </a:lnTo>
                    <a:lnTo>
                      <a:pt x="99121" y="0"/>
                    </a:lnTo>
                    <a:lnTo>
                      <a:pt x="107679" y="51328"/>
                    </a:lnTo>
                    <a:lnTo>
                      <a:pt x="108289" y="55035"/>
                    </a:lnTo>
                    <a:close/>
                  </a:path>
                </a:pathLst>
              </a:custGeom>
              <a:solidFill>
                <a:srgbClr val="FFC999"/>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p>
            </p:txBody>
          </p:sp>
          <p:sp>
            <p:nvSpPr>
              <p:cNvPr id="149" name="Freeform: Shape 148">
                <a:extLst>
                  <a:ext uri="{FF2B5EF4-FFF2-40B4-BE49-F238E27FC236}">
                    <a16:creationId xmlns:a16="http://schemas.microsoft.com/office/drawing/2014/main" id="{8E09ECC8-A109-00F3-2605-43E456F133A6}"/>
                  </a:ext>
                </a:extLst>
              </p:cNvPr>
              <p:cNvSpPr>
                <a:spLocks noGrp="1" noRot="1" noMove="1" noResize="1" noEditPoints="1" noAdjustHandles="1" noChangeArrowheads="1" noChangeShapeType="1"/>
              </p:cNvSpPr>
              <p:nvPr/>
            </p:nvSpPr>
            <p:spPr>
              <a:xfrm>
                <a:off x="3725224" y="3163290"/>
                <a:ext cx="285390" cy="341912"/>
              </a:xfrm>
              <a:custGeom>
                <a:avLst/>
                <a:gdLst>
                  <a:gd name="connsiteX0" fmla="*/ 285390 w 285390"/>
                  <a:gd name="connsiteY0" fmla="*/ 170956 h 341912"/>
                  <a:gd name="connsiteX1" fmla="*/ 142695 w 285390"/>
                  <a:gd name="connsiteY1" fmla="*/ 341912 h 341912"/>
                  <a:gd name="connsiteX2" fmla="*/ 0 w 285390"/>
                  <a:gd name="connsiteY2" fmla="*/ 170956 h 341912"/>
                  <a:gd name="connsiteX3" fmla="*/ 142695 w 285390"/>
                  <a:gd name="connsiteY3" fmla="*/ 0 h 341912"/>
                  <a:gd name="connsiteX4" fmla="*/ 285390 w 285390"/>
                  <a:gd name="connsiteY4" fmla="*/ 170956 h 341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390" h="341912">
                    <a:moveTo>
                      <a:pt x="285390" y="170956"/>
                    </a:moveTo>
                    <a:cubicBezTo>
                      <a:pt x="285390" y="265373"/>
                      <a:pt x="221504" y="341912"/>
                      <a:pt x="142695" y="341912"/>
                    </a:cubicBezTo>
                    <a:cubicBezTo>
                      <a:pt x="63886" y="341912"/>
                      <a:pt x="0" y="265373"/>
                      <a:pt x="0" y="170956"/>
                    </a:cubicBezTo>
                    <a:cubicBezTo>
                      <a:pt x="0" y="76540"/>
                      <a:pt x="63886" y="0"/>
                      <a:pt x="142695" y="0"/>
                    </a:cubicBezTo>
                    <a:cubicBezTo>
                      <a:pt x="221504" y="0"/>
                      <a:pt x="285390" y="76540"/>
                      <a:pt x="285390" y="170956"/>
                    </a:cubicBezTo>
                    <a:close/>
                  </a:path>
                </a:pathLst>
              </a:custGeom>
              <a:solidFill>
                <a:srgbClr val="FFC999"/>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p>
            </p:txBody>
          </p:sp>
          <p:sp>
            <p:nvSpPr>
              <p:cNvPr id="150" name="Freeform: Shape 149">
                <a:extLst>
                  <a:ext uri="{FF2B5EF4-FFF2-40B4-BE49-F238E27FC236}">
                    <a16:creationId xmlns:a16="http://schemas.microsoft.com/office/drawing/2014/main" id="{BDE25EE0-37B5-0577-4D10-F430D3222C10}"/>
                  </a:ext>
                </a:extLst>
              </p:cNvPr>
              <p:cNvSpPr>
                <a:spLocks noGrp="1" noRot="1" noMove="1" noResize="1" noEditPoints="1" noAdjustHandles="1" noChangeArrowheads="1" noChangeShapeType="1"/>
              </p:cNvSpPr>
              <p:nvPr/>
            </p:nvSpPr>
            <p:spPr>
              <a:xfrm>
                <a:off x="3704741" y="3291404"/>
                <a:ext cx="57302" cy="79686"/>
              </a:xfrm>
              <a:custGeom>
                <a:avLst/>
                <a:gdLst>
                  <a:gd name="connsiteX0" fmla="*/ 57302 w 57302"/>
                  <a:gd name="connsiteY0" fmla="*/ 39843 h 79686"/>
                  <a:gd name="connsiteX1" fmla="*/ 28651 w 57302"/>
                  <a:gd name="connsiteY1" fmla="*/ 79687 h 79686"/>
                  <a:gd name="connsiteX2" fmla="*/ 0 w 57302"/>
                  <a:gd name="connsiteY2" fmla="*/ 39843 h 79686"/>
                  <a:gd name="connsiteX3" fmla="*/ 28651 w 57302"/>
                  <a:gd name="connsiteY3" fmla="*/ 0 h 79686"/>
                  <a:gd name="connsiteX4" fmla="*/ 57302 w 57302"/>
                  <a:gd name="connsiteY4" fmla="*/ 39843 h 7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302" h="79686">
                    <a:moveTo>
                      <a:pt x="57302" y="39843"/>
                    </a:moveTo>
                    <a:cubicBezTo>
                      <a:pt x="57302" y="61848"/>
                      <a:pt x="44475" y="79687"/>
                      <a:pt x="28651" y="79687"/>
                    </a:cubicBezTo>
                    <a:cubicBezTo>
                      <a:pt x="12828" y="79687"/>
                      <a:pt x="0" y="61848"/>
                      <a:pt x="0" y="39843"/>
                    </a:cubicBezTo>
                    <a:cubicBezTo>
                      <a:pt x="0" y="17839"/>
                      <a:pt x="12828" y="0"/>
                      <a:pt x="28651" y="0"/>
                    </a:cubicBezTo>
                    <a:cubicBezTo>
                      <a:pt x="44475" y="0"/>
                      <a:pt x="57302" y="17839"/>
                      <a:pt x="57302" y="39843"/>
                    </a:cubicBezTo>
                    <a:close/>
                  </a:path>
                </a:pathLst>
              </a:custGeom>
              <a:solidFill>
                <a:srgbClr val="FFC999"/>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p>
            </p:txBody>
          </p:sp>
          <p:sp>
            <p:nvSpPr>
              <p:cNvPr id="151" name="Freeform: Shape 150">
                <a:extLst>
                  <a:ext uri="{FF2B5EF4-FFF2-40B4-BE49-F238E27FC236}">
                    <a16:creationId xmlns:a16="http://schemas.microsoft.com/office/drawing/2014/main" id="{9F55D8BA-EBC2-7860-3E7B-BE308C1A46CB}"/>
                  </a:ext>
                </a:extLst>
              </p:cNvPr>
              <p:cNvSpPr>
                <a:spLocks noGrp="1" noRot="1" noMove="1" noResize="1" noEditPoints="1" noAdjustHandles="1" noChangeArrowheads="1" noChangeShapeType="1"/>
              </p:cNvSpPr>
              <p:nvPr/>
            </p:nvSpPr>
            <p:spPr>
              <a:xfrm>
                <a:off x="3975233" y="3291404"/>
                <a:ext cx="57302" cy="79686"/>
              </a:xfrm>
              <a:custGeom>
                <a:avLst/>
                <a:gdLst>
                  <a:gd name="connsiteX0" fmla="*/ 57303 w 57302"/>
                  <a:gd name="connsiteY0" fmla="*/ 39843 h 79686"/>
                  <a:gd name="connsiteX1" fmla="*/ 28652 w 57302"/>
                  <a:gd name="connsiteY1" fmla="*/ 79687 h 79686"/>
                  <a:gd name="connsiteX2" fmla="*/ 1 w 57302"/>
                  <a:gd name="connsiteY2" fmla="*/ 39843 h 79686"/>
                  <a:gd name="connsiteX3" fmla="*/ 28652 w 57302"/>
                  <a:gd name="connsiteY3" fmla="*/ 0 h 79686"/>
                  <a:gd name="connsiteX4" fmla="*/ 57303 w 57302"/>
                  <a:gd name="connsiteY4" fmla="*/ 39843 h 79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302" h="79686">
                    <a:moveTo>
                      <a:pt x="57303" y="39843"/>
                    </a:moveTo>
                    <a:cubicBezTo>
                      <a:pt x="57303" y="61848"/>
                      <a:pt x="44475" y="79687"/>
                      <a:pt x="28652" y="79687"/>
                    </a:cubicBezTo>
                    <a:cubicBezTo>
                      <a:pt x="12828" y="79687"/>
                      <a:pt x="1" y="61848"/>
                      <a:pt x="1" y="39843"/>
                    </a:cubicBezTo>
                    <a:cubicBezTo>
                      <a:pt x="1" y="17839"/>
                      <a:pt x="12828" y="0"/>
                      <a:pt x="28652" y="0"/>
                    </a:cubicBezTo>
                    <a:cubicBezTo>
                      <a:pt x="44475" y="0"/>
                      <a:pt x="57303" y="17839"/>
                      <a:pt x="57303" y="39843"/>
                    </a:cubicBezTo>
                    <a:close/>
                  </a:path>
                </a:pathLst>
              </a:custGeom>
              <a:solidFill>
                <a:srgbClr val="FFC999"/>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p>
            </p:txBody>
          </p:sp>
          <p:sp>
            <p:nvSpPr>
              <p:cNvPr id="152" name="Freeform: Shape 151">
                <a:extLst>
                  <a:ext uri="{FF2B5EF4-FFF2-40B4-BE49-F238E27FC236}">
                    <a16:creationId xmlns:a16="http://schemas.microsoft.com/office/drawing/2014/main" id="{FA1B6A36-9FB1-B76B-1E50-17844B1CE3CE}"/>
                  </a:ext>
                </a:extLst>
              </p:cNvPr>
              <p:cNvSpPr>
                <a:spLocks noGrp="1" noRot="1" noMove="1" noResize="1" noEditPoints="1" noAdjustHandles="1" noChangeArrowheads="1" noChangeShapeType="1"/>
              </p:cNvSpPr>
              <p:nvPr/>
            </p:nvSpPr>
            <p:spPr>
              <a:xfrm>
                <a:off x="3554024" y="3583232"/>
                <a:ext cx="613452" cy="261737"/>
              </a:xfrm>
              <a:custGeom>
                <a:avLst/>
                <a:gdLst>
                  <a:gd name="connsiteX0" fmla="*/ 613379 w 613452"/>
                  <a:gd name="connsiteY0" fmla="*/ 115385 h 261737"/>
                  <a:gd name="connsiteX1" fmla="*/ 612453 w 613452"/>
                  <a:gd name="connsiteY1" fmla="*/ 116531 h 261737"/>
                  <a:gd name="connsiteX2" fmla="*/ 611648 w 613452"/>
                  <a:gd name="connsiteY2" fmla="*/ 117555 h 261737"/>
                  <a:gd name="connsiteX3" fmla="*/ 610917 w 613452"/>
                  <a:gd name="connsiteY3" fmla="*/ 118457 h 261737"/>
                  <a:gd name="connsiteX4" fmla="*/ 603236 w 613452"/>
                  <a:gd name="connsiteY4" fmla="*/ 127504 h 261737"/>
                  <a:gd name="connsiteX5" fmla="*/ 600042 w 613452"/>
                  <a:gd name="connsiteY5" fmla="*/ 131137 h 261737"/>
                  <a:gd name="connsiteX6" fmla="*/ 599676 w 613452"/>
                  <a:gd name="connsiteY6" fmla="*/ 131552 h 261737"/>
                  <a:gd name="connsiteX7" fmla="*/ 599213 w 613452"/>
                  <a:gd name="connsiteY7" fmla="*/ 132064 h 261737"/>
                  <a:gd name="connsiteX8" fmla="*/ 597554 w 613452"/>
                  <a:gd name="connsiteY8" fmla="*/ 133893 h 261737"/>
                  <a:gd name="connsiteX9" fmla="*/ 596359 w 613452"/>
                  <a:gd name="connsiteY9" fmla="*/ 135161 h 261737"/>
                  <a:gd name="connsiteX10" fmla="*/ 584972 w 613452"/>
                  <a:gd name="connsiteY10" fmla="*/ 147011 h 261737"/>
                  <a:gd name="connsiteX11" fmla="*/ 584118 w 613452"/>
                  <a:gd name="connsiteY11" fmla="*/ 147865 h 261737"/>
                  <a:gd name="connsiteX12" fmla="*/ 581461 w 613452"/>
                  <a:gd name="connsiteY12" fmla="*/ 150498 h 261737"/>
                  <a:gd name="connsiteX13" fmla="*/ 575804 w 613452"/>
                  <a:gd name="connsiteY13" fmla="*/ 155936 h 261737"/>
                  <a:gd name="connsiteX14" fmla="*/ 575633 w 613452"/>
                  <a:gd name="connsiteY14" fmla="*/ 156106 h 261737"/>
                  <a:gd name="connsiteX15" fmla="*/ 572049 w 613452"/>
                  <a:gd name="connsiteY15" fmla="*/ 159423 h 261737"/>
                  <a:gd name="connsiteX16" fmla="*/ 570415 w 613452"/>
                  <a:gd name="connsiteY16" fmla="*/ 160910 h 261737"/>
                  <a:gd name="connsiteX17" fmla="*/ 569806 w 613452"/>
                  <a:gd name="connsiteY17" fmla="*/ 161446 h 261737"/>
                  <a:gd name="connsiteX18" fmla="*/ 564368 w 613452"/>
                  <a:gd name="connsiteY18" fmla="*/ 166226 h 261737"/>
                  <a:gd name="connsiteX19" fmla="*/ 562978 w 613452"/>
                  <a:gd name="connsiteY19" fmla="*/ 167421 h 261737"/>
                  <a:gd name="connsiteX20" fmla="*/ 559369 w 613452"/>
                  <a:gd name="connsiteY20" fmla="*/ 170493 h 261737"/>
                  <a:gd name="connsiteX21" fmla="*/ 544324 w 613452"/>
                  <a:gd name="connsiteY21" fmla="*/ 182490 h 261737"/>
                  <a:gd name="connsiteX22" fmla="*/ 515282 w 613452"/>
                  <a:gd name="connsiteY22" fmla="*/ 202485 h 261737"/>
                  <a:gd name="connsiteX23" fmla="*/ 515258 w 613452"/>
                  <a:gd name="connsiteY23" fmla="*/ 202485 h 261737"/>
                  <a:gd name="connsiteX24" fmla="*/ 512674 w 613452"/>
                  <a:gd name="connsiteY24" fmla="*/ 204118 h 261737"/>
                  <a:gd name="connsiteX25" fmla="*/ 511845 w 613452"/>
                  <a:gd name="connsiteY25" fmla="*/ 204630 h 261737"/>
                  <a:gd name="connsiteX26" fmla="*/ 509674 w 613452"/>
                  <a:gd name="connsiteY26" fmla="*/ 205947 h 261737"/>
                  <a:gd name="connsiteX27" fmla="*/ 509674 w 613452"/>
                  <a:gd name="connsiteY27" fmla="*/ 205947 h 261737"/>
                  <a:gd name="connsiteX28" fmla="*/ 505675 w 613452"/>
                  <a:gd name="connsiteY28" fmla="*/ 208313 h 261737"/>
                  <a:gd name="connsiteX29" fmla="*/ 500384 w 613452"/>
                  <a:gd name="connsiteY29" fmla="*/ 211336 h 261737"/>
                  <a:gd name="connsiteX30" fmla="*/ 420136 w 613452"/>
                  <a:gd name="connsiteY30" fmla="*/ 245449 h 261737"/>
                  <a:gd name="connsiteX31" fmla="*/ 416966 w 613452"/>
                  <a:gd name="connsiteY31" fmla="*/ 246400 h 261737"/>
                  <a:gd name="connsiteX32" fmla="*/ 414284 w 613452"/>
                  <a:gd name="connsiteY32" fmla="*/ 247181 h 261737"/>
                  <a:gd name="connsiteX33" fmla="*/ 411187 w 613452"/>
                  <a:gd name="connsiteY33" fmla="*/ 248034 h 261737"/>
                  <a:gd name="connsiteX34" fmla="*/ 409602 w 613452"/>
                  <a:gd name="connsiteY34" fmla="*/ 248473 h 261737"/>
                  <a:gd name="connsiteX35" fmla="*/ 409530 w 613452"/>
                  <a:gd name="connsiteY35" fmla="*/ 248473 h 261737"/>
                  <a:gd name="connsiteX36" fmla="*/ 408725 w 613452"/>
                  <a:gd name="connsiteY36" fmla="*/ 248692 h 261737"/>
                  <a:gd name="connsiteX37" fmla="*/ 396875 w 613452"/>
                  <a:gd name="connsiteY37" fmla="*/ 251643 h 261737"/>
                  <a:gd name="connsiteX38" fmla="*/ 396070 w 613452"/>
                  <a:gd name="connsiteY38" fmla="*/ 251838 h 261737"/>
                  <a:gd name="connsiteX39" fmla="*/ 395972 w 613452"/>
                  <a:gd name="connsiteY39" fmla="*/ 251838 h 261737"/>
                  <a:gd name="connsiteX40" fmla="*/ 387974 w 613452"/>
                  <a:gd name="connsiteY40" fmla="*/ 253618 h 261737"/>
                  <a:gd name="connsiteX41" fmla="*/ 386096 w 613452"/>
                  <a:gd name="connsiteY41" fmla="*/ 254008 h 261737"/>
                  <a:gd name="connsiteX42" fmla="*/ 377684 w 613452"/>
                  <a:gd name="connsiteY42" fmla="*/ 255617 h 261737"/>
                  <a:gd name="connsiteX43" fmla="*/ 377513 w 613452"/>
                  <a:gd name="connsiteY43" fmla="*/ 255642 h 261737"/>
                  <a:gd name="connsiteX44" fmla="*/ 376293 w 613452"/>
                  <a:gd name="connsiteY44" fmla="*/ 255861 h 261737"/>
                  <a:gd name="connsiteX45" fmla="*/ 370125 w 613452"/>
                  <a:gd name="connsiteY45" fmla="*/ 256885 h 261737"/>
                  <a:gd name="connsiteX46" fmla="*/ 368857 w 613452"/>
                  <a:gd name="connsiteY46" fmla="*/ 257081 h 261737"/>
                  <a:gd name="connsiteX47" fmla="*/ 366151 w 613452"/>
                  <a:gd name="connsiteY47" fmla="*/ 257495 h 261737"/>
                  <a:gd name="connsiteX48" fmla="*/ 366151 w 613452"/>
                  <a:gd name="connsiteY48" fmla="*/ 257495 h 261737"/>
                  <a:gd name="connsiteX49" fmla="*/ 364443 w 613452"/>
                  <a:gd name="connsiteY49" fmla="*/ 257739 h 261737"/>
                  <a:gd name="connsiteX50" fmla="*/ 361712 w 613452"/>
                  <a:gd name="connsiteY50" fmla="*/ 258105 h 261737"/>
                  <a:gd name="connsiteX51" fmla="*/ 358470 w 613452"/>
                  <a:gd name="connsiteY51" fmla="*/ 258519 h 261737"/>
                  <a:gd name="connsiteX52" fmla="*/ 358298 w 613452"/>
                  <a:gd name="connsiteY52" fmla="*/ 258544 h 261737"/>
                  <a:gd name="connsiteX53" fmla="*/ 358030 w 613452"/>
                  <a:gd name="connsiteY53" fmla="*/ 258568 h 261737"/>
                  <a:gd name="connsiteX54" fmla="*/ 353714 w 613452"/>
                  <a:gd name="connsiteY54" fmla="*/ 259104 h 261737"/>
                  <a:gd name="connsiteX55" fmla="*/ 353714 w 613452"/>
                  <a:gd name="connsiteY55" fmla="*/ 259104 h 261737"/>
                  <a:gd name="connsiteX56" fmla="*/ 347179 w 613452"/>
                  <a:gd name="connsiteY56" fmla="*/ 259811 h 261737"/>
                  <a:gd name="connsiteX57" fmla="*/ 339889 w 613452"/>
                  <a:gd name="connsiteY57" fmla="*/ 260470 h 261737"/>
                  <a:gd name="connsiteX58" fmla="*/ 335401 w 613452"/>
                  <a:gd name="connsiteY58" fmla="*/ 260811 h 261737"/>
                  <a:gd name="connsiteX59" fmla="*/ 333670 w 613452"/>
                  <a:gd name="connsiteY59" fmla="*/ 260909 h 261737"/>
                  <a:gd name="connsiteX60" fmla="*/ 322674 w 613452"/>
                  <a:gd name="connsiteY60" fmla="*/ 261470 h 261737"/>
                  <a:gd name="connsiteX61" fmla="*/ 319845 w 613452"/>
                  <a:gd name="connsiteY61" fmla="*/ 261567 h 261737"/>
                  <a:gd name="connsiteX62" fmla="*/ 308067 w 613452"/>
                  <a:gd name="connsiteY62" fmla="*/ 261738 h 261737"/>
                  <a:gd name="connsiteX63" fmla="*/ 296266 w 613452"/>
                  <a:gd name="connsiteY63" fmla="*/ 261567 h 261737"/>
                  <a:gd name="connsiteX64" fmla="*/ 293462 w 613452"/>
                  <a:gd name="connsiteY64" fmla="*/ 261470 h 261737"/>
                  <a:gd name="connsiteX65" fmla="*/ 282489 w 613452"/>
                  <a:gd name="connsiteY65" fmla="*/ 260909 h 261737"/>
                  <a:gd name="connsiteX66" fmla="*/ 277759 w 613452"/>
                  <a:gd name="connsiteY66" fmla="*/ 260567 h 261737"/>
                  <a:gd name="connsiteX67" fmla="*/ 275539 w 613452"/>
                  <a:gd name="connsiteY67" fmla="*/ 260397 h 261737"/>
                  <a:gd name="connsiteX68" fmla="*/ 270297 w 613452"/>
                  <a:gd name="connsiteY68" fmla="*/ 259933 h 261737"/>
                  <a:gd name="connsiteX69" fmla="*/ 268590 w 613452"/>
                  <a:gd name="connsiteY69" fmla="*/ 259763 h 261737"/>
                  <a:gd name="connsiteX70" fmla="*/ 251667 w 613452"/>
                  <a:gd name="connsiteY70" fmla="*/ 257715 h 261737"/>
                  <a:gd name="connsiteX71" fmla="*/ 251399 w 613452"/>
                  <a:gd name="connsiteY71" fmla="*/ 257666 h 261737"/>
                  <a:gd name="connsiteX72" fmla="*/ 242426 w 613452"/>
                  <a:gd name="connsiteY72" fmla="*/ 256251 h 261737"/>
                  <a:gd name="connsiteX73" fmla="*/ 236890 w 613452"/>
                  <a:gd name="connsiteY73" fmla="*/ 255276 h 261737"/>
                  <a:gd name="connsiteX74" fmla="*/ 234477 w 613452"/>
                  <a:gd name="connsiteY74" fmla="*/ 254837 h 261737"/>
                  <a:gd name="connsiteX75" fmla="*/ 209361 w 613452"/>
                  <a:gd name="connsiteY75" fmla="*/ 249180 h 261737"/>
                  <a:gd name="connsiteX76" fmla="*/ 209312 w 613452"/>
                  <a:gd name="connsiteY76" fmla="*/ 249180 h 261737"/>
                  <a:gd name="connsiteX77" fmla="*/ 208508 w 613452"/>
                  <a:gd name="connsiteY77" fmla="*/ 248985 h 261737"/>
                  <a:gd name="connsiteX78" fmla="*/ 208483 w 613452"/>
                  <a:gd name="connsiteY78" fmla="*/ 248985 h 261737"/>
                  <a:gd name="connsiteX79" fmla="*/ 207385 w 613452"/>
                  <a:gd name="connsiteY79" fmla="*/ 248717 h 261737"/>
                  <a:gd name="connsiteX80" fmla="*/ 204484 w 613452"/>
                  <a:gd name="connsiteY80" fmla="*/ 247912 h 261737"/>
                  <a:gd name="connsiteX81" fmla="*/ 201705 w 613452"/>
                  <a:gd name="connsiteY81" fmla="*/ 247156 h 261737"/>
                  <a:gd name="connsiteX82" fmla="*/ 198778 w 613452"/>
                  <a:gd name="connsiteY82" fmla="*/ 246327 h 261737"/>
                  <a:gd name="connsiteX83" fmla="*/ 198681 w 613452"/>
                  <a:gd name="connsiteY83" fmla="*/ 246303 h 261737"/>
                  <a:gd name="connsiteX84" fmla="*/ 197462 w 613452"/>
                  <a:gd name="connsiteY84" fmla="*/ 245937 h 261737"/>
                  <a:gd name="connsiteX85" fmla="*/ 196901 w 613452"/>
                  <a:gd name="connsiteY85" fmla="*/ 245766 h 261737"/>
                  <a:gd name="connsiteX86" fmla="*/ 196754 w 613452"/>
                  <a:gd name="connsiteY86" fmla="*/ 245718 h 261737"/>
                  <a:gd name="connsiteX87" fmla="*/ 196731 w 613452"/>
                  <a:gd name="connsiteY87" fmla="*/ 245718 h 261737"/>
                  <a:gd name="connsiteX88" fmla="*/ 196194 w 613452"/>
                  <a:gd name="connsiteY88" fmla="*/ 245547 h 261737"/>
                  <a:gd name="connsiteX89" fmla="*/ 195901 w 613452"/>
                  <a:gd name="connsiteY89" fmla="*/ 245449 h 261737"/>
                  <a:gd name="connsiteX90" fmla="*/ 189611 w 613452"/>
                  <a:gd name="connsiteY90" fmla="*/ 243523 h 261737"/>
                  <a:gd name="connsiteX91" fmla="*/ 144133 w 613452"/>
                  <a:gd name="connsiteY91" fmla="*/ 225918 h 261737"/>
                  <a:gd name="connsiteX92" fmla="*/ 141964 w 613452"/>
                  <a:gd name="connsiteY92" fmla="*/ 224894 h 261737"/>
                  <a:gd name="connsiteX93" fmla="*/ 139575 w 613452"/>
                  <a:gd name="connsiteY93" fmla="*/ 223748 h 261737"/>
                  <a:gd name="connsiteX94" fmla="*/ 137379 w 613452"/>
                  <a:gd name="connsiteY94" fmla="*/ 222675 h 261737"/>
                  <a:gd name="connsiteX95" fmla="*/ 105949 w 613452"/>
                  <a:gd name="connsiteY95" fmla="*/ 205655 h 261737"/>
                  <a:gd name="connsiteX96" fmla="*/ 104363 w 613452"/>
                  <a:gd name="connsiteY96" fmla="*/ 204679 h 261737"/>
                  <a:gd name="connsiteX97" fmla="*/ 103388 w 613452"/>
                  <a:gd name="connsiteY97" fmla="*/ 204094 h 261737"/>
                  <a:gd name="connsiteX98" fmla="*/ 100754 w 613452"/>
                  <a:gd name="connsiteY98" fmla="*/ 202460 h 261737"/>
                  <a:gd name="connsiteX99" fmla="*/ 96854 w 613452"/>
                  <a:gd name="connsiteY99" fmla="*/ 199998 h 261737"/>
                  <a:gd name="connsiteX100" fmla="*/ 91342 w 613452"/>
                  <a:gd name="connsiteY100" fmla="*/ 196364 h 261737"/>
                  <a:gd name="connsiteX101" fmla="*/ 91294 w 613452"/>
                  <a:gd name="connsiteY101" fmla="*/ 196364 h 261737"/>
                  <a:gd name="connsiteX102" fmla="*/ 90099 w 613452"/>
                  <a:gd name="connsiteY102" fmla="*/ 195560 h 261737"/>
                  <a:gd name="connsiteX103" fmla="*/ 72908 w 613452"/>
                  <a:gd name="connsiteY103" fmla="*/ 183319 h 261737"/>
                  <a:gd name="connsiteX104" fmla="*/ 58058 w 613452"/>
                  <a:gd name="connsiteY104" fmla="*/ 171590 h 261737"/>
                  <a:gd name="connsiteX105" fmla="*/ 51670 w 613452"/>
                  <a:gd name="connsiteY105" fmla="*/ 166153 h 261737"/>
                  <a:gd name="connsiteX106" fmla="*/ 48158 w 613452"/>
                  <a:gd name="connsiteY106" fmla="*/ 163105 h 261737"/>
                  <a:gd name="connsiteX107" fmla="*/ 46671 w 613452"/>
                  <a:gd name="connsiteY107" fmla="*/ 161788 h 261737"/>
                  <a:gd name="connsiteX108" fmla="*/ 44622 w 613452"/>
                  <a:gd name="connsiteY108" fmla="*/ 159959 h 261737"/>
                  <a:gd name="connsiteX109" fmla="*/ 35820 w 613452"/>
                  <a:gd name="connsiteY109" fmla="*/ 151668 h 261737"/>
                  <a:gd name="connsiteX110" fmla="*/ 35113 w 613452"/>
                  <a:gd name="connsiteY110" fmla="*/ 150961 h 261737"/>
                  <a:gd name="connsiteX111" fmla="*/ 33942 w 613452"/>
                  <a:gd name="connsiteY111" fmla="*/ 149840 h 261737"/>
                  <a:gd name="connsiteX112" fmla="*/ 32162 w 613452"/>
                  <a:gd name="connsiteY112" fmla="*/ 148060 h 261737"/>
                  <a:gd name="connsiteX113" fmla="*/ 31943 w 613452"/>
                  <a:gd name="connsiteY113" fmla="*/ 147816 h 261737"/>
                  <a:gd name="connsiteX114" fmla="*/ 31090 w 613452"/>
                  <a:gd name="connsiteY114" fmla="*/ 146962 h 261737"/>
                  <a:gd name="connsiteX115" fmla="*/ 29333 w 613452"/>
                  <a:gd name="connsiteY115" fmla="*/ 145207 h 261737"/>
                  <a:gd name="connsiteX116" fmla="*/ 17995 w 613452"/>
                  <a:gd name="connsiteY116" fmla="*/ 133234 h 261737"/>
                  <a:gd name="connsiteX117" fmla="*/ 16874 w 613452"/>
                  <a:gd name="connsiteY117" fmla="*/ 132015 h 261737"/>
                  <a:gd name="connsiteX118" fmla="*/ 14533 w 613452"/>
                  <a:gd name="connsiteY118" fmla="*/ 129357 h 261737"/>
                  <a:gd name="connsiteX119" fmla="*/ 14265 w 613452"/>
                  <a:gd name="connsiteY119" fmla="*/ 129064 h 261737"/>
                  <a:gd name="connsiteX120" fmla="*/ 5194 w 613452"/>
                  <a:gd name="connsiteY120" fmla="*/ 118409 h 261737"/>
                  <a:gd name="connsiteX121" fmla="*/ 4437 w 613452"/>
                  <a:gd name="connsiteY121" fmla="*/ 117507 h 261737"/>
                  <a:gd name="connsiteX122" fmla="*/ 0 w 613452"/>
                  <a:gd name="connsiteY122" fmla="*/ 111947 h 261737"/>
                  <a:gd name="connsiteX123" fmla="*/ 17362 w 613452"/>
                  <a:gd name="connsiteY123" fmla="*/ 99877 h 261737"/>
                  <a:gd name="connsiteX124" fmla="*/ 22067 w 613452"/>
                  <a:gd name="connsiteY124" fmla="*/ 96926 h 261737"/>
                  <a:gd name="connsiteX125" fmla="*/ 46915 w 613452"/>
                  <a:gd name="connsiteY125" fmla="*/ 83393 h 261737"/>
                  <a:gd name="connsiteX126" fmla="*/ 46939 w 613452"/>
                  <a:gd name="connsiteY126" fmla="*/ 83393 h 261737"/>
                  <a:gd name="connsiteX127" fmla="*/ 71542 w 613452"/>
                  <a:gd name="connsiteY127" fmla="*/ 72811 h 261737"/>
                  <a:gd name="connsiteX128" fmla="*/ 78078 w 613452"/>
                  <a:gd name="connsiteY128" fmla="*/ 70421 h 261737"/>
                  <a:gd name="connsiteX129" fmla="*/ 106924 w 613452"/>
                  <a:gd name="connsiteY129" fmla="*/ 61643 h 261737"/>
                  <a:gd name="connsiteX130" fmla="*/ 171176 w 613452"/>
                  <a:gd name="connsiteY130" fmla="*/ 50889 h 261737"/>
                  <a:gd name="connsiteX131" fmla="*/ 232185 w 613452"/>
                  <a:gd name="connsiteY131" fmla="*/ 0 h 261737"/>
                  <a:gd name="connsiteX132" fmla="*/ 232234 w 613452"/>
                  <a:gd name="connsiteY132" fmla="*/ 0 h 261737"/>
                  <a:gd name="connsiteX133" fmla="*/ 232258 w 613452"/>
                  <a:gd name="connsiteY133" fmla="*/ 0 h 261737"/>
                  <a:gd name="connsiteX134" fmla="*/ 244084 w 613452"/>
                  <a:gd name="connsiteY134" fmla="*/ 5779 h 261737"/>
                  <a:gd name="connsiteX135" fmla="*/ 261835 w 613452"/>
                  <a:gd name="connsiteY135" fmla="*/ 14387 h 261737"/>
                  <a:gd name="connsiteX136" fmla="*/ 266249 w 613452"/>
                  <a:gd name="connsiteY136" fmla="*/ 16167 h 261737"/>
                  <a:gd name="connsiteX137" fmla="*/ 266249 w 613452"/>
                  <a:gd name="connsiteY137" fmla="*/ 16167 h 261737"/>
                  <a:gd name="connsiteX138" fmla="*/ 356909 w 613452"/>
                  <a:gd name="connsiteY138" fmla="*/ 17873 h 261737"/>
                  <a:gd name="connsiteX139" fmla="*/ 361249 w 613452"/>
                  <a:gd name="connsiteY139" fmla="*/ 16142 h 261737"/>
                  <a:gd name="connsiteX140" fmla="*/ 378513 w 613452"/>
                  <a:gd name="connsiteY140" fmla="*/ 7583 h 261737"/>
                  <a:gd name="connsiteX141" fmla="*/ 390339 w 613452"/>
                  <a:gd name="connsiteY141" fmla="*/ 0 h 261737"/>
                  <a:gd name="connsiteX142" fmla="*/ 390339 w 613452"/>
                  <a:gd name="connsiteY142" fmla="*/ 0 h 261737"/>
                  <a:gd name="connsiteX143" fmla="*/ 390339 w 613452"/>
                  <a:gd name="connsiteY143" fmla="*/ 0 h 261737"/>
                  <a:gd name="connsiteX144" fmla="*/ 432231 w 613452"/>
                  <a:gd name="connsiteY144" fmla="*/ 49353 h 261737"/>
                  <a:gd name="connsiteX145" fmla="*/ 540106 w 613452"/>
                  <a:gd name="connsiteY145" fmla="*/ 67861 h 261737"/>
                  <a:gd name="connsiteX146" fmla="*/ 613453 w 613452"/>
                  <a:gd name="connsiteY146" fmla="*/ 115361 h 261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613452" h="261737">
                    <a:moveTo>
                      <a:pt x="613379" y="115385"/>
                    </a:moveTo>
                    <a:cubicBezTo>
                      <a:pt x="613087" y="115775"/>
                      <a:pt x="612769" y="116165"/>
                      <a:pt x="612453" y="116531"/>
                    </a:cubicBezTo>
                    <a:cubicBezTo>
                      <a:pt x="612185" y="116872"/>
                      <a:pt x="611917" y="117214"/>
                      <a:pt x="611648" y="117555"/>
                    </a:cubicBezTo>
                    <a:cubicBezTo>
                      <a:pt x="611405" y="117848"/>
                      <a:pt x="611161" y="118165"/>
                      <a:pt x="610917" y="118457"/>
                    </a:cubicBezTo>
                    <a:cubicBezTo>
                      <a:pt x="608406" y="121530"/>
                      <a:pt x="605845" y="124529"/>
                      <a:pt x="603236" y="127504"/>
                    </a:cubicBezTo>
                    <a:cubicBezTo>
                      <a:pt x="602187" y="128723"/>
                      <a:pt x="601114" y="129918"/>
                      <a:pt x="600042" y="131137"/>
                    </a:cubicBezTo>
                    <a:cubicBezTo>
                      <a:pt x="599919" y="131259"/>
                      <a:pt x="599798" y="131405"/>
                      <a:pt x="599676" y="131552"/>
                    </a:cubicBezTo>
                    <a:cubicBezTo>
                      <a:pt x="599530" y="131722"/>
                      <a:pt x="599383" y="131893"/>
                      <a:pt x="599213" y="132064"/>
                    </a:cubicBezTo>
                    <a:cubicBezTo>
                      <a:pt x="598652" y="132698"/>
                      <a:pt x="598090" y="133283"/>
                      <a:pt x="597554" y="133893"/>
                    </a:cubicBezTo>
                    <a:cubicBezTo>
                      <a:pt x="597164" y="134307"/>
                      <a:pt x="596750" y="134746"/>
                      <a:pt x="596359" y="135161"/>
                    </a:cubicBezTo>
                    <a:cubicBezTo>
                      <a:pt x="592653" y="139184"/>
                      <a:pt x="588874" y="143158"/>
                      <a:pt x="584972" y="147011"/>
                    </a:cubicBezTo>
                    <a:cubicBezTo>
                      <a:pt x="584704" y="147304"/>
                      <a:pt x="584411" y="147572"/>
                      <a:pt x="584118" y="147865"/>
                    </a:cubicBezTo>
                    <a:cubicBezTo>
                      <a:pt x="583241" y="148742"/>
                      <a:pt x="582338" y="149620"/>
                      <a:pt x="581461" y="150498"/>
                    </a:cubicBezTo>
                    <a:cubicBezTo>
                      <a:pt x="579583" y="152351"/>
                      <a:pt x="577706" y="154131"/>
                      <a:pt x="575804" y="155936"/>
                    </a:cubicBezTo>
                    <a:cubicBezTo>
                      <a:pt x="575730" y="155984"/>
                      <a:pt x="575682" y="156058"/>
                      <a:pt x="575633" y="156106"/>
                    </a:cubicBezTo>
                    <a:cubicBezTo>
                      <a:pt x="574438" y="157228"/>
                      <a:pt x="573243" y="158325"/>
                      <a:pt x="572049" y="159423"/>
                    </a:cubicBezTo>
                    <a:cubicBezTo>
                      <a:pt x="571512" y="159910"/>
                      <a:pt x="570951" y="160422"/>
                      <a:pt x="570415" y="160910"/>
                    </a:cubicBezTo>
                    <a:cubicBezTo>
                      <a:pt x="570220" y="161081"/>
                      <a:pt x="570025" y="161251"/>
                      <a:pt x="569806" y="161446"/>
                    </a:cubicBezTo>
                    <a:cubicBezTo>
                      <a:pt x="568001" y="163056"/>
                      <a:pt x="566197" y="164665"/>
                      <a:pt x="564368" y="166226"/>
                    </a:cubicBezTo>
                    <a:cubicBezTo>
                      <a:pt x="563905" y="166640"/>
                      <a:pt x="563441" y="167030"/>
                      <a:pt x="562978" y="167421"/>
                    </a:cubicBezTo>
                    <a:cubicBezTo>
                      <a:pt x="561783" y="168445"/>
                      <a:pt x="560588" y="169469"/>
                      <a:pt x="559369" y="170493"/>
                    </a:cubicBezTo>
                    <a:cubicBezTo>
                      <a:pt x="554443" y="174614"/>
                      <a:pt x="549445" y="178613"/>
                      <a:pt x="544324" y="182490"/>
                    </a:cubicBezTo>
                    <a:cubicBezTo>
                      <a:pt x="534985" y="189586"/>
                      <a:pt x="525280" y="196267"/>
                      <a:pt x="515282" y="202485"/>
                    </a:cubicBezTo>
                    <a:lnTo>
                      <a:pt x="515258" y="202485"/>
                    </a:lnTo>
                    <a:cubicBezTo>
                      <a:pt x="514405" y="203046"/>
                      <a:pt x="513551" y="203582"/>
                      <a:pt x="512674" y="204118"/>
                    </a:cubicBezTo>
                    <a:cubicBezTo>
                      <a:pt x="512406" y="204289"/>
                      <a:pt x="512113" y="204460"/>
                      <a:pt x="511845" y="204630"/>
                    </a:cubicBezTo>
                    <a:cubicBezTo>
                      <a:pt x="511138" y="205069"/>
                      <a:pt x="510405" y="205508"/>
                      <a:pt x="509674" y="205947"/>
                    </a:cubicBezTo>
                    <a:lnTo>
                      <a:pt x="509674" y="205947"/>
                    </a:lnTo>
                    <a:cubicBezTo>
                      <a:pt x="508358" y="206752"/>
                      <a:pt x="507017" y="207532"/>
                      <a:pt x="505675" y="208313"/>
                    </a:cubicBezTo>
                    <a:cubicBezTo>
                      <a:pt x="503920" y="209337"/>
                      <a:pt x="502164" y="210361"/>
                      <a:pt x="500384" y="211336"/>
                    </a:cubicBezTo>
                    <a:cubicBezTo>
                      <a:pt x="475244" y="225552"/>
                      <a:pt x="448373" y="237061"/>
                      <a:pt x="420136" y="245449"/>
                    </a:cubicBezTo>
                    <a:cubicBezTo>
                      <a:pt x="419063" y="245766"/>
                      <a:pt x="418039" y="246083"/>
                      <a:pt x="416966" y="246400"/>
                    </a:cubicBezTo>
                    <a:cubicBezTo>
                      <a:pt x="416064" y="246669"/>
                      <a:pt x="415163" y="246912"/>
                      <a:pt x="414284" y="247181"/>
                    </a:cubicBezTo>
                    <a:cubicBezTo>
                      <a:pt x="413260" y="247473"/>
                      <a:pt x="412236" y="247741"/>
                      <a:pt x="411187" y="248034"/>
                    </a:cubicBezTo>
                    <a:cubicBezTo>
                      <a:pt x="410651" y="248180"/>
                      <a:pt x="410139" y="248327"/>
                      <a:pt x="409602" y="248473"/>
                    </a:cubicBezTo>
                    <a:lnTo>
                      <a:pt x="409530" y="248473"/>
                    </a:lnTo>
                    <a:cubicBezTo>
                      <a:pt x="409261" y="248546"/>
                      <a:pt x="408993" y="248619"/>
                      <a:pt x="408725" y="248692"/>
                    </a:cubicBezTo>
                    <a:cubicBezTo>
                      <a:pt x="404823" y="249741"/>
                      <a:pt x="400849" y="250716"/>
                      <a:pt x="396875" y="251643"/>
                    </a:cubicBezTo>
                    <a:cubicBezTo>
                      <a:pt x="396606" y="251716"/>
                      <a:pt x="396338" y="251765"/>
                      <a:pt x="396070" y="251838"/>
                    </a:cubicBezTo>
                    <a:lnTo>
                      <a:pt x="395972" y="251838"/>
                    </a:lnTo>
                    <a:cubicBezTo>
                      <a:pt x="393338" y="252472"/>
                      <a:pt x="390632" y="253033"/>
                      <a:pt x="387974" y="253618"/>
                    </a:cubicBezTo>
                    <a:cubicBezTo>
                      <a:pt x="387364" y="253740"/>
                      <a:pt x="386705" y="253886"/>
                      <a:pt x="386096" y="254008"/>
                    </a:cubicBezTo>
                    <a:cubicBezTo>
                      <a:pt x="383292" y="254569"/>
                      <a:pt x="380512" y="255105"/>
                      <a:pt x="377684" y="255617"/>
                    </a:cubicBezTo>
                    <a:cubicBezTo>
                      <a:pt x="377635" y="255617"/>
                      <a:pt x="377561" y="255617"/>
                      <a:pt x="377513" y="255642"/>
                    </a:cubicBezTo>
                    <a:cubicBezTo>
                      <a:pt x="377098" y="255715"/>
                      <a:pt x="376709" y="255788"/>
                      <a:pt x="376293" y="255861"/>
                    </a:cubicBezTo>
                    <a:cubicBezTo>
                      <a:pt x="374246" y="256227"/>
                      <a:pt x="372173" y="256568"/>
                      <a:pt x="370125" y="256885"/>
                    </a:cubicBezTo>
                    <a:cubicBezTo>
                      <a:pt x="369711" y="256959"/>
                      <a:pt x="369296" y="257032"/>
                      <a:pt x="368857" y="257081"/>
                    </a:cubicBezTo>
                    <a:cubicBezTo>
                      <a:pt x="367954" y="257227"/>
                      <a:pt x="367077" y="257373"/>
                      <a:pt x="366151" y="257495"/>
                    </a:cubicBezTo>
                    <a:lnTo>
                      <a:pt x="366151" y="257495"/>
                    </a:lnTo>
                    <a:cubicBezTo>
                      <a:pt x="365590" y="257593"/>
                      <a:pt x="365029" y="257666"/>
                      <a:pt x="364443" y="257739"/>
                    </a:cubicBezTo>
                    <a:cubicBezTo>
                      <a:pt x="363541" y="257861"/>
                      <a:pt x="362639" y="257983"/>
                      <a:pt x="361712" y="258105"/>
                    </a:cubicBezTo>
                    <a:cubicBezTo>
                      <a:pt x="360639" y="258275"/>
                      <a:pt x="359566" y="258397"/>
                      <a:pt x="358470" y="258519"/>
                    </a:cubicBezTo>
                    <a:cubicBezTo>
                      <a:pt x="358421" y="258519"/>
                      <a:pt x="358347" y="258519"/>
                      <a:pt x="358298" y="258544"/>
                    </a:cubicBezTo>
                    <a:cubicBezTo>
                      <a:pt x="358201" y="258544"/>
                      <a:pt x="358128" y="258544"/>
                      <a:pt x="358030" y="258568"/>
                    </a:cubicBezTo>
                    <a:cubicBezTo>
                      <a:pt x="356616" y="258787"/>
                      <a:pt x="355153" y="258934"/>
                      <a:pt x="353714" y="259104"/>
                    </a:cubicBezTo>
                    <a:lnTo>
                      <a:pt x="353714" y="259104"/>
                    </a:lnTo>
                    <a:cubicBezTo>
                      <a:pt x="351544" y="259373"/>
                      <a:pt x="349350" y="259592"/>
                      <a:pt x="347179" y="259811"/>
                    </a:cubicBezTo>
                    <a:cubicBezTo>
                      <a:pt x="344766" y="260055"/>
                      <a:pt x="342327" y="260275"/>
                      <a:pt x="339889" y="260470"/>
                    </a:cubicBezTo>
                    <a:cubicBezTo>
                      <a:pt x="338401" y="260592"/>
                      <a:pt x="336890" y="260689"/>
                      <a:pt x="335401" y="260811"/>
                    </a:cubicBezTo>
                    <a:cubicBezTo>
                      <a:pt x="334817" y="260860"/>
                      <a:pt x="334231" y="260884"/>
                      <a:pt x="333670" y="260909"/>
                    </a:cubicBezTo>
                    <a:cubicBezTo>
                      <a:pt x="330013" y="261153"/>
                      <a:pt x="326355" y="261323"/>
                      <a:pt x="322674" y="261470"/>
                    </a:cubicBezTo>
                    <a:cubicBezTo>
                      <a:pt x="321722" y="261518"/>
                      <a:pt x="320796" y="261543"/>
                      <a:pt x="319845" y="261567"/>
                    </a:cubicBezTo>
                    <a:cubicBezTo>
                      <a:pt x="315919" y="261665"/>
                      <a:pt x="312018" y="261738"/>
                      <a:pt x="308067" y="261738"/>
                    </a:cubicBezTo>
                    <a:cubicBezTo>
                      <a:pt x="304118" y="261738"/>
                      <a:pt x="300191" y="261665"/>
                      <a:pt x="296266" y="261567"/>
                    </a:cubicBezTo>
                    <a:cubicBezTo>
                      <a:pt x="295314" y="261543"/>
                      <a:pt x="294388" y="261518"/>
                      <a:pt x="293462" y="261470"/>
                    </a:cubicBezTo>
                    <a:cubicBezTo>
                      <a:pt x="289804" y="261323"/>
                      <a:pt x="286121" y="261153"/>
                      <a:pt x="282489" y="260909"/>
                    </a:cubicBezTo>
                    <a:cubicBezTo>
                      <a:pt x="280904" y="260811"/>
                      <a:pt x="279318" y="260689"/>
                      <a:pt x="277759" y="260567"/>
                    </a:cubicBezTo>
                    <a:cubicBezTo>
                      <a:pt x="277026" y="260519"/>
                      <a:pt x="276295" y="260470"/>
                      <a:pt x="275539" y="260397"/>
                    </a:cubicBezTo>
                    <a:cubicBezTo>
                      <a:pt x="273783" y="260250"/>
                      <a:pt x="272028" y="260104"/>
                      <a:pt x="270297" y="259933"/>
                    </a:cubicBezTo>
                    <a:cubicBezTo>
                      <a:pt x="269711" y="259860"/>
                      <a:pt x="269150" y="259811"/>
                      <a:pt x="268590" y="259763"/>
                    </a:cubicBezTo>
                    <a:cubicBezTo>
                      <a:pt x="262908" y="259202"/>
                      <a:pt x="257251" y="258495"/>
                      <a:pt x="251667" y="257715"/>
                    </a:cubicBezTo>
                    <a:cubicBezTo>
                      <a:pt x="251570" y="257715"/>
                      <a:pt x="251497" y="257690"/>
                      <a:pt x="251399" y="257666"/>
                    </a:cubicBezTo>
                    <a:cubicBezTo>
                      <a:pt x="248400" y="257227"/>
                      <a:pt x="245401" y="256763"/>
                      <a:pt x="242426" y="256251"/>
                    </a:cubicBezTo>
                    <a:cubicBezTo>
                      <a:pt x="240573" y="255934"/>
                      <a:pt x="238744" y="255617"/>
                      <a:pt x="236890" y="255276"/>
                    </a:cubicBezTo>
                    <a:cubicBezTo>
                      <a:pt x="236085" y="255130"/>
                      <a:pt x="235306" y="254984"/>
                      <a:pt x="234477" y="254837"/>
                    </a:cubicBezTo>
                    <a:cubicBezTo>
                      <a:pt x="226015" y="253228"/>
                      <a:pt x="217652" y="251350"/>
                      <a:pt x="209361" y="249180"/>
                    </a:cubicBezTo>
                    <a:lnTo>
                      <a:pt x="209312" y="249180"/>
                    </a:lnTo>
                    <a:cubicBezTo>
                      <a:pt x="209044" y="249107"/>
                      <a:pt x="208776" y="249058"/>
                      <a:pt x="208508" y="248985"/>
                    </a:cubicBezTo>
                    <a:lnTo>
                      <a:pt x="208483" y="248985"/>
                    </a:lnTo>
                    <a:cubicBezTo>
                      <a:pt x="208118" y="248888"/>
                      <a:pt x="207752" y="248790"/>
                      <a:pt x="207385" y="248717"/>
                    </a:cubicBezTo>
                    <a:cubicBezTo>
                      <a:pt x="206410" y="248449"/>
                      <a:pt x="205460" y="248180"/>
                      <a:pt x="204484" y="247912"/>
                    </a:cubicBezTo>
                    <a:cubicBezTo>
                      <a:pt x="203558" y="247668"/>
                      <a:pt x="202655" y="247400"/>
                      <a:pt x="201705" y="247156"/>
                    </a:cubicBezTo>
                    <a:cubicBezTo>
                      <a:pt x="200729" y="246888"/>
                      <a:pt x="199754" y="246595"/>
                      <a:pt x="198778" y="246327"/>
                    </a:cubicBezTo>
                    <a:cubicBezTo>
                      <a:pt x="198730" y="246327"/>
                      <a:pt x="198730" y="246303"/>
                      <a:pt x="198681" y="246303"/>
                    </a:cubicBezTo>
                    <a:cubicBezTo>
                      <a:pt x="198266" y="246181"/>
                      <a:pt x="197876" y="246059"/>
                      <a:pt x="197462" y="245937"/>
                    </a:cubicBezTo>
                    <a:cubicBezTo>
                      <a:pt x="197266" y="245864"/>
                      <a:pt x="197071" y="245815"/>
                      <a:pt x="196901" y="245766"/>
                    </a:cubicBezTo>
                    <a:cubicBezTo>
                      <a:pt x="196828" y="245766"/>
                      <a:pt x="196803" y="245718"/>
                      <a:pt x="196754" y="245718"/>
                    </a:cubicBezTo>
                    <a:lnTo>
                      <a:pt x="196731" y="245718"/>
                    </a:lnTo>
                    <a:cubicBezTo>
                      <a:pt x="196559" y="245669"/>
                      <a:pt x="196364" y="245620"/>
                      <a:pt x="196194" y="245547"/>
                    </a:cubicBezTo>
                    <a:cubicBezTo>
                      <a:pt x="196096" y="245498"/>
                      <a:pt x="195998" y="245474"/>
                      <a:pt x="195901" y="245449"/>
                    </a:cubicBezTo>
                    <a:cubicBezTo>
                      <a:pt x="193804" y="244840"/>
                      <a:pt x="191707" y="244181"/>
                      <a:pt x="189611" y="243523"/>
                    </a:cubicBezTo>
                    <a:cubicBezTo>
                      <a:pt x="174004" y="238573"/>
                      <a:pt x="158838" y="232697"/>
                      <a:pt x="144133" y="225918"/>
                    </a:cubicBezTo>
                    <a:cubicBezTo>
                      <a:pt x="143402" y="225576"/>
                      <a:pt x="142695" y="225235"/>
                      <a:pt x="141964" y="224894"/>
                    </a:cubicBezTo>
                    <a:cubicBezTo>
                      <a:pt x="141183" y="224504"/>
                      <a:pt x="140354" y="224138"/>
                      <a:pt x="139575" y="223748"/>
                    </a:cubicBezTo>
                    <a:cubicBezTo>
                      <a:pt x="138842" y="223406"/>
                      <a:pt x="138111" y="223040"/>
                      <a:pt x="137379" y="222675"/>
                    </a:cubicBezTo>
                    <a:cubicBezTo>
                      <a:pt x="126627" y="217457"/>
                      <a:pt x="116141" y="211799"/>
                      <a:pt x="105949" y="205655"/>
                    </a:cubicBezTo>
                    <a:cubicBezTo>
                      <a:pt x="105412" y="205313"/>
                      <a:pt x="104876" y="204996"/>
                      <a:pt x="104363" y="204679"/>
                    </a:cubicBezTo>
                    <a:cubicBezTo>
                      <a:pt x="104023" y="204484"/>
                      <a:pt x="103730" y="204289"/>
                      <a:pt x="103388" y="204094"/>
                    </a:cubicBezTo>
                    <a:cubicBezTo>
                      <a:pt x="102510" y="203558"/>
                      <a:pt x="101608" y="202997"/>
                      <a:pt x="100754" y="202460"/>
                    </a:cubicBezTo>
                    <a:cubicBezTo>
                      <a:pt x="99462" y="201631"/>
                      <a:pt x="98146" y="200827"/>
                      <a:pt x="96854" y="199998"/>
                    </a:cubicBezTo>
                    <a:cubicBezTo>
                      <a:pt x="95000" y="198803"/>
                      <a:pt x="93171" y="197608"/>
                      <a:pt x="91342" y="196364"/>
                    </a:cubicBezTo>
                    <a:lnTo>
                      <a:pt x="91294" y="196364"/>
                    </a:lnTo>
                    <a:cubicBezTo>
                      <a:pt x="90903" y="196096"/>
                      <a:pt x="90514" y="195828"/>
                      <a:pt x="90099" y="195560"/>
                    </a:cubicBezTo>
                    <a:cubicBezTo>
                      <a:pt x="84246" y="191634"/>
                      <a:pt x="78517" y="187537"/>
                      <a:pt x="72908" y="183319"/>
                    </a:cubicBezTo>
                    <a:cubicBezTo>
                      <a:pt x="67861" y="179515"/>
                      <a:pt x="62910" y="175614"/>
                      <a:pt x="58058" y="171590"/>
                    </a:cubicBezTo>
                    <a:cubicBezTo>
                      <a:pt x="55888" y="169810"/>
                      <a:pt x="53766" y="168006"/>
                      <a:pt x="51670" y="166153"/>
                    </a:cubicBezTo>
                    <a:cubicBezTo>
                      <a:pt x="50499" y="165153"/>
                      <a:pt x="49329" y="164129"/>
                      <a:pt x="48158" y="163105"/>
                    </a:cubicBezTo>
                    <a:cubicBezTo>
                      <a:pt x="47670" y="162666"/>
                      <a:pt x="47183" y="162227"/>
                      <a:pt x="46671" y="161788"/>
                    </a:cubicBezTo>
                    <a:lnTo>
                      <a:pt x="44622" y="159959"/>
                    </a:lnTo>
                    <a:cubicBezTo>
                      <a:pt x="41648" y="157252"/>
                      <a:pt x="38698" y="154497"/>
                      <a:pt x="35820" y="151668"/>
                    </a:cubicBezTo>
                    <a:cubicBezTo>
                      <a:pt x="35576" y="151449"/>
                      <a:pt x="35333" y="151205"/>
                      <a:pt x="35113" y="150961"/>
                    </a:cubicBezTo>
                    <a:cubicBezTo>
                      <a:pt x="34723" y="150596"/>
                      <a:pt x="34333" y="150205"/>
                      <a:pt x="33942" y="149840"/>
                    </a:cubicBezTo>
                    <a:cubicBezTo>
                      <a:pt x="33358" y="149254"/>
                      <a:pt x="32748" y="148669"/>
                      <a:pt x="32162" y="148060"/>
                    </a:cubicBezTo>
                    <a:lnTo>
                      <a:pt x="31943" y="147816"/>
                    </a:lnTo>
                    <a:cubicBezTo>
                      <a:pt x="31675" y="147548"/>
                      <a:pt x="31357" y="147255"/>
                      <a:pt x="31090" y="146962"/>
                    </a:cubicBezTo>
                    <a:cubicBezTo>
                      <a:pt x="30505" y="146377"/>
                      <a:pt x="29943" y="145792"/>
                      <a:pt x="29333" y="145207"/>
                    </a:cubicBezTo>
                    <a:cubicBezTo>
                      <a:pt x="25482" y="141305"/>
                      <a:pt x="21678" y="137306"/>
                      <a:pt x="17995" y="133234"/>
                    </a:cubicBezTo>
                    <a:cubicBezTo>
                      <a:pt x="17606" y="132844"/>
                      <a:pt x="17239" y="132405"/>
                      <a:pt x="16874" y="132015"/>
                    </a:cubicBezTo>
                    <a:cubicBezTo>
                      <a:pt x="16094" y="131137"/>
                      <a:pt x="15313" y="130259"/>
                      <a:pt x="14533" y="129357"/>
                    </a:cubicBezTo>
                    <a:cubicBezTo>
                      <a:pt x="14435" y="129260"/>
                      <a:pt x="14338" y="129162"/>
                      <a:pt x="14265" y="129064"/>
                    </a:cubicBezTo>
                    <a:cubicBezTo>
                      <a:pt x="11168" y="125578"/>
                      <a:pt x="8144" y="122017"/>
                      <a:pt x="5194" y="118409"/>
                    </a:cubicBezTo>
                    <a:cubicBezTo>
                      <a:pt x="4949" y="118116"/>
                      <a:pt x="4682" y="117824"/>
                      <a:pt x="4437" y="117507"/>
                    </a:cubicBezTo>
                    <a:cubicBezTo>
                      <a:pt x="2950" y="115653"/>
                      <a:pt x="1463" y="113800"/>
                      <a:pt x="0" y="111947"/>
                    </a:cubicBezTo>
                    <a:cubicBezTo>
                      <a:pt x="5705" y="107631"/>
                      <a:pt x="11534" y="103608"/>
                      <a:pt x="17362" y="99877"/>
                    </a:cubicBezTo>
                    <a:cubicBezTo>
                      <a:pt x="18946" y="98853"/>
                      <a:pt x="20482" y="97877"/>
                      <a:pt x="22067" y="96926"/>
                    </a:cubicBezTo>
                    <a:cubicBezTo>
                      <a:pt x="30285" y="91903"/>
                      <a:pt x="38600" y="87417"/>
                      <a:pt x="46915" y="83393"/>
                    </a:cubicBezTo>
                    <a:lnTo>
                      <a:pt x="46939" y="83393"/>
                    </a:lnTo>
                    <a:cubicBezTo>
                      <a:pt x="55157" y="79394"/>
                      <a:pt x="63375" y="75883"/>
                      <a:pt x="71542" y="72811"/>
                    </a:cubicBezTo>
                    <a:cubicBezTo>
                      <a:pt x="73738" y="71982"/>
                      <a:pt x="75907" y="71177"/>
                      <a:pt x="78078" y="70421"/>
                    </a:cubicBezTo>
                    <a:cubicBezTo>
                      <a:pt x="87855" y="66958"/>
                      <a:pt x="97487" y="64057"/>
                      <a:pt x="106924" y="61643"/>
                    </a:cubicBezTo>
                    <a:cubicBezTo>
                      <a:pt x="130357" y="55595"/>
                      <a:pt x="152400" y="52499"/>
                      <a:pt x="171176" y="50889"/>
                    </a:cubicBezTo>
                    <a:lnTo>
                      <a:pt x="232185" y="0"/>
                    </a:lnTo>
                    <a:cubicBezTo>
                      <a:pt x="232185" y="0"/>
                      <a:pt x="232234" y="0"/>
                      <a:pt x="232234" y="0"/>
                    </a:cubicBezTo>
                    <a:lnTo>
                      <a:pt x="232258" y="0"/>
                    </a:lnTo>
                    <a:cubicBezTo>
                      <a:pt x="234208" y="341"/>
                      <a:pt x="238256" y="2658"/>
                      <a:pt x="244084" y="5779"/>
                    </a:cubicBezTo>
                    <a:cubicBezTo>
                      <a:pt x="248863" y="8315"/>
                      <a:pt x="254838" y="11412"/>
                      <a:pt x="261835" y="14387"/>
                    </a:cubicBezTo>
                    <a:cubicBezTo>
                      <a:pt x="263275" y="14996"/>
                      <a:pt x="264737" y="15581"/>
                      <a:pt x="266249" y="16167"/>
                    </a:cubicBezTo>
                    <a:lnTo>
                      <a:pt x="266249" y="16167"/>
                    </a:lnTo>
                    <a:cubicBezTo>
                      <a:pt x="288755" y="24945"/>
                      <a:pt x="320454" y="31504"/>
                      <a:pt x="356909" y="17873"/>
                    </a:cubicBezTo>
                    <a:cubicBezTo>
                      <a:pt x="358347" y="17337"/>
                      <a:pt x="359785" y="16752"/>
                      <a:pt x="361249" y="16142"/>
                    </a:cubicBezTo>
                    <a:cubicBezTo>
                      <a:pt x="366907" y="13777"/>
                      <a:pt x="372685" y="10973"/>
                      <a:pt x="378513" y="7583"/>
                    </a:cubicBezTo>
                    <a:cubicBezTo>
                      <a:pt x="382414" y="5291"/>
                      <a:pt x="386365" y="2780"/>
                      <a:pt x="390339" y="0"/>
                    </a:cubicBezTo>
                    <a:cubicBezTo>
                      <a:pt x="390339" y="0"/>
                      <a:pt x="390339" y="0"/>
                      <a:pt x="390339" y="0"/>
                    </a:cubicBezTo>
                    <a:lnTo>
                      <a:pt x="390339" y="0"/>
                    </a:lnTo>
                    <a:lnTo>
                      <a:pt x="432231" y="49353"/>
                    </a:lnTo>
                    <a:cubicBezTo>
                      <a:pt x="432231" y="49353"/>
                      <a:pt x="488997" y="46256"/>
                      <a:pt x="540106" y="67861"/>
                    </a:cubicBezTo>
                    <a:cubicBezTo>
                      <a:pt x="562221" y="77200"/>
                      <a:pt x="589653" y="92342"/>
                      <a:pt x="613453" y="115361"/>
                    </a:cubicBezTo>
                    <a:close/>
                  </a:path>
                </a:pathLst>
              </a:custGeom>
              <a:solidFill>
                <a:srgbClr val="FCEEDE"/>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p>
            </p:txBody>
          </p:sp>
          <p:sp>
            <p:nvSpPr>
              <p:cNvPr id="153" name="Freeform: Shape 152">
                <a:extLst>
                  <a:ext uri="{FF2B5EF4-FFF2-40B4-BE49-F238E27FC236}">
                    <a16:creationId xmlns:a16="http://schemas.microsoft.com/office/drawing/2014/main" id="{9346FB0C-BCE8-00B4-04B8-B65F97A2F0D4}"/>
                  </a:ext>
                </a:extLst>
              </p:cNvPr>
              <p:cNvSpPr>
                <a:spLocks noGrp="1" noRot="1" noMove="1" noResize="1" noEditPoints="1" noAdjustHandles="1" noChangeArrowheads="1" noChangeShapeType="1"/>
              </p:cNvSpPr>
              <p:nvPr/>
            </p:nvSpPr>
            <p:spPr>
              <a:xfrm>
                <a:off x="3830270" y="3702884"/>
                <a:ext cx="72373" cy="142134"/>
              </a:xfrm>
              <a:custGeom>
                <a:avLst/>
                <a:gdLst>
                  <a:gd name="connsiteX0" fmla="*/ 56961 w 72373"/>
                  <a:gd name="connsiteY0" fmla="*/ 53401 h 142134"/>
                  <a:gd name="connsiteX1" fmla="*/ 56205 w 72373"/>
                  <a:gd name="connsiteY1" fmla="*/ 55205 h 142134"/>
                  <a:gd name="connsiteX2" fmla="*/ 57156 w 72373"/>
                  <a:gd name="connsiteY2" fmla="*/ 60619 h 142134"/>
                  <a:gd name="connsiteX3" fmla="*/ 65764 w 72373"/>
                  <a:gd name="connsiteY3" fmla="*/ 110630 h 142134"/>
                  <a:gd name="connsiteX4" fmla="*/ 65764 w 72373"/>
                  <a:gd name="connsiteY4" fmla="*/ 110630 h 142134"/>
                  <a:gd name="connsiteX5" fmla="*/ 67226 w 72373"/>
                  <a:gd name="connsiteY5" fmla="*/ 119116 h 142134"/>
                  <a:gd name="connsiteX6" fmla="*/ 70299 w 72373"/>
                  <a:gd name="connsiteY6" fmla="*/ 137014 h 142134"/>
                  <a:gd name="connsiteX7" fmla="*/ 70835 w 72373"/>
                  <a:gd name="connsiteY7" fmla="*/ 140208 h 142134"/>
                  <a:gd name="connsiteX8" fmla="*/ 63545 w 72373"/>
                  <a:gd name="connsiteY8" fmla="*/ 140866 h 142134"/>
                  <a:gd name="connsiteX9" fmla="*/ 59059 w 72373"/>
                  <a:gd name="connsiteY9" fmla="*/ 141208 h 142134"/>
                  <a:gd name="connsiteX10" fmla="*/ 57326 w 72373"/>
                  <a:gd name="connsiteY10" fmla="*/ 141305 h 142134"/>
                  <a:gd name="connsiteX11" fmla="*/ 46330 w 72373"/>
                  <a:gd name="connsiteY11" fmla="*/ 141866 h 142134"/>
                  <a:gd name="connsiteX12" fmla="*/ 43501 w 72373"/>
                  <a:gd name="connsiteY12" fmla="*/ 141964 h 142134"/>
                  <a:gd name="connsiteX13" fmla="*/ 31723 w 72373"/>
                  <a:gd name="connsiteY13" fmla="*/ 142134 h 142134"/>
                  <a:gd name="connsiteX14" fmla="*/ 19922 w 72373"/>
                  <a:gd name="connsiteY14" fmla="*/ 141964 h 142134"/>
                  <a:gd name="connsiteX15" fmla="*/ 17118 w 72373"/>
                  <a:gd name="connsiteY15" fmla="*/ 141866 h 142134"/>
                  <a:gd name="connsiteX16" fmla="*/ 6145 w 72373"/>
                  <a:gd name="connsiteY16" fmla="*/ 141305 h 142134"/>
                  <a:gd name="connsiteX17" fmla="*/ 1414 w 72373"/>
                  <a:gd name="connsiteY17" fmla="*/ 140964 h 142134"/>
                  <a:gd name="connsiteX18" fmla="*/ 6413 w 72373"/>
                  <a:gd name="connsiteY18" fmla="*/ 111923 h 142134"/>
                  <a:gd name="connsiteX19" fmla="*/ 6608 w 72373"/>
                  <a:gd name="connsiteY19" fmla="*/ 110776 h 142134"/>
                  <a:gd name="connsiteX20" fmla="*/ 11485 w 72373"/>
                  <a:gd name="connsiteY20" fmla="*/ 82515 h 142134"/>
                  <a:gd name="connsiteX21" fmla="*/ 13630 w 72373"/>
                  <a:gd name="connsiteY21" fmla="*/ 70080 h 142134"/>
                  <a:gd name="connsiteX22" fmla="*/ 14679 w 72373"/>
                  <a:gd name="connsiteY22" fmla="*/ 64105 h 142134"/>
                  <a:gd name="connsiteX23" fmla="*/ 16240 w 72373"/>
                  <a:gd name="connsiteY23" fmla="*/ 55083 h 142134"/>
                  <a:gd name="connsiteX24" fmla="*/ 146 w 72373"/>
                  <a:gd name="connsiteY24" fmla="*/ 16971 h 142134"/>
                  <a:gd name="connsiteX25" fmla="*/ 0 w 72373"/>
                  <a:gd name="connsiteY25" fmla="*/ 16386 h 142134"/>
                  <a:gd name="connsiteX26" fmla="*/ 7925 w 72373"/>
                  <a:gd name="connsiteY26" fmla="*/ 8900 h 142134"/>
                  <a:gd name="connsiteX27" fmla="*/ 8218 w 72373"/>
                  <a:gd name="connsiteY27" fmla="*/ 8608 h 142134"/>
                  <a:gd name="connsiteX28" fmla="*/ 16850 w 72373"/>
                  <a:gd name="connsiteY28" fmla="*/ 512 h 142134"/>
                  <a:gd name="connsiteX29" fmla="*/ 18581 w 72373"/>
                  <a:gd name="connsiteY29" fmla="*/ 0 h 142134"/>
                  <a:gd name="connsiteX30" fmla="*/ 29675 w 72373"/>
                  <a:gd name="connsiteY30" fmla="*/ 0 h 142134"/>
                  <a:gd name="connsiteX31" fmla="*/ 33162 w 72373"/>
                  <a:gd name="connsiteY31" fmla="*/ 0 h 142134"/>
                  <a:gd name="connsiteX32" fmla="*/ 36162 w 72373"/>
                  <a:gd name="connsiteY32" fmla="*/ 0 h 142134"/>
                  <a:gd name="connsiteX33" fmla="*/ 40575 w 72373"/>
                  <a:gd name="connsiteY33" fmla="*/ 0 h 142134"/>
                  <a:gd name="connsiteX34" fmla="*/ 42793 w 72373"/>
                  <a:gd name="connsiteY34" fmla="*/ 0 h 142134"/>
                  <a:gd name="connsiteX35" fmla="*/ 54035 w 72373"/>
                  <a:gd name="connsiteY35" fmla="*/ 24 h 142134"/>
                  <a:gd name="connsiteX36" fmla="*/ 55986 w 72373"/>
                  <a:gd name="connsiteY36" fmla="*/ 805 h 142134"/>
                  <a:gd name="connsiteX37" fmla="*/ 71763 w 72373"/>
                  <a:gd name="connsiteY37" fmla="*/ 15630 h 142134"/>
                  <a:gd name="connsiteX38" fmla="*/ 72177 w 72373"/>
                  <a:gd name="connsiteY38" fmla="*/ 17581 h 142134"/>
                  <a:gd name="connsiteX39" fmla="*/ 57254 w 72373"/>
                  <a:gd name="connsiteY39" fmla="*/ 52986 h 142134"/>
                  <a:gd name="connsiteX40" fmla="*/ 57083 w 72373"/>
                  <a:gd name="connsiteY40" fmla="*/ 53401 h 14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72373" h="142134">
                    <a:moveTo>
                      <a:pt x="56961" y="53401"/>
                    </a:moveTo>
                    <a:cubicBezTo>
                      <a:pt x="56717" y="54011"/>
                      <a:pt x="56449" y="54596"/>
                      <a:pt x="56205" y="55205"/>
                    </a:cubicBezTo>
                    <a:cubicBezTo>
                      <a:pt x="56546" y="57010"/>
                      <a:pt x="56839" y="58814"/>
                      <a:pt x="57156" y="60619"/>
                    </a:cubicBezTo>
                    <a:cubicBezTo>
                      <a:pt x="60009" y="77297"/>
                      <a:pt x="62886" y="93952"/>
                      <a:pt x="65764" y="110630"/>
                    </a:cubicBezTo>
                    <a:lnTo>
                      <a:pt x="65764" y="110630"/>
                    </a:lnTo>
                    <a:cubicBezTo>
                      <a:pt x="66251" y="113459"/>
                      <a:pt x="66739" y="116287"/>
                      <a:pt x="67226" y="119116"/>
                    </a:cubicBezTo>
                    <a:cubicBezTo>
                      <a:pt x="68250" y="125090"/>
                      <a:pt x="69275" y="131040"/>
                      <a:pt x="70299" y="137014"/>
                    </a:cubicBezTo>
                    <a:cubicBezTo>
                      <a:pt x="70470" y="138062"/>
                      <a:pt x="70665" y="139159"/>
                      <a:pt x="70835" y="140208"/>
                    </a:cubicBezTo>
                    <a:cubicBezTo>
                      <a:pt x="68422" y="140452"/>
                      <a:pt x="65983" y="140671"/>
                      <a:pt x="63545" y="140866"/>
                    </a:cubicBezTo>
                    <a:cubicBezTo>
                      <a:pt x="62058" y="140988"/>
                      <a:pt x="60546" y="141086"/>
                      <a:pt x="59059" y="141208"/>
                    </a:cubicBezTo>
                    <a:cubicBezTo>
                      <a:pt x="58473" y="141257"/>
                      <a:pt x="57887" y="141281"/>
                      <a:pt x="57326" y="141305"/>
                    </a:cubicBezTo>
                    <a:cubicBezTo>
                      <a:pt x="53669" y="141549"/>
                      <a:pt x="50011" y="141720"/>
                      <a:pt x="46330" y="141866"/>
                    </a:cubicBezTo>
                    <a:cubicBezTo>
                      <a:pt x="45378" y="141915"/>
                      <a:pt x="44452" y="141939"/>
                      <a:pt x="43501" y="141964"/>
                    </a:cubicBezTo>
                    <a:cubicBezTo>
                      <a:pt x="39575" y="142061"/>
                      <a:pt x="35674" y="142134"/>
                      <a:pt x="31723" y="142134"/>
                    </a:cubicBezTo>
                    <a:cubicBezTo>
                      <a:pt x="27774" y="142134"/>
                      <a:pt x="23847" y="142061"/>
                      <a:pt x="19922" y="141964"/>
                    </a:cubicBezTo>
                    <a:cubicBezTo>
                      <a:pt x="18970" y="141939"/>
                      <a:pt x="18044" y="141915"/>
                      <a:pt x="17118" y="141866"/>
                    </a:cubicBezTo>
                    <a:cubicBezTo>
                      <a:pt x="13460" y="141720"/>
                      <a:pt x="9777" y="141549"/>
                      <a:pt x="6145" y="141305"/>
                    </a:cubicBezTo>
                    <a:cubicBezTo>
                      <a:pt x="4560" y="141208"/>
                      <a:pt x="2975" y="141086"/>
                      <a:pt x="1414" y="140964"/>
                    </a:cubicBezTo>
                    <a:cubicBezTo>
                      <a:pt x="3097" y="131283"/>
                      <a:pt x="4755" y="121603"/>
                      <a:pt x="6413" y="111923"/>
                    </a:cubicBezTo>
                    <a:cubicBezTo>
                      <a:pt x="6462" y="111532"/>
                      <a:pt x="6535" y="111142"/>
                      <a:pt x="6608" y="110776"/>
                    </a:cubicBezTo>
                    <a:cubicBezTo>
                      <a:pt x="8242" y="101364"/>
                      <a:pt x="9851" y="91952"/>
                      <a:pt x="11485" y="82515"/>
                    </a:cubicBezTo>
                    <a:cubicBezTo>
                      <a:pt x="12192" y="78370"/>
                      <a:pt x="12899" y="74225"/>
                      <a:pt x="13630" y="70080"/>
                    </a:cubicBezTo>
                    <a:cubicBezTo>
                      <a:pt x="13972" y="68080"/>
                      <a:pt x="14314" y="66081"/>
                      <a:pt x="14679" y="64105"/>
                    </a:cubicBezTo>
                    <a:cubicBezTo>
                      <a:pt x="15191" y="61106"/>
                      <a:pt x="15728" y="58083"/>
                      <a:pt x="16240" y="55083"/>
                    </a:cubicBezTo>
                    <a:cubicBezTo>
                      <a:pt x="10851" y="42379"/>
                      <a:pt x="5486" y="29700"/>
                      <a:pt x="146" y="16971"/>
                    </a:cubicBezTo>
                    <a:cubicBezTo>
                      <a:pt x="98" y="16825"/>
                      <a:pt x="73" y="16654"/>
                      <a:pt x="0" y="16386"/>
                    </a:cubicBezTo>
                    <a:cubicBezTo>
                      <a:pt x="2634" y="13899"/>
                      <a:pt x="5291" y="11412"/>
                      <a:pt x="7925" y="8900"/>
                    </a:cubicBezTo>
                    <a:cubicBezTo>
                      <a:pt x="8022" y="8803"/>
                      <a:pt x="8120" y="8705"/>
                      <a:pt x="8218" y="8608"/>
                    </a:cubicBezTo>
                    <a:cubicBezTo>
                      <a:pt x="11094" y="5901"/>
                      <a:pt x="13972" y="3194"/>
                      <a:pt x="16850" y="512"/>
                    </a:cubicBezTo>
                    <a:cubicBezTo>
                      <a:pt x="17264" y="146"/>
                      <a:pt x="17995" y="0"/>
                      <a:pt x="18581" y="0"/>
                    </a:cubicBezTo>
                    <a:cubicBezTo>
                      <a:pt x="22262" y="0"/>
                      <a:pt x="25969" y="0"/>
                      <a:pt x="29675" y="0"/>
                    </a:cubicBezTo>
                    <a:lnTo>
                      <a:pt x="33162" y="0"/>
                    </a:lnTo>
                    <a:cubicBezTo>
                      <a:pt x="34161" y="0"/>
                      <a:pt x="35138" y="0"/>
                      <a:pt x="36162" y="0"/>
                    </a:cubicBezTo>
                    <a:cubicBezTo>
                      <a:pt x="37625" y="0"/>
                      <a:pt x="39087" y="0"/>
                      <a:pt x="40575" y="0"/>
                    </a:cubicBezTo>
                    <a:lnTo>
                      <a:pt x="42793" y="0"/>
                    </a:lnTo>
                    <a:cubicBezTo>
                      <a:pt x="46549" y="0"/>
                      <a:pt x="50280" y="0"/>
                      <a:pt x="54035" y="24"/>
                    </a:cubicBezTo>
                    <a:cubicBezTo>
                      <a:pt x="54694" y="24"/>
                      <a:pt x="55474" y="341"/>
                      <a:pt x="55986" y="805"/>
                    </a:cubicBezTo>
                    <a:cubicBezTo>
                      <a:pt x="61253" y="5730"/>
                      <a:pt x="66470" y="10705"/>
                      <a:pt x="71763" y="15630"/>
                    </a:cubicBezTo>
                    <a:cubicBezTo>
                      <a:pt x="72396" y="16240"/>
                      <a:pt x="72542" y="16727"/>
                      <a:pt x="72177" y="17581"/>
                    </a:cubicBezTo>
                    <a:cubicBezTo>
                      <a:pt x="67177" y="29383"/>
                      <a:pt x="62203" y="41160"/>
                      <a:pt x="57254" y="52986"/>
                    </a:cubicBezTo>
                    <a:lnTo>
                      <a:pt x="57083" y="53401"/>
                    </a:lnTo>
                    <a:close/>
                  </a:path>
                </a:pathLst>
              </a:custGeom>
              <a:solidFill>
                <a:srgbClr val="2C2D30"/>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p>
            </p:txBody>
          </p:sp>
        </p:grpSp>
      </p:grpSp>
      <p:sp>
        <p:nvSpPr>
          <p:cNvPr id="172" name="TextBox 171">
            <a:extLst>
              <a:ext uri="{FF2B5EF4-FFF2-40B4-BE49-F238E27FC236}">
                <a16:creationId xmlns:a16="http://schemas.microsoft.com/office/drawing/2014/main" id="{EB3D55BA-CA4B-95CC-DEAE-1B4E0100BA6C}"/>
              </a:ext>
            </a:extLst>
          </p:cNvPr>
          <p:cNvSpPr txBox="1">
            <a:spLocks noGrp="1" noRot="1" noMove="1" noResize="1" noEditPoints="1" noAdjustHandles="1" noChangeArrowheads="1" noChangeShapeType="1"/>
          </p:cNvSpPr>
          <p:nvPr/>
        </p:nvSpPr>
        <p:spPr>
          <a:xfrm>
            <a:off x="5519637" y="1483627"/>
            <a:ext cx="1035578" cy="307777"/>
          </a:xfrm>
          <a:prstGeom prst="rect">
            <a:avLst/>
          </a:prstGeom>
          <a:noFill/>
        </p:spPr>
        <p:txBody>
          <a:bodyPr wrap="square">
            <a:spAutoFit/>
          </a:bodyPr>
          <a:lstStyle/>
          <a:p>
            <a:r>
              <a:rPr lang="en-US" b="1" dirty="0">
                <a:solidFill>
                  <a:srgbClr val="121212"/>
                </a:solidFill>
                <a:latin typeface="+mn-lt"/>
                <a:ea typeface="Inter" panose="020B0604020202020204" charset="0"/>
              </a:rPr>
              <a:t>Sarah</a:t>
            </a:r>
          </a:p>
        </p:txBody>
      </p:sp>
      <p:sp>
        <p:nvSpPr>
          <p:cNvPr id="173" name="TextBox 172">
            <a:extLst>
              <a:ext uri="{FF2B5EF4-FFF2-40B4-BE49-F238E27FC236}">
                <a16:creationId xmlns:a16="http://schemas.microsoft.com/office/drawing/2014/main" id="{8D5F3EC6-8EB4-3433-D90C-1DB9E991D693}"/>
              </a:ext>
            </a:extLst>
          </p:cNvPr>
          <p:cNvSpPr txBox="1">
            <a:spLocks noGrp="1" noRot="1" noMove="1" noResize="1" noEditPoints="1" noAdjustHandles="1" noChangeArrowheads="1" noChangeShapeType="1"/>
          </p:cNvSpPr>
          <p:nvPr/>
        </p:nvSpPr>
        <p:spPr>
          <a:xfrm>
            <a:off x="5519637" y="1718024"/>
            <a:ext cx="3256991" cy="646331"/>
          </a:xfrm>
          <a:prstGeom prst="rect">
            <a:avLst/>
          </a:prstGeom>
          <a:noFill/>
        </p:spPr>
        <p:txBody>
          <a:bodyPr wrap="square" rtlCol="0">
            <a:spAutoFit/>
          </a:bodyPr>
          <a:lstStyle>
            <a:defPPr marR="0" lvl="0" algn="l" rtl="0">
              <a:lnSpc>
                <a:spcPct val="100000"/>
              </a:lnSpc>
              <a:spcBef>
                <a:spcPts val="0"/>
              </a:spcBef>
              <a:spcAft>
                <a:spcPts val="0"/>
              </a:spcAft>
            </a:defPPr>
            <a:lvl1pPr>
              <a:defRPr kumimoji="0" kern="0" spc="0" normalizeH="0" baseline="0">
                <a:ln>
                  <a:noFill/>
                </a:ln>
                <a:effectLst/>
                <a:uLnTx/>
                <a:uFillTx/>
                <a:latin typeface="Inter" panose="020B0502030000000004" pitchFamily="34" charset="0"/>
                <a:ea typeface="Inter" panose="020B0502030000000004" pitchFamily="34" charset="0"/>
              </a:defRPr>
            </a:lvl1pPr>
          </a:lstStyle>
          <a:p>
            <a:r>
              <a:rPr lang="en-US" sz="1200" dirty="0">
                <a:latin typeface="+mn-lt"/>
              </a:rPr>
              <a:t>I had such a hectic day, and I accidentally made the same transfer twice. I really need the money.</a:t>
            </a:r>
          </a:p>
        </p:txBody>
      </p:sp>
      <p:sp>
        <p:nvSpPr>
          <p:cNvPr id="176" name="TextBox 175">
            <a:extLst>
              <a:ext uri="{FF2B5EF4-FFF2-40B4-BE49-F238E27FC236}">
                <a16:creationId xmlns:a16="http://schemas.microsoft.com/office/drawing/2014/main" id="{50C7B7AC-6A68-9A19-973E-4BAE9F2BBCCB}"/>
              </a:ext>
            </a:extLst>
          </p:cNvPr>
          <p:cNvSpPr txBox="1">
            <a:spLocks noGrp="1" noRot="1" noMove="1" noResize="1" noEditPoints="1" noAdjustHandles="1" noChangeArrowheads="1" noChangeShapeType="1"/>
          </p:cNvSpPr>
          <p:nvPr/>
        </p:nvSpPr>
        <p:spPr>
          <a:xfrm>
            <a:off x="4787792" y="2515395"/>
            <a:ext cx="1035578" cy="307777"/>
          </a:xfrm>
          <a:prstGeom prst="rect">
            <a:avLst/>
          </a:prstGeom>
          <a:noFill/>
        </p:spPr>
        <p:txBody>
          <a:bodyPr wrap="square">
            <a:spAutoFit/>
          </a:bodyPr>
          <a:lstStyle/>
          <a:p>
            <a:r>
              <a:rPr lang="en-US" b="1" dirty="0">
                <a:solidFill>
                  <a:srgbClr val="121212"/>
                </a:solidFill>
                <a:latin typeface="+mn-lt"/>
                <a:ea typeface="Inter" panose="020B0604020202020204" charset="0"/>
              </a:rPr>
              <a:t>Ayush</a:t>
            </a:r>
          </a:p>
        </p:txBody>
      </p:sp>
      <p:sp>
        <p:nvSpPr>
          <p:cNvPr id="177" name="TextBox 176">
            <a:extLst>
              <a:ext uri="{FF2B5EF4-FFF2-40B4-BE49-F238E27FC236}">
                <a16:creationId xmlns:a16="http://schemas.microsoft.com/office/drawing/2014/main" id="{31156F06-293A-AEE6-1E80-CBC29AF3CCF4}"/>
              </a:ext>
            </a:extLst>
          </p:cNvPr>
          <p:cNvSpPr txBox="1">
            <a:spLocks noGrp="1" noRot="1" noMove="1" noResize="1" noEditPoints="1" noAdjustHandles="1" noChangeArrowheads="1" noChangeShapeType="1"/>
          </p:cNvSpPr>
          <p:nvPr/>
        </p:nvSpPr>
        <p:spPr>
          <a:xfrm>
            <a:off x="4787792" y="2796089"/>
            <a:ext cx="2922170" cy="830997"/>
          </a:xfrm>
          <a:prstGeom prst="rect">
            <a:avLst/>
          </a:prstGeom>
          <a:noFill/>
        </p:spPr>
        <p:txBody>
          <a:bodyPr wrap="square" rtlCol="0">
            <a:spAutoFit/>
          </a:bodyPr>
          <a:lstStyle>
            <a:defPPr marR="0" lvl="0" algn="l" rtl="0">
              <a:lnSpc>
                <a:spcPct val="100000"/>
              </a:lnSpc>
              <a:spcBef>
                <a:spcPts val="0"/>
              </a:spcBef>
              <a:spcAft>
                <a:spcPts val="0"/>
              </a:spcAft>
            </a:defPPr>
            <a:lvl1pPr>
              <a:defRPr kumimoji="0" kern="0" spc="0" normalizeH="0" baseline="0">
                <a:ln>
                  <a:noFill/>
                </a:ln>
                <a:effectLst/>
                <a:uLnTx/>
                <a:uFillTx/>
                <a:latin typeface="Inter" panose="020B0502030000000004" pitchFamily="34" charset="0"/>
                <a:ea typeface="Inter" panose="020B0502030000000004" pitchFamily="34" charset="0"/>
              </a:defRPr>
            </a:lvl1pPr>
          </a:lstStyle>
          <a:p>
            <a:r>
              <a:rPr lang="en-US" sz="1200" dirty="0">
                <a:latin typeface="+mn-lt"/>
              </a:rPr>
              <a:t>That sounds really stressful! Slip-ups like that can happen when you’re juggling a lot. Let me check how I can help you with this. </a:t>
            </a:r>
          </a:p>
        </p:txBody>
      </p:sp>
      <p:grpSp>
        <p:nvGrpSpPr>
          <p:cNvPr id="220" name="Group 219">
            <a:extLst>
              <a:ext uri="{FF2B5EF4-FFF2-40B4-BE49-F238E27FC236}">
                <a16:creationId xmlns:a16="http://schemas.microsoft.com/office/drawing/2014/main" id="{5440CF16-10F4-B29F-9278-28D8AB977398}"/>
              </a:ext>
            </a:extLst>
          </p:cNvPr>
          <p:cNvGrpSpPr>
            <a:grpSpLocks noGrp="1" noUngrp="1" noRot="1" noMove="1" noResize="1"/>
          </p:cNvGrpSpPr>
          <p:nvPr/>
        </p:nvGrpSpPr>
        <p:grpSpPr>
          <a:xfrm>
            <a:off x="7801615" y="2589904"/>
            <a:ext cx="766368" cy="665087"/>
            <a:chOff x="7801615" y="3000387"/>
            <a:chExt cx="766368" cy="665087"/>
          </a:xfrm>
        </p:grpSpPr>
        <p:sp>
          <p:nvSpPr>
            <p:cNvPr id="179" name="Freeform: Shape 178">
              <a:extLst>
                <a:ext uri="{FF2B5EF4-FFF2-40B4-BE49-F238E27FC236}">
                  <a16:creationId xmlns:a16="http://schemas.microsoft.com/office/drawing/2014/main" id="{A703DDAC-7024-7D61-00AE-A0BF2201AFF1}"/>
                </a:ext>
              </a:extLst>
            </p:cNvPr>
            <p:cNvSpPr>
              <a:spLocks noGrp="1" noRot="1" noMove="1" noResize="1" noEditPoints="1" noAdjustHandles="1" noChangeArrowheads="1" noChangeShapeType="1"/>
            </p:cNvSpPr>
            <p:nvPr/>
          </p:nvSpPr>
          <p:spPr>
            <a:xfrm rot="14367257">
              <a:off x="7857976" y="2955467"/>
              <a:ext cx="653646" cy="766368"/>
            </a:xfrm>
            <a:custGeom>
              <a:avLst/>
              <a:gdLst>
                <a:gd name="connsiteX0" fmla="*/ 525306 w 615473"/>
                <a:gd name="connsiteY0" fmla="*/ 631477 h 721612"/>
                <a:gd name="connsiteX1" fmla="*/ 529437 w 615473"/>
                <a:gd name="connsiteY1" fmla="*/ 627265 h 721612"/>
                <a:gd name="connsiteX2" fmla="*/ 537942 w 615473"/>
                <a:gd name="connsiteY2" fmla="*/ 618082 h 721612"/>
                <a:gd name="connsiteX3" fmla="*/ 547857 w 615473"/>
                <a:gd name="connsiteY3" fmla="*/ 606352 h 721612"/>
                <a:gd name="connsiteX4" fmla="*/ 564327 w 615473"/>
                <a:gd name="connsiteY4" fmla="*/ 583815 h 721612"/>
                <a:gd name="connsiteX5" fmla="*/ 574836 w 615473"/>
                <a:gd name="connsiteY5" fmla="*/ 566805 h 721612"/>
                <a:gd name="connsiteX6" fmla="*/ 594990 w 615473"/>
                <a:gd name="connsiteY6" fmla="*/ 524438 h 721612"/>
                <a:gd name="connsiteX7" fmla="*/ 595383 w 615473"/>
                <a:gd name="connsiteY7" fmla="*/ 523396 h 721612"/>
                <a:gd name="connsiteX8" fmla="*/ 525320 w 615473"/>
                <a:gd name="connsiteY8" fmla="*/ 196185 h 721612"/>
                <a:gd name="connsiteX9" fmla="*/ 456704 w 615473"/>
                <a:gd name="connsiteY9" fmla="*/ 144438 h 721612"/>
                <a:gd name="connsiteX10" fmla="*/ 413658 w 615473"/>
                <a:gd name="connsiteY10" fmla="*/ 127775 h 721612"/>
                <a:gd name="connsiteX11" fmla="*/ 343186 w 615473"/>
                <a:gd name="connsiteY11" fmla="*/ 0 h 721612"/>
                <a:gd name="connsiteX12" fmla="*/ 284200 w 615473"/>
                <a:gd name="connsiteY12" fmla="*/ 106950 h 721612"/>
                <a:gd name="connsiteX13" fmla="*/ 284100 w 615473"/>
                <a:gd name="connsiteY13" fmla="*/ 106957 h 721612"/>
                <a:gd name="connsiteX14" fmla="*/ 280375 w 615473"/>
                <a:gd name="connsiteY14" fmla="*/ 107268 h 721612"/>
                <a:gd name="connsiteX15" fmla="*/ 265355 w 615473"/>
                <a:gd name="connsiteY15" fmla="*/ 108961 h 721612"/>
                <a:gd name="connsiteX16" fmla="*/ 238118 w 615473"/>
                <a:gd name="connsiteY16" fmla="*/ 113986 h 721612"/>
                <a:gd name="connsiteX17" fmla="*/ 238104 w 615473"/>
                <a:gd name="connsiteY17" fmla="*/ 113999 h 721612"/>
                <a:gd name="connsiteX18" fmla="*/ 235762 w 615473"/>
                <a:gd name="connsiteY18" fmla="*/ 114528 h 721612"/>
                <a:gd name="connsiteX19" fmla="*/ 235016 w 615473"/>
                <a:gd name="connsiteY19" fmla="*/ 114704 h 721612"/>
                <a:gd name="connsiteX20" fmla="*/ 233080 w 615473"/>
                <a:gd name="connsiteY20" fmla="*/ 115178 h 721612"/>
                <a:gd name="connsiteX21" fmla="*/ 229544 w 615473"/>
                <a:gd name="connsiteY21" fmla="*/ 116085 h 721612"/>
                <a:gd name="connsiteX22" fmla="*/ 224926 w 615473"/>
                <a:gd name="connsiteY22" fmla="*/ 117345 h 721612"/>
                <a:gd name="connsiteX23" fmla="*/ 161404 w 615473"/>
                <a:gd name="connsiteY23" fmla="*/ 142970 h 721612"/>
                <a:gd name="connsiteX24" fmla="*/ 159115 w 615473"/>
                <a:gd name="connsiteY24" fmla="*/ 144203 h 721612"/>
                <a:gd name="connsiteX25" fmla="*/ 157191 w 615473"/>
                <a:gd name="connsiteY25" fmla="*/ 145259 h 721612"/>
                <a:gd name="connsiteX26" fmla="*/ 155011 w 615473"/>
                <a:gd name="connsiteY26" fmla="*/ 146492 h 721612"/>
                <a:gd name="connsiteX27" fmla="*/ 153887 w 615473"/>
                <a:gd name="connsiteY27" fmla="*/ 147128 h 721612"/>
                <a:gd name="connsiteX28" fmla="*/ 153847 w 615473"/>
                <a:gd name="connsiteY28" fmla="*/ 147168 h 721612"/>
                <a:gd name="connsiteX29" fmla="*/ 153264 w 615473"/>
                <a:gd name="connsiteY29" fmla="*/ 147508 h 721612"/>
                <a:gd name="connsiteX30" fmla="*/ 145043 w 615473"/>
                <a:gd name="connsiteY30" fmla="*/ 152451 h 721612"/>
                <a:gd name="connsiteX31" fmla="*/ 144488 w 615473"/>
                <a:gd name="connsiteY31" fmla="*/ 152790 h 721612"/>
                <a:gd name="connsiteX32" fmla="*/ 144434 w 615473"/>
                <a:gd name="connsiteY32" fmla="*/ 152844 h 721612"/>
                <a:gd name="connsiteX33" fmla="*/ 139003 w 615473"/>
                <a:gd name="connsiteY33" fmla="*/ 156298 h 721612"/>
                <a:gd name="connsiteX34" fmla="*/ 137742 w 615473"/>
                <a:gd name="connsiteY34" fmla="*/ 157124 h 721612"/>
                <a:gd name="connsiteX35" fmla="*/ 132190 w 615473"/>
                <a:gd name="connsiteY35" fmla="*/ 160889 h 721612"/>
                <a:gd name="connsiteX36" fmla="*/ 132068 w 615473"/>
                <a:gd name="connsiteY36" fmla="*/ 160984 h 721612"/>
                <a:gd name="connsiteX37" fmla="*/ 131269 w 615473"/>
                <a:gd name="connsiteY37" fmla="*/ 161540 h 721612"/>
                <a:gd name="connsiteX38" fmla="*/ 127273 w 615473"/>
                <a:gd name="connsiteY38" fmla="*/ 164397 h 721612"/>
                <a:gd name="connsiteX39" fmla="*/ 126474 w 615473"/>
                <a:gd name="connsiteY39" fmla="*/ 164980 h 721612"/>
                <a:gd name="connsiteX40" fmla="*/ 124740 w 615473"/>
                <a:gd name="connsiteY40" fmla="*/ 166253 h 721612"/>
                <a:gd name="connsiteX41" fmla="*/ 123658 w 615473"/>
                <a:gd name="connsiteY41" fmla="*/ 167065 h 721612"/>
                <a:gd name="connsiteX42" fmla="*/ 121937 w 615473"/>
                <a:gd name="connsiteY42" fmla="*/ 168379 h 721612"/>
                <a:gd name="connsiteX43" fmla="*/ 119919 w 615473"/>
                <a:gd name="connsiteY43" fmla="*/ 169937 h 721612"/>
                <a:gd name="connsiteX44" fmla="*/ 119811 w 615473"/>
                <a:gd name="connsiteY44" fmla="*/ 170018 h 721612"/>
                <a:gd name="connsiteX45" fmla="*/ 119634 w 615473"/>
                <a:gd name="connsiteY45" fmla="*/ 170166 h 721612"/>
                <a:gd name="connsiteX46" fmla="*/ 116939 w 615473"/>
                <a:gd name="connsiteY46" fmla="*/ 172266 h 721612"/>
                <a:gd name="connsiteX47" fmla="*/ 108487 w 615473"/>
                <a:gd name="connsiteY47" fmla="*/ 179200 h 721612"/>
                <a:gd name="connsiteX48" fmla="*/ 105806 w 615473"/>
                <a:gd name="connsiteY48" fmla="*/ 181503 h 721612"/>
                <a:gd name="connsiteX49" fmla="*/ 104791 w 615473"/>
                <a:gd name="connsiteY49" fmla="*/ 182411 h 721612"/>
                <a:gd name="connsiteX50" fmla="*/ 98384 w 615473"/>
                <a:gd name="connsiteY50" fmla="*/ 188194 h 721612"/>
                <a:gd name="connsiteX51" fmla="*/ 96759 w 615473"/>
                <a:gd name="connsiteY51" fmla="*/ 189710 h 721612"/>
                <a:gd name="connsiteX52" fmla="*/ 90108 w 615473"/>
                <a:gd name="connsiteY52" fmla="*/ 196171 h 721612"/>
                <a:gd name="connsiteX53" fmla="*/ 83647 w 615473"/>
                <a:gd name="connsiteY53" fmla="*/ 202821 h 721612"/>
                <a:gd name="connsiteX54" fmla="*/ 82145 w 615473"/>
                <a:gd name="connsiteY54" fmla="*/ 204433 h 721612"/>
                <a:gd name="connsiteX55" fmla="*/ 76348 w 615473"/>
                <a:gd name="connsiteY55" fmla="*/ 210853 h 721612"/>
                <a:gd name="connsiteX56" fmla="*/ 72772 w 615473"/>
                <a:gd name="connsiteY56" fmla="*/ 214998 h 721612"/>
                <a:gd name="connsiteX57" fmla="*/ 70118 w 615473"/>
                <a:gd name="connsiteY57" fmla="*/ 218167 h 721612"/>
                <a:gd name="connsiteX58" fmla="*/ 69264 w 615473"/>
                <a:gd name="connsiteY58" fmla="*/ 219210 h 721612"/>
                <a:gd name="connsiteX59" fmla="*/ 61002 w 615473"/>
                <a:gd name="connsiteY59" fmla="*/ 229747 h 721612"/>
                <a:gd name="connsiteX60" fmla="*/ 60880 w 615473"/>
                <a:gd name="connsiteY60" fmla="*/ 229923 h 721612"/>
                <a:gd name="connsiteX61" fmla="*/ 56682 w 615473"/>
                <a:gd name="connsiteY61" fmla="*/ 235693 h 721612"/>
                <a:gd name="connsiteX62" fmla="*/ 54162 w 615473"/>
                <a:gd name="connsiteY62" fmla="*/ 239295 h 721612"/>
                <a:gd name="connsiteX63" fmla="*/ 53066 w 615473"/>
                <a:gd name="connsiteY63" fmla="*/ 240880 h 721612"/>
                <a:gd name="connsiteX64" fmla="*/ 47864 w 615473"/>
                <a:gd name="connsiteY64" fmla="*/ 248763 h 721612"/>
                <a:gd name="connsiteX65" fmla="*/ 45955 w 615473"/>
                <a:gd name="connsiteY65" fmla="*/ 251810 h 721612"/>
                <a:gd name="connsiteX66" fmla="*/ 45115 w 615473"/>
                <a:gd name="connsiteY66" fmla="*/ 253192 h 721612"/>
                <a:gd name="connsiteX67" fmla="*/ 42271 w 615473"/>
                <a:gd name="connsiteY67" fmla="*/ 257959 h 721612"/>
                <a:gd name="connsiteX68" fmla="*/ 42244 w 615473"/>
                <a:gd name="connsiteY68" fmla="*/ 257986 h 721612"/>
                <a:gd name="connsiteX69" fmla="*/ 41905 w 615473"/>
                <a:gd name="connsiteY69" fmla="*/ 258541 h 721612"/>
                <a:gd name="connsiteX70" fmla="*/ 41891 w 615473"/>
                <a:gd name="connsiteY70" fmla="*/ 258555 h 721612"/>
                <a:gd name="connsiteX71" fmla="*/ 41431 w 615473"/>
                <a:gd name="connsiteY71" fmla="*/ 259314 h 721612"/>
                <a:gd name="connsiteX72" fmla="*/ 41038 w 615473"/>
                <a:gd name="connsiteY72" fmla="*/ 260004 h 721612"/>
                <a:gd name="connsiteX73" fmla="*/ 40862 w 615473"/>
                <a:gd name="connsiteY73" fmla="*/ 260315 h 721612"/>
                <a:gd name="connsiteX74" fmla="*/ 40266 w 615473"/>
                <a:gd name="connsiteY74" fmla="*/ 261373 h 721612"/>
                <a:gd name="connsiteX75" fmla="*/ 39156 w 615473"/>
                <a:gd name="connsiteY75" fmla="*/ 263323 h 721612"/>
                <a:gd name="connsiteX76" fmla="*/ 38912 w 615473"/>
                <a:gd name="connsiteY76" fmla="*/ 263756 h 721612"/>
                <a:gd name="connsiteX77" fmla="*/ 37991 w 615473"/>
                <a:gd name="connsiteY77" fmla="*/ 265409 h 721612"/>
                <a:gd name="connsiteX78" fmla="*/ 37951 w 615473"/>
                <a:gd name="connsiteY78" fmla="*/ 265476 h 721612"/>
                <a:gd name="connsiteX79" fmla="*/ 37476 w 615473"/>
                <a:gd name="connsiteY79" fmla="*/ 266356 h 721612"/>
                <a:gd name="connsiteX80" fmla="*/ 37259 w 615473"/>
                <a:gd name="connsiteY80" fmla="*/ 266763 h 721612"/>
                <a:gd name="connsiteX81" fmla="*/ 37205 w 615473"/>
                <a:gd name="connsiteY81" fmla="*/ 266872 h 721612"/>
                <a:gd name="connsiteX82" fmla="*/ 37192 w 615473"/>
                <a:gd name="connsiteY82" fmla="*/ 266885 h 721612"/>
                <a:gd name="connsiteX83" fmla="*/ 36989 w 615473"/>
                <a:gd name="connsiteY83" fmla="*/ 267278 h 721612"/>
                <a:gd name="connsiteX84" fmla="*/ 36880 w 615473"/>
                <a:gd name="connsiteY84" fmla="*/ 267494 h 721612"/>
                <a:gd name="connsiteX85" fmla="*/ 34456 w 615473"/>
                <a:gd name="connsiteY85" fmla="*/ 272059 h 721612"/>
                <a:gd name="connsiteX86" fmla="*/ 18975 w 615473"/>
                <a:gd name="connsiteY86" fmla="*/ 307097 h 721612"/>
                <a:gd name="connsiteX87" fmla="*/ 18325 w 615473"/>
                <a:gd name="connsiteY87" fmla="*/ 308884 h 721612"/>
                <a:gd name="connsiteX88" fmla="*/ 17635 w 615473"/>
                <a:gd name="connsiteY88" fmla="*/ 310849 h 721612"/>
                <a:gd name="connsiteX89" fmla="*/ 16998 w 615473"/>
                <a:gd name="connsiteY89" fmla="*/ 312677 h 721612"/>
                <a:gd name="connsiteX90" fmla="*/ 8993 w 615473"/>
                <a:gd name="connsiteY90" fmla="*/ 339589 h 721612"/>
                <a:gd name="connsiteX91" fmla="*/ 8654 w 615473"/>
                <a:gd name="connsiteY91" fmla="*/ 341011 h 721612"/>
                <a:gd name="connsiteX92" fmla="*/ 8438 w 615473"/>
                <a:gd name="connsiteY92" fmla="*/ 341878 h 721612"/>
                <a:gd name="connsiteX93" fmla="*/ 7882 w 615473"/>
                <a:gd name="connsiteY93" fmla="*/ 344248 h 721612"/>
                <a:gd name="connsiteX94" fmla="*/ 7083 w 615473"/>
                <a:gd name="connsiteY94" fmla="*/ 347784 h 721612"/>
                <a:gd name="connsiteX95" fmla="*/ 6041 w 615473"/>
                <a:gd name="connsiteY95" fmla="*/ 352862 h 721612"/>
                <a:gd name="connsiteX96" fmla="*/ 6027 w 615473"/>
                <a:gd name="connsiteY96" fmla="*/ 352876 h 721612"/>
                <a:gd name="connsiteX97" fmla="*/ 5811 w 615473"/>
                <a:gd name="connsiteY97" fmla="*/ 353987 h 721612"/>
                <a:gd name="connsiteX98" fmla="*/ 3061 w 615473"/>
                <a:gd name="connsiteY98" fmla="*/ 370334 h 721612"/>
                <a:gd name="connsiteX99" fmla="*/ 1327 w 615473"/>
                <a:gd name="connsiteY99" fmla="*/ 385097 h 721612"/>
                <a:gd name="connsiteX100" fmla="*/ 799 w 615473"/>
                <a:gd name="connsiteY100" fmla="*/ 391666 h 721612"/>
                <a:gd name="connsiteX101" fmla="*/ 542 w 615473"/>
                <a:gd name="connsiteY101" fmla="*/ 395309 h 721612"/>
                <a:gd name="connsiteX102" fmla="*/ 446 w 615473"/>
                <a:gd name="connsiteY102" fmla="*/ 396867 h 721612"/>
                <a:gd name="connsiteX103" fmla="*/ 325 w 615473"/>
                <a:gd name="connsiteY103" fmla="*/ 399021 h 721612"/>
                <a:gd name="connsiteX104" fmla="*/ 41 w 615473"/>
                <a:gd name="connsiteY104" fmla="*/ 408514 h 721612"/>
                <a:gd name="connsiteX105" fmla="*/ 27 w 615473"/>
                <a:gd name="connsiteY105" fmla="*/ 409314 h 721612"/>
                <a:gd name="connsiteX106" fmla="*/ 0 w 615473"/>
                <a:gd name="connsiteY106" fmla="*/ 412565 h 721612"/>
                <a:gd name="connsiteX107" fmla="*/ 14 w 615473"/>
                <a:gd name="connsiteY107" fmla="*/ 412822 h 721612"/>
                <a:gd name="connsiteX108" fmla="*/ 14 w 615473"/>
                <a:gd name="connsiteY108" fmla="*/ 413770 h 721612"/>
                <a:gd name="connsiteX109" fmla="*/ 14 w 615473"/>
                <a:gd name="connsiteY109" fmla="*/ 415720 h 721612"/>
                <a:gd name="connsiteX110" fmla="*/ 352 w 615473"/>
                <a:gd name="connsiteY110" fmla="*/ 428682 h 721612"/>
                <a:gd name="connsiteX111" fmla="*/ 407 w 615473"/>
                <a:gd name="connsiteY111" fmla="*/ 429982 h 721612"/>
                <a:gd name="connsiteX112" fmla="*/ 582 w 615473"/>
                <a:gd name="connsiteY112" fmla="*/ 432758 h 721612"/>
                <a:gd name="connsiteX113" fmla="*/ 596 w 615473"/>
                <a:gd name="connsiteY113" fmla="*/ 433070 h 721612"/>
                <a:gd name="connsiteX114" fmla="*/ 677 w 615473"/>
                <a:gd name="connsiteY114" fmla="*/ 434045 h 721612"/>
                <a:gd name="connsiteX115" fmla="*/ 1477 w 615473"/>
                <a:gd name="connsiteY115" fmla="*/ 444027 h 721612"/>
                <a:gd name="connsiteX116" fmla="*/ 1571 w 615473"/>
                <a:gd name="connsiteY116" fmla="*/ 444935 h 721612"/>
                <a:gd name="connsiteX117" fmla="*/ 2248 w 615473"/>
                <a:gd name="connsiteY117" fmla="*/ 451057 h 721612"/>
                <a:gd name="connsiteX118" fmla="*/ 2749 w 615473"/>
                <a:gd name="connsiteY118" fmla="*/ 454944 h 721612"/>
                <a:gd name="connsiteX119" fmla="*/ 3034 w 615473"/>
                <a:gd name="connsiteY119" fmla="*/ 457016 h 721612"/>
                <a:gd name="connsiteX120" fmla="*/ 3250 w 615473"/>
                <a:gd name="connsiteY120" fmla="*/ 458506 h 721612"/>
                <a:gd name="connsiteX121" fmla="*/ 3278 w 615473"/>
                <a:gd name="connsiteY121" fmla="*/ 458668 h 721612"/>
                <a:gd name="connsiteX122" fmla="*/ 3766 w 615473"/>
                <a:gd name="connsiteY122" fmla="*/ 461973 h 721612"/>
                <a:gd name="connsiteX123" fmla="*/ 4212 w 615473"/>
                <a:gd name="connsiteY123" fmla="*/ 464642 h 721612"/>
                <a:gd name="connsiteX124" fmla="*/ 6827 w 615473"/>
                <a:gd name="connsiteY124" fmla="*/ 478389 h 721612"/>
                <a:gd name="connsiteX125" fmla="*/ 90041 w 615473"/>
                <a:gd name="connsiteY125" fmla="*/ 631464 h 721612"/>
                <a:gd name="connsiteX126" fmla="*/ 395269 w 615473"/>
                <a:gd name="connsiteY126" fmla="*/ 708936 h 721612"/>
                <a:gd name="connsiteX127" fmla="*/ 396854 w 615473"/>
                <a:gd name="connsiteY127" fmla="*/ 708461 h 721612"/>
                <a:gd name="connsiteX128" fmla="*/ 461689 w 615473"/>
                <a:gd name="connsiteY128" fmla="*/ 680384 h 721612"/>
                <a:gd name="connsiteX129" fmla="*/ 467256 w 615473"/>
                <a:gd name="connsiteY129" fmla="*/ 677093 h 721612"/>
                <a:gd name="connsiteX130" fmla="*/ 509378 w 615473"/>
                <a:gd name="connsiteY130" fmla="*/ 646322 h 721612"/>
                <a:gd name="connsiteX131" fmla="*/ 519536 w 615473"/>
                <a:gd name="connsiteY131" fmla="*/ 637111 h 721612"/>
                <a:gd name="connsiteX132" fmla="*/ 525306 w 615473"/>
                <a:gd name="connsiteY132" fmla="*/ 631477 h 72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615473" h="721612">
                  <a:moveTo>
                    <a:pt x="525306" y="631477"/>
                  </a:moveTo>
                  <a:cubicBezTo>
                    <a:pt x="526701" y="630082"/>
                    <a:pt x="528082" y="628700"/>
                    <a:pt x="529437" y="627265"/>
                  </a:cubicBezTo>
                  <a:cubicBezTo>
                    <a:pt x="532349" y="624244"/>
                    <a:pt x="535193" y="621184"/>
                    <a:pt x="537942" y="618082"/>
                  </a:cubicBezTo>
                  <a:cubicBezTo>
                    <a:pt x="541356" y="614235"/>
                    <a:pt x="544661" y="610335"/>
                    <a:pt x="547857" y="606352"/>
                  </a:cubicBezTo>
                  <a:cubicBezTo>
                    <a:pt x="553721" y="599025"/>
                    <a:pt x="559234" y="591509"/>
                    <a:pt x="564327" y="583815"/>
                  </a:cubicBezTo>
                  <a:cubicBezTo>
                    <a:pt x="568037" y="578235"/>
                    <a:pt x="571545" y="572560"/>
                    <a:pt x="574836" y="566805"/>
                  </a:cubicBezTo>
                  <a:cubicBezTo>
                    <a:pt x="582706" y="553111"/>
                    <a:pt x="589410" y="538930"/>
                    <a:pt x="594990" y="524438"/>
                  </a:cubicBezTo>
                  <a:cubicBezTo>
                    <a:pt x="595125" y="524086"/>
                    <a:pt x="595248" y="523747"/>
                    <a:pt x="595383" y="523396"/>
                  </a:cubicBezTo>
                  <a:cubicBezTo>
                    <a:pt x="637152" y="413580"/>
                    <a:pt x="613789" y="284655"/>
                    <a:pt x="525320" y="196185"/>
                  </a:cubicBezTo>
                  <a:cubicBezTo>
                    <a:pt x="504441" y="175307"/>
                    <a:pt x="481308" y="158058"/>
                    <a:pt x="456704" y="144438"/>
                  </a:cubicBezTo>
                  <a:lnTo>
                    <a:pt x="413658" y="127775"/>
                  </a:lnTo>
                  <a:lnTo>
                    <a:pt x="343186" y="0"/>
                  </a:lnTo>
                  <a:lnTo>
                    <a:pt x="284200" y="106950"/>
                  </a:lnTo>
                  <a:lnTo>
                    <a:pt x="284100" y="106957"/>
                  </a:lnTo>
                  <a:cubicBezTo>
                    <a:pt x="282867" y="107051"/>
                    <a:pt x="281622" y="107160"/>
                    <a:pt x="280375" y="107268"/>
                  </a:cubicBezTo>
                  <a:cubicBezTo>
                    <a:pt x="275364" y="107701"/>
                    <a:pt x="270353" y="108271"/>
                    <a:pt x="265355" y="108961"/>
                  </a:cubicBezTo>
                  <a:cubicBezTo>
                    <a:pt x="256227" y="110207"/>
                    <a:pt x="247124" y="111887"/>
                    <a:pt x="238118" y="113986"/>
                  </a:cubicBezTo>
                  <a:lnTo>
                    <a:pt x="238104" y="113999"/>
                  </a:lnTo>
                  <a:cubicBezTo>
                    <a:pt x="237319" y="114162"/>
                    <a:pt x="236547" y="114338"/>
                    <a:pt x="235762" y="114528"/>
                  </a:cubicBezTo>
                  <a:cubicBezTo>
                    <a:pt x="235518" y="114582"/>
                    <a:pt x="235260" y="114650"/>
                    <a:pt x="235016" y="114704"/>
                  </a:cubicBezTo>
                  <a:cubicBezTo>
                    <a:pt x="234367" y="114866"/>
                    <a:pt x="233729" y="115016"/>
                    <a:pt x="233080" y="115178"/>
                  </a:cubicBezTo>
                  <a:cubicBezTo>
                    <a:pt x="231887" y="115476"/>
                    <a:pt x="230723" y="115774"/>
                    <a:pt x="229544" y="116085"/>
                  </a:cubicBezTo>
                  <a:cubicBezTo>
                    <a:pt x="228000" y="116492"/>
                    <a:pt x="226456" y="116898"/>
                    <a:pt x="224926" y="117345"/>
                  </a:cubicBezTo>
                  <a:cubicBezTo>
                    <a:pt x="203066" y="123413"/>
                    <a:pt x="181747" y="131945"/>
                    <a:pt x="161404" y="142970"/>
                  </a:cubicBezTo>
                  <a:cubicBezTo>
                    <a:pt x="160632" y="143390"/>
                    <a:pt x="159887" y="143783"/>
                    <a:pt x="159115" y="144203"/>
                  </a:cubicBezTo>
                  <a:cubicBezTo>
                    <a:pt x="158466" y="144555"/>
                    <a:pt x="157842" y="144907"/>
                    <a:pt x="157191" y="145259"/>
                  </a:cubicBezTo>
                  <a:cubicBezTo>
                    <a:pt x="156461" y="145666"/>
                    <a:pt x="155743" y="146085"/>
                    <a:pt x="155011" y="146492"/>
                  </a:cubicBezTo>
                  <a:cubicBezTo>
                    <a:pt x="154632" y="146708"/>
                    <a:pt x="154266" y="146912"/>
                    <a:pt x="153887" y="147128"/>
                  </a:cubicBezTo>
                  <a:lnTo>
                    <a:pt x="153847" y="147168"/>
                  </a:lnTo>
                  <a:cubicBezTo>
                    <a:pt x="153657" y="147277"/>
                    <a:pt x="153467" y="147386"/>
                    <a:pt x="153264" y="147508"/>
                  </a:cubicBezTo>
                  <a:cubicBezTo>
                    <a:pt x="150515" y="149092"/>
                    <a:pt x="147766" y="150758"/>
                    <a:pt x="145043" y="152451"/>
                  </a:cubicBezTo>
                  <a:cubicBezTo>
                    <a:pt x="144854" y="152559"/>
                    <a:pt x="144677" y="152681"/>
                    <a:pt x="144488" y="152790"/>
                  </a:cubicBezTo>
                  <a:lnTo>
                    <a:pt x="144434" y="152844"/>
                  </a:lnTo>
                  <a:cubicBezTo>
                    <a:pt x="142619" y="153955"/>
                    <a:pt x="140804" y="155146"/>
                    <a:pt x="139003" y="156298"/>
                  </a:cubicBezTo>
                  <a:cubicBezTo>
                    <a:pt x="138596" y="156569"/>
                    <a:pt x="138163" y="156840"/>
                    <a:pt x="137742" y="157124"/>
                  </a:cubicBezTo>
                  <a:cubicBezTo>
                    <a:pt x="135874" y="158370"/>
                    <a:pt x="134032" y="159616"/>
                    <a:pt x="132190" y="160889"/>
                  </a:cubicBezTo>
                  <a:cubicBezTo>
                    <a:pt x="132149" y="160929"/>
                    <a:pt x="132122" y="160957"/>
                    <a:pt x="132068" y="160984"/>
                  </a:cubicBezTo>
                  <a:cubicBezTo>
                    <a:pt x="131811" y="161159"/>
                    <a:pt x="131540" y="161349"/>
                    <a:pt x="131269" y="161540"/>
                  </a:cubicBezTo>
                  <a:cubicBezTo>
                    <a:pt x="129928" y="162474"/>
                    <a:pt x="128600" y="163422"/>
                    <a:pt x="127273" y="164397"/>
                  </a:cubicBezTo>
                  <a:cubicBezTo>
                    <a:pt x="127003" y="164587"/>
                    <a:pt x="126731" y="164776"/>
                    <a:pt x="126474" y="164980"/>
                  </a:cubicBezTo>
                  <a:cubicBezTo>
                    <a:pt x="125892" y="165399"/>
                    <a:pt x="125309" y="165819"/>
                    <a:pt x="124740" y="166253"/>
                  </a:cubicBezTo>
                  <a:cubicBezTo>
                    <a:pt x="124375" y="166510"/>
                    <a:pt x="124009" y="166794"/>
                    <a:pt x="123658" y="167065"/>
                  </a:cubicBezTo>
                  <a:cubicBezTo>
                    <a:pt x="123088" y="167498"/>
                    <a:pt x="122506" y="167945"/>
                    <a:pt x="121937" y="168379"/>
                  </a:cubicBezTo>
                  <a:cubicBezTo>
                    <a:pt x="121246" y="168880"/>
                    <a:pt x="120583" y="169408"/>
                    <a:pt x="119919" y="169937"/>
                  </a:cubicBezTo>
                  <a:cubicBezTo>
                    <a:pt x="119878" y="169978"/>
                    <a:pt x="119851" y="170004"/>
                    <a:pt x="119811" y="170018"/>
                  </a:cubicBezTo>
                  <a:cubicBezTo>
                    <a:pt x="119757" y="170072"/>
                    <a:pt x="119703" y="170126"/>
                    <a:pt x="119634" y="170166"/>
                  </a:cubicBezTo>
                  <a:cubicBezTo>
                    <a:pt x="118727" y="170830"/>
                    <a:pt x="117833" y="171562"/>
                    <a:pt x="116939" y="172266"/>
                  </a:cubicBezTo>
                  <a:cubicBezTo>
                    <a:pt x="114095" y="174514"/>
                    <a:pt x="111292" y="176830"/>
                    <a:pt x="108487" y="179200"/>
                  </a:cubicBezTo>
                  <a:cubicBezTo>
                    <a:pt x="107594" y="179959"/>
                    <a:pt x="106700" y="180745"/>
                    <a:pt x="105806" y="181503"/>
                  </a:cubicBezTo>
                  <a:cubicBezTo>
                    <a:pt x="105467" y="181788"/>
                    <a:pt x="105115" y="182113"/>
                    <a:pt x="104791" y="182411"/>
                  </a:cubicBezTo>
                  <a:cubicBezTo>
                    <a:pt x="102623" y="184306"/>
                    <a:pt x="100497" y="186243"/>
                    <a:pt x="98384" y="188194"/>
                  </a:cubicBezTo>
                  <a:cubicBezTo>
                    <a:pt x="97828" y="188695"/>
                    <a:pt x="97301" y="189196"/>
                    <a:pt x="96759" y="189710"/>
                  </a:cubicBezTo>
                  <a:cubicBezTo>
                    <a:pt x="94524" y="191837"/>
                    <a:pt x="92302" y="193977"/>
                    <a:pt x="90108" y="196171"/>
                  </a:cubicBezTo>
                  <a:cubicBezTo>
                    <a:pt x="87914" y="198365"/>
                    <a:pt x="85774" y="200587"/>
                    <a:pt x="83647" y="202821"/>
                  </a:cubicBezTo>
                  <a:cubicBezTo>
                    <a:pt x="83133" y="203364"/>
                    <a:pt x="82632" y="203892"/>
                    <a:pt x="82145" y="204433"/>
                  </a:cubicBezTo>
                  <a:cubicBezTo>
                    <a:pt x="80180" y="206560"/>
                    <a:pt x="78244" y="208686"/>
                    <a:pt x="76348" y="210853"/>
                  </a:cubicBezTo>
                  <a:cubicBezTo>
                    <a:pt x="75142" y="212248"/>
                    <a:pt x="73937" y="213616"/>
                    <a:pt x="72772" y="214998"/>
                  </a:cubicBezTo>
                  <a:cubicBezTo>
                    <a:pt x="71878" y="216054"/>
                    <a:pt x="70998" y="217097"/>
                    <a:pt x="70118" y="218167"/>
                  </a:cubicBezTo>
                  <a:cubicBezTo>
                    <a:pt x="69833" y="218533"/>
                    <a:pt x="69549" y="218871"/>
                    <a:pt x="69264" y="219210"/>
                  </a:cubicBezTo>
                  <a:cubicBezTo>
                    <a:pt x="66419" y="222677"/>
                    <a:pt x="63670" y="226212"/>
                    <a:pt x="61002" y="229747"/>
                  </a:cubicBezTo>
                  <a:cubicBezTo>
                    <a:pt x="60949" y="229801"/>
                    <a:pt x="60921" y="229855"/>
                    <a:pt x="60880" y="229923"/>
                  </a:cubicBezTo>
                  <a:cubicBezTo>
                    <a:pt x="59458" y="231833"/>
                    <a:pt x="58050" y="233756"/>
                    <a:pt x="56682" y="235693"/>
                  </a:cubicBezTo>
                  <a:cubicBezTo>
                    <a:pt x="55828" y="236898"/>
                    <a:pt x="54988" y="238090"/>
                    <a:pt x="54162" y="239295"/>
                  </a:cubicBezTo>
                  <a:cubicBezTo>
                    <a:pt x="53797" y="239823"/>
                    <a:pt x="53431" y="240352"/>
                    <a:pt x="53066" y="240880"/>
                  </a:cubicBezTo>
                  <a:cubicBezTo>
                    <a:pt x="51292" y="243494"/>
                    <a:pt x="49558" y="246122"/>
                    <a:pt x="47864" y="248763"/>
                  </a:cubicBezTo>
                  <a:cubicBezTo>
                    <a:pt x="47228" y="249778"/>
                    <a:pt x="46591" y="250795"/>
                    <a:pt x="45955" y="251810"/>
                  </a:cubicBezTo>
                  <a:cubicBezTo>
                    <a:pt x="45684" y="252271"/>
                    <a:pt x="45399" y="252745"/>
                    <a:pt x="45115" y="253192"/>
                  </a:cubicBezTo>
                  <a:cubicBezTo>
                    <a:pt x="44153" y="254776"/>
                    <a:pt x="43205" y="256375"/>
                    <a:pt x="42271" y="257959"/>
                  </a:cubicBezTo>
                  <a:lnTo>
                    <a:pt x="42244" y="257986"/>
                  </a:lnTo>
                  <a:cubicBezTo>
                    <a:pt x="42135" y="258176"/>
                    <a:pt x="42014" y="258353"/>
                    <a:pt x="41905" y="258541"/>
                  </a:cubicBezTo>
                  <a:lnTo>
                    <a:pt x="41891" y="258555"/>
                  </a:lnTo>
                  <a:cubicBezTo>
                    <a:pt x="41743" y="258813"/>
                    <a:pt x="41594" y="259070"/>
                    <a:pt x="41431" y="259314"/>
                  </a:cubicBezTo>
                  <a:cubicBezTo>
                    <a:pt x="41295" y="259557"/>
                    <a:pt x="41160" y="259775"/>
                    <a:pt x="41038" y="260004"/>
                  </a:cubicBezTo>
                  <a:cubicBezTo>
                    <a:pt x="40971" y="260100"/>
                    <a:pt x="40916" y="260208"/>
                    <a:pt x="40862" y="260315"/>
                  </a:cubicBezTo>
                  <a:cubicBezTo>
                    <a:pt x="40645" y="260668"/>
                    <a:pt x="40456" y="261020"/>
                    <a:pt x="40266" y="261373"/>
                  </a:cubicBezTo>
                  <a:cubicBezTo>
                    <a:pt x="39887" y="262022"/>
                    <a:pt x="39535" y="262672"/>
                    <a:pt x="39156" y="263323"/>
                  </a:cubicBezTo>
                  <a:cubicBezTo>
                    <a:pt x="39074" y="263485"/>
                    <a:pt x="38993" y="263620"/>
                    <a:pt x="38912" y="263756"/>
                  </a:cubicBezTo>
                  <a:cubicBezTo>
                    <a:pt x="38600" y="264311"/>
                    <a:pt x="38289" y="264866"/>
                    <a:pt x="37991" y="265409"/>
                  </a:cubicBezTo>
                  <a:cubicBezTo>
                    <a:pt x="37978" y="265422"/>
                    <a:pt x="37978" y="265449"/>
                    <a:pt x="37951" y="265476"/>
                  </a:cubicBezTo>
                  <a:cubicBezTo>
                    <a:pt x="37788" y="265774"/>
                    <a:pt x="37639" y="266059"/>
                    <a:pt x="37476" y="266356"/>
                  </a:cubicBezTo>
                  <a:cubicBezTo>
                    <a:pt x="37409" y="266505"/>
                    <a:pt x="37341" y="266627"/>
                    <a:pt x="37259" y="266763"/>
                  </a:cubicBezTo>
                  <a:cubicBezTo>
                    <a:pt x="37232" y="266790"/>
                    <a:pt x="37233" y="266844"/>
                    <a:pt x="37205" y="266872"/>
                  </a:cubicBezTo>
                  <a:lnTo>
                    <a:pt x="37192" y="266885"/>
                  </a:lnTo>
                  <a:cubicBezTo>
                    <a:pt x="37124" y="267007"/>
                    <a:pt x="37043" y="267142"/>
                    <a:pt x="36989" y="267278"/>
                  </a:cubicBezTo>
                  <a:cubicBezTo>
                    <a:pt x="36961" y="267359"/>
                    <a:pt x="36921" y="267426"/>
                    <a:pt x="36880" y="267494"/>
                  </a:cubicBezTo>
                  <a:cubicBezTo>
                    <a:pt x="36054" y="268997"/>
                    <a:pt x="35254" y="270528"/>
                    <a:pt x="34456" y="272059"/>
                  </a:cubicBezTo>
                  <a:cubicBezTo>
                    <a:pt x="28538" y="283476"/>
                    <a:pt x="23377" y="295164"/>
                    <a:pt x="18975" y="307097"/>
                  </a:cubicBezTo>
                  <a:cubicBezTo>
                    <a:pt x="18758" y="307693"/>
                    <a:pt x="18555" y="308275"/>
                    <a:pt x="18325" y="308884"/>
                  </a:cubicBezTo>
                  <a:cubicBezTo>
                    <a:pt x="18109" y="309535"/>
                    <a:pt x="17851" y="310198"/>
                    <a:pt x="17635" y="310849"/>
                  </a:cubicBezTo>
                  <a:cubicBezTo>
                    <a:pt x="17418" y="311445"/>
                    <a:pt x="17214" y="312054"/>
                    <a:pt x="16998" y="312677"/>
                  </a:cubicBezTo>
                  <a:cubicBezTo>
                    <a:pt x="13923" y="321548"/>
                    <a:pt x="11241" y="330515"/>
                    <a:pt x="8993" y="339589"/>
                  </a:cubicBezTo>
                  <a:cubicBezTo>
                    <a:pt x="8885" y="340076"/>
                    <a:pt x="8763" y="340551"/>
                    <a:pt x="8654" y="341011"/>
                  </a:cubicBezTo>
                  <a:cubicBezTo>
                    <a:pt x="8573" y="341309"/>
                    <a:pt x="8506" y="341594"/>
                    <a:pt x="8438" y="341878"/>
                  </a:cubicBezTo>
                  <a:cubicBezTo>
                    <a:pt x="8248" y="342664"/>
                    <a:pt x="8073" y="343463"/>
                    <a:pt x="7882" y="344248"/>
                  </a:cubicBezTo>
                  <a:cubicBezTo>
                    <a:pt x="7625" y="345426"/>
                    <a:pt x="7341" y="346605"/>
                    <a:pt x="7083" y="347784"/>
                  </a:cubicBezTo>
                  <a:cubicBezTo>
                    <a:pt x="6718" y="349476"/>
                    <a:pt x="6366" y="351156"/>
                    <a:pt x="6041" y="352862"/>
                  </a:cubicBezTo>
                  <a:lnTo>
                    <a:pt x="6027" y="352876"/>
                  </a:lnTo>
                  <a:cubicBezTo>
                    <a:pt x="5946" y="353255"/>
                    <a:pt x="5878" y="353621"/>
                    <a:pt x="5811" y="353987"/>
                  </a:cubicBezTo>
                  <a:cubicBezTo>
                    <a:pt x="4741" y="359418"/>
                    <a:pt x="3833" y="364876"/>
                    <a:pt x="3061" y="370334"/>
                  </a:cubicBezTo>
                  <a:cubicBezTo>
                    <a:pt x="2370" y="375251"/>
                    <a:pt x="1788" y="380167"/>
                    <a:pt x="1327" y="385097"/>
                  </a:cubicBezTo>
                  <a:cubicBezTo>
                    <a:pt x="1111" y="387291"/>
                    <a:pt x="934" y="389472"/>
                    <a:pt x="799" y="391666"/>
                  </a:cubicBezTo>
                  <a:cubicBezTo>
                    <a:pt x="690" y="392885"/>
                    <a:pt x="623" y="394091"/>
                    <a:pt x="542" y="395309"/>
                  </a:cubicBezTo>
                  <a:cubicBezTo>
                    <a:pt x="501" y="395838"/>
                    <a:pt x="474" y="396353"/>
                    <a:pt x="446" y="396867"/>
                  </a:cubicBezTo>
                  <a:lnTo>
                    <a:pt x="325" y="399021"/>
                  </a:lnTo>
                  <a:cubicBezTo>
                    <a:pt x="162" y="402190"/>
                    <a:pt x="67" y="405345"/>
                    <a:pt x="41" y="408514"/>
                  </a:cubicBezTo>
                  <a:cubicBezTo>
                    <a:pt x="27" y="408773"/>
                    <a:pt x="27" y="409043"/>
                    <a:pt x="27" y="409314"/>
                  </a:cubicBezTo>
                  <a:cubicBezTo>
                    <a:pt x="14" y="410384"/>
                    <a:pt x="0" y="411481"/>
                    <a:pt x="0" y="412565"/>
                  </a:cubicBezTo>
                  <a:lnTo>
                    <a:pt x="14" y="412822"/>
                  </a:lnTo>
                  <a:cubicBezTo>
                    <a:pt x="13" y="413120"/>
                    <a:pt x="0" y="413459"/>
                    <a:pt x="14" y="413770"/>
                  </a:cubicBezTo>
                  <a:cubicBezTo>
                    <a:pt x="14" y="414420"/>
                    <a:pt x="14" y="415071"/>
                    <a:pt x="14" y="415720"/>
                  </a:cubicBezTo>
                  <a:cubicBezTo>
                    <a:pt x="41" y="420028"/>
                    <a:pt x="149" y="424361"/>
                    <a:pt x="352" y="428682"/>
                  </a:cubicBezTo>
                  <a:cubicBezTo>
                    <a:pt x="352" y="429115"/>
                    <a:pt x="406" y="429549"/>
                    <a:pt x="407" y="429982"/>
                  </a:cubicBezTo>
                  <a:cubicBezTo>
                    <a:pt x="461" y="430903"/>
                    <a:pt x="515" y="431824"/>
                    <a:pt x="582" y="432758"/>
                  </a:cubicBezTo>
                  <a:cubicBezTo>
                    <a:pt x="582" y="432867"/>
                    <a:pt x="596" y="432962"/>
                    <a:pt x="596" y="433070"/>
                  </a:cubicBezTo>
                  <a:cubicBezTo>
                    <a:pt x="622" y="433395"/>
                    <a:pt x="650" y="433720"/>
                    <a:pt x="677" y="434045"/>
                  </a:cubicBezTo>
                  <a:cubicBezTo>
                    <a:pt x="881" y="437391"/>
                    <a:pt x="1165" y="440709"/>
                    <a:pt x="1477" y="444027"/>
                  </a:cubicBezTo>
                  <a:cubicBezTo>
                    <a:pt x="1504" y="444326"/>
                    <a:pt x="1517" y="444636"/>
                    <a:pt x="1571" y="444935"/>
                  </a:cubicBezTo>
                  <a:cubicBezTo>
                    <a:pt x="1774" y="446980"/>
                    <a:pt x="2004" y="449025"/>
                    <a:pt x="2248" y="451057"/>
                  </a:cubicBezTo>
                  <a:cubicBezTo>
                    <a:pt x="2397" y="452371"/>
                    <a:pt x="2573" y="453658"/>
                    <a:pt x="2749" y="454944"/>
                  </a:cubicBezTo>
                  <a:cubicBezTo>
                    <a:pt x="2831" y="455649"/>
                    <a:pt x="2939" y="456325"/>
                    <a:pt x="3034" y="457016"/>
                  </a:cubicBezTo>
                  <a:cubicBezTo>
                    <a:pt x="3102" y="457518"/>
                    <a:pt x="3183" y="458005"/>
                    <a:pt x="3250" y="458506"/>
                  </a:cubicBezTo>
                  <a:cubicBezTo>
                    <a:pt x="3264" y="458574"/>
                    <a:pt x="3264" y="458601"/>
                    <a:pt x="3278" y="458668"/>
                  </a:cubicBezTo>
                  <a:cubicBezTo>
                    <a:pt x="3440" y="459779"/>
                    <a:pt x="3603" y="460863"/>
                    <a:pt x="3766" y="461973"/>
                  </a:cubicBezTo>
                  <a:cubicBezTo>
                    <a:pt x="3914" y="462854"/>
                    <a:pt x="4077" y="463748"/>
                    <a:pt x="4212" y="464642"/>
                  </a:cubicBezTo>
                  <a:cubicBezTo>
                    <a:pt x="4970" y="469246"/>
                    <a:pt x="5837" y="473824"/>
                    <a:pt x="6827" y="478389"/>
                  </a:cubicBezTo>
                  <a:cubicBezTo>
                    <a:pt x="18705" y="534502"/>
                    <a:pt x="46470" y="587893"/>
                    <a:pt x="90041" y="631464"/>
                  </a:cubicBezTo>
                  <a:cubicBezTo>
                    <a:pt x="172673" y="714096"/>
                    <a:pt x="290601" y="739924"/>
                    <a:pt x="395269" y="708936"/>
                  </a:cubicBezTo>
                  <a:cubicBezTo>
                    <a:pt x="395798" y="708787"/>
                    <a:pt x="396339" y="708624"/>
                    <a:pt x="396854" y="708461"/>
                  </a:cubicBezTo>
                  <a:cubicBezTo>
                    <a:pt x="419242" y="701703"/>
                    <a:pt x="441021" y="692358"/>
                    <a:pt x="461689" y="680384"/>
                  </a:cubicBezTo>
                  <a:cubicBezTo>
                    <a:pt x="463558" y="679329"/>
                    <a:pt x="465427" y="678218"/>
                    <a:pt x="467256" y="677093"/>
                  </a:cubicBezTo>
                  <a:cubicBezTo>
                    <a:pt x="481925" y="668168"/>
                    <a:pt x="496037" y="657929"/>
                    <a:pt x="509378" y="646322"/>
                  </a:cubicBezTo>
                  <a:cubicBezTo>
                    <a:pt x="512818" y="643341"/>
                    <a:pt x="516204" y="640281"/>
                    <a:pt x="519536" y="637111"/>
                  </a:cubicBezTo>
                  <a:cubicBezTo>
                    <a:pt x="521473" y="635256"/>
                    <a:pt x="523396" y="633386"/>
                    <a:pt x="525306" y="631477"/>
                  </a:cubicBezTo>
                  <a:close/>
                </a:path>
              </a:pathLst>
            </a:custGeom>
            <a:solidFill>
              <a:srgbClr val="5AC1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grpSp>
          <p:nvGrpSpPr>
            <p:cNvPr id="201" name="Group 200">
              <a:extLst>
                <a:ext uri="{FF2B5EF4-FFF2-40B4-BE49-F238E27FC236}">
                  <a16:creationId xmlns:a16="http://schemas.microsoft.com/office/drawing/2014/main" id="{9CEF0EDB-88A4-7EC4-A8E0-5D826A735148}"/>
                </a:ext>
              </a:extLst>
            </p:cNvPr>
            <p:cNvGrpSpPr>
              <a:grpSpLocks noGrp="1" noUngrp="1" noRot="1" noMove="1" noResize="1"/>
            </p:cNvGrpSpPr>
            <p:nvPr/>
          </p:nvGrpSpPr>
          <p:grpSpPr>
            <a:xfrm>
              <a:off x="7958165" y="3000387"/>
              <a:ext cx="557261" cy="632047"/>
              <a:chOff x="7774952" y="3028540"/>
              <a:chExt cx="637665" cy="723241"/>
            </a:xfrm>
          </p:grpSpPr>
          <p:sp>
            <p:nvSpPr>
              <p:cNvPr id="193" name="Freeform: Shape 192">
                <a:extLst>
                  <a:ext uri="{FF2B5EF4-FFF2-40B4-BE49-F238E27FC236}">
                    <a16:creationId xmlns:a16="http://schemas.microsoft.com/office/drawing/2014/main" id="{F7442EB1-4506-61B6-90E5-236B22D79FDE}"/>
                  </a:ext>
                </a:extLst>
              </p:cNvPr>
              <p:cNvSpPr>
                <a:spLocks noGrp="1" noRot="1" noMove="1" noResize="1" noEditPoints="1" noAdjustHandles="1" noChangeArrowheads="1" noChangeShapeType="1"/>
              </p:cNvSpPr>
              <p:nvPr/>
            </p:nvSpPr>
            <p:spPr>
              <a:xfrm>
                <a:off x="8035714" y="3318111"/>
                <a:ext cx="118091" cy="189488"/>
              </a:xfrm>
              <a:custGeom>
                <a:avLst/>
                <a:gdLst>
                  <a:gd name="connsiteX0" fmla="*/ 118092 w 118091"/>
                  <a:gd name="connsiteY0" fmla="*/ 189488 h 189488"/>
                  <a:gd name="connsiteX1" fmla="*/ 0 w 118091"/>
                  <a:gd name="connsiteY1" fmla="*/ 189488 h 189488"/>
                  <a:gd name="connsiteX2" fmla="*/ 7145 w 118091"/>
                  <a:gd name="connsiteY2" fmla="*/ 104144 h 189488"/>
                  <a:gd name="connsiteX3" fmla="*/ 11753 w 118091"/>
                  <a:gd name="connsiteY3" fmla="*/ 49036 h 189488"/>
                  <a:gd name="connsiteX4" fmla="*/ 15850 w 118091"/>
                  <a:gd name="connsiteY4" fmla="*/ 0 h 189488"/>
                  <a:gd name="connsiteX5" fmla="*/ 99609 w 118091"/>
                  <a:gd name="connsiteY5" fmla="*/ 0 h 189488"/>
                  <a:gd name="connsiteX6" fmla="*/ 104559 w 118091"/>
                  <a:gd name="connsiteY6" fmla="*/ 50670 h 189488"/>
                  <a:gd name="connsiteX7" fmla="*/ 109777 w 118091"/>
                  <a:gd name="connsiteY7" fmla="*/ 104120 h 189488"/>
                  <a:gd name="connsiteX8" fmla="*/ 118092 w 118091"/>
                  <a:gd name="connsiteY8" fmla="*/ 189488 h 18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91" h="189488">
                    <a:moveTo>
                      <a:pt x="118092" y="189488"/>
                    </a:moveTo>
                    <a:lnTo>
                      <a:pt x="0" y="189488"/>
                    </a:lnTo>
                    <a:lnTo>
                      <a:pt x="7145" y="104144"/>
                    </a:lnTo>
                    <a:lnTo>
                      <a:pt x="11753" y="49036"/>
                    </a:lnTo>
                    <a:lnTo>
                      <a:pt x="15850" y="0"/>
                    </a:lnTo>
                    <a:lnTo>
                      <a:pt x="99609" y="0"/>
                    </a:lnTo>
                    <a:lnTo>
                      <a:pt x="104559" y="50670"/>
                    </a:lnTo>
                    <a:lnTo>
                      <a:pt x="109777" y="104120"/>
                    </a:lnTo>
                    <a:lnTo>
                      <a:pt x="118092" y="189488"/>
                    </a:lnTo>
                    <a:close/>
                  </a:path>
                </a:pathLst>
              </a:custGeom>
              <a:solidFill>
                <a:srgbClr val="754C3D"/>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p>
            </p:txBody>
          </p:sp>
          <p:sp>
            <p:nvSpPr>
              <p:cNvPr id="194" name="Freeform: Shape 193">
                <a:extLst>
                  <a:ext uri="{FF2B5EF4-FFF2-40B4-BE49-F238E27FC236}">
                    <a16:creationId xmlns:a16="http://schemas.microsoft.com/office/drawing/2014/main" id="{F5DE851D-7935-548E-1354-9B27F24E25AB}"/>
                  </a:ext>
                </a:extLst>
              </p:cNvPr>
              <p:cNvSpPr>
                <a:spLocks noGrp="1" noRot="1" noMove="1" noResize="1" noEditPoints="1" noAdjustHandles="1" noChangeArrowheads="1" noChangeShapeType="1"/>
              </p:cNvSpPr>
              <p:nvPr/>
            </p:nvSpPr>
            <p:spPr>
              <a:xfrm>
                <a:off x="8014647" y="3464806"/>
                <a:ext cx="147230" cy="286975"/>
              </a:xfrm>
              <a:custGeom>
                <a:avLst/>
                <a:gdLst>
                  <a:gd name="connsiteX0" fmla="*/ 147231 w 147230"/>
                  <a:gd name="connsiteY0" fmla="*/ 2292 h 286975"/>
                  <a:gd name="connsiteX1" fmla="*/ 143866 w 147230"/>
                  <a:gd name="connsiteY1" fmla="*/ 19141 h 286975"/>
                  <a:gd name="connsiteX2" fmla="*/ 143158 w 147230"/>
                  <a:gd name="connsiteY2" fmla="*/ 22677 h 286975"/>
                  <a:gd name="connsiteX3" fmla="*/ 139135 w 147230"/>
                  <a:gd name="connsiteY3" fmla="*/ 42745 h 286975"/>
                  <a:gd name="connsiteX4" fmla="*/ 139135 w 147230"/>
                  <a:gd name="connsiteY4" fmla="*/ 42745 h 286975"/>
                  <a:gd name="connsiteX5" fmla="*/ 139135 w 147230"/>
                  <a:gd name="connsiteY5" fmla="*/ 42818 h 286975"/>
                  <a:gd name="connsiteX6" fmla="*/ 132893 w 147230"/>
                  <a:gd name="connsiteY6" fmla="*/ 74176 h 286975"/>
                  <a:gd name="connsiteX7" fmla="*/ 98975 w 147230"/>
                  <a:gd name="connsiteY7" fmla="*/ 244401 h 286975"/>
                  <a:gd name="connsiteX8" fmla="*/ 98975 w 147230"/>
                  <a:gd name="connsiteY8" fmla="*/ 244401 h 286975"/>
                  <a:gd name="connsiteX9" fmla="*/ 97512 w 147230"/>
                  <a:gd name="connsiteY9" fmla="*/ 251740 h 286975"/>
                  <a:gd name="connsiteX10" fmla="*/ 94829 w 147230"/>
                  <a:gd name="connsiteY10" fmla="*/ 265152 h 286975"/>
                  <a:gd name="connsiteX11" fmla="*/ 94829 w 147230"/>
                  <a:gd name="connsiteY11" fmla="*/ 271028 h 286975"/>
                  <a:gd name="connsiteX12" fmla="*/ 94829 w 147230"/>
                  <a:gd name="connsiteY12" fmla="*/ 271028 h 286975"/>
                  <a:gd name="connsiteX13" fmla="*/ 94829 w 147230"/>
                  <a:gd name="connsiteY13" fmla="*/ 278026 h 286975"/>
                  <a:gd name="connsiteX14" fmla="*/ 94805 w 147230"/>
                  <a:gd name="connsiteY14" fmla="*/ 278026 h 286975"/>
                  <a:gd name="connsiteX15" fmla="*/ 94756 w 147230"/>
                  <a:gd name="connsiteY15" fmla="*/ 286658 h 286975"/>
                  <a:gd name="connsiteX16" fmla="*/ 93635 w 147230"/>
                  <a:gd name="connsiteY16" fmla="*/ 286707 h 286975"/>
                  <a:gd name="connsiteX17" fmla="*/ 90879 w 147230"/>
                  <a:gd name="connsiteY17" fmla="*/ 286805 h 286975"/>
                  <a:gd name="connsiteX18" fmla="*/ 79102 w 147230"/>
                  <a:gd name="connsiteY18" fmla="*/ 286975 h 286975"/>
                  <a:gd name="connsiteX19" fmla="*/ 67300 w 147230"/>
                  <a:gd name="connsiteY19" fmla="*/ 286805 h 286975"/>
                  <a:gd name="connsiteX20" fmla="*/ 46549 w 147230"/>
                  <a:gd name="connsiteY20" fmla="*/ 285658 h 286975"/>
                  <a:gd name="connsiteX21" fmla="*/ 22677 w 147230"/>
                  <a:gd name="connsiteY21" fmla="*/ 282952 h 286975"/>
                  <a:gd name="connsiteX22" fmla="*/ 13338 w 147230"/>
                  <a:gd name="connsiteY22" fmla="*/ 281489 h 286975"/>
                  <a:gd name="connsiteX23" fmla="*/ 8193 w 147230"/>
                  <a:gd name="connsiteY23" fmla="*/ 280587 h 286975"/>
                  <a:gd name="connsiteX24" fmla="*/ 3950 w 147230"/>
                  <a:gd name="connsiteY24" fmla="*/ 135819 h 286975"/>
                  <a:gd name="connsiteX25" fmla="*/ 3950 w 147230"/>
                  <a:gd name="connsiteY25" fmla="*/ 135819 h 286975"/>
                  <a:gd name="connsiteX26" fmla="*/ 3170 w 147230"/>
                  <a:gd name="connsiteY26" fmla="*/ 109191 h 286975"/>
                  <a:gd name="connsiteX27" fmla="*/ 2658 w 147230"/>
                  <a:gd name="connsiteY27" fmla="*/ 92001 h 286975"/>
                  <a:gd name="connsiteX28" fmla="*/ 2146 w 147230"/>
                  <a:gd name="connsiteY28" fmla="*/ 74225 h 286975"/>
                  <a:gd name="connsiteX29" fmla="*/ 1512 w 147230"/>
                  <a:gd name="connsiteY29" fmla="*/ 52157 h 286975"/>
                  <a:gd name="connsiteX30" fmla="*/ 1512 w 147230"/>
                  <a:gd name="connsiteY30" fmla="*/ 52157 h 286975"/>
                  <a:gd name="connsiteX31" fmla="*/ 1049 w 147230"/>
                  <a:gd name="connsiteY31" fmla="*/ 36356 h 286975"/>
                  <a:gd name="connsiteX32" fmla="*/ 634 w 147230"/>
                  <a:gd name="connsiteY32" fmla="*/ 22726 h 286975"/>
                  <a:gd name="connsiteX33" fmla="*/ 0 w 147230"/>
                  <a:gd name="connsiteY33" fmla="*/ 731 h 286975"/>
                  <a:gd name="connsiteX34" fmla="*/ 0 w 147230"/>
                  <a:gd name="connsiteY34" fmla="*/ 0 h 286975"/>
                  <a:gd name="connsiteX35" fmla="*/ 1804 w 147230"/>
                  <a:gd name="connsiteY35" fmla="*/ 731 h 286975"/>
                  <a:gd name="connsiteX36" fmla="*/ 8047 w 147230"/>
                  <a:gd name="connsiteY36" fmla="*/ 3097 h 286975"/>
                  <a:gd name="connsiteX37" fmla="*/ 14240 w 147230"/>
                  <a:gd name="connsiteY37" fmla="*/ 5194 h 286975"/>
                  <a:gd name="connsiteX38" fmla="*/ 20141 w 147230"/>
                  <a:gd name="connsiteY38" fmla="*/ 6998 h 286975"/>
                  <a:gd name="connsiteX39" fmla="*/ 20141 w 147230"/>
                  <a:gd name="connsiteY39" fmla="*/ 6998 h 286975"/>
                  <a:gd name="connsiteX40" fmla="*/ 22921 w 147230"/>
                  <a:gd name="connsiteY40" fmla="*/ 7779 h 286975"/>
                  <a:gd name="connsiteX41" fmla="*/ 23945 w 147230"/>
                  <a:gd name="connsiteY41" fmla="*/ 8047 h 286975"/>
                  <a:gd name="connsiteX42" fmla="*/ 24067 w 147230"/>
                  <a:gd name="connsiteY42" fmla="*/ 8071 h 286975"/>
                  <a:gd name="connsiteX43" fmla="*/ 26920 w 147230"/>
                  <a:gd name="connsiteY43" fmla="*/ 8827 h 286975"/>
                  <a:gd name="connsiteX44" fmla="*/ 36893 w 147230"/>
                  <a:gd name="connsiteY44" fmla="*/ 11070 h 286975"/>
                  <a:gd name="connsiteX45" fmla="*/ 69568 w 147230"/>
                  <a:gd name="connsiteY45" fmla="*/ 14874 h 286975"/>
                  <a:gd name="connsiteX46" fmla="*/ 120652 w 147230"/>
                  <a:gd name="connsiteY46" fmla="*/ 10168 h 286975"/>
                  <a:gd name="connsiteX47" fmla="*/ 135234 w 147230"/>
                  <a:gd name="connsiteY47" fmla="*/ 6364 h 286975"/>
                  <a:gd name="connsiteX48" fmla="*/ 135551 w 147230"/>
                  <a:gd name="connsiteY48" fmla="*/ 6267 h 286975"/>
                  <a:gd name="connsiteX49" fmla="*/ 138477 w 147230"/>
                  <a:gd name="connsiteY49" fmla="*/ 5364 h 286975"/>
                  <a:gd name="connsiteX50" fmla="*/ 139330 w 147230"/>
                  <a:gd name="connsiteY50" fmla="*/ 5096 h 286975"/>
                  <a:gd name="connsiteX51" fmla="*/ 147182 w 147230"/>
                  <a:gd name="connsiteY51" fmla="*/ 2390 h 28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47230" h="286975">
                    <a:moveTo>
                      <a:pt x="147231" y="2292"/>
                    </a:moveTo>
                    <a:cubicBezTo>
                      <a:pt x="146109" y="7900"/>
                      <a:pt x="144987" y="13533"/>
                      <a:pt x="143866" y="19141"/>
                    </a:cubicBezTo>
                    <a:cubicBezTo>
                      <a:pt x="143622" y="20312"/>
                      <a:pt x="143402" y="21507"/>
                      <a:pt x="143158" y="22677"/>
                    </a:cubicBezTo>
                    <a:cubicBezTo>
                      <a:pt x="141817" y="29383"/>
                      <a:pt x="140476" y="36064"/>
                      <a:pt x="139135" y="42745"/>
                    </a:cubicBezTo>
                    <a:lnTo>
                      <a:pt x="139135" y="42745"/>
                    </a:lnTo>
                    <a:lnTo>
                      <a:pt x="139135" y="42818"/>
                    </a:lnTo>
                    <a:cubicBezTo>
                      <a:pt x="137062" y="53279"/>
                      <a:pt x="134965" y="63715"/>
                      <a:pt x="132893" y="74176"/>
                    </a:cubicBezTo>
                    <a:cubicBezTo>
                      <a:pt x="121603" y="130918"/>
                      <a:pt x="110289" y="187659"/>
                      <a:pt x="98975" y="244401"/>
                    </a:cubicBezTo>
                    <a:lnTo>
                      <a:pt x="98975" y="244401"/>
                    </a:lnTo>
                    <a:cubicBezTo>
                      <a:pt x="98487" y="246839"/>
                      <a:pt x="97999" y="249302"/>
                      <a:pt x="97512" y="251740"/>
                    </a:cubicBezTo>
                    <a:cubicBezTo>
                      <a:pt x="96609" y="256203"/>
                      <a:pt x="95732" y="260689"/>
                      <a:pt x="94829" y="265152"/>
                    </a:cubicBezTo>
                    <a:lnTo>
                      <a:pt x="94829" y="271028"/>
                    </a:lnTo>
                    <a:cubicBezTo>
                      <a:pt x="94829" y="271028"/>
                      <a:pt x="94829" y="271028"/>
                      <a:pt x="94829" y="271028"/>
                    </a:cubicBezTo>
                    <a:lnTo>
                      <a:pt x="94829" y="278026"/>
                    </a:lnTo>
                    <a:cubicBezTo>
                      <a:pt x="94829" y="278026"/>
                      <a:pt x="94805" y="278026"/>
                      <a:pt x="94805" y="278026"/>
                    </a:cubicBezTo>
                    <a:lnTo>
                      <a:pt x="94756" y="286658"/>
                    </a:lnTo>
                    <a:cubicBezTo>
                      <a:pt x="94390" y="286658"/>
                      <a:pt x="94025" y="286683"/>
                      <a:pt x="93635" y="286707"/>
                    </a:cubicBezTo>
                    <a:cubicBezTo>
                      <a:pt x="92708" y="286731"/>
                      <a:pt x="91781" y="286780"/>
                      <a:pt x="90879" y="286805"/>
                    </a:cubicBezTo>
                    <a:cubicBezTo>
                      <a:pt x="86953" y="286927"/>
                      <a:pt x="83028" y="286975"/>
                      <a:pt x="79102" y="286975"/>
                    </a:cubicBezTo>
                    <a:cubicBezTo>
                      <a:pt x="75176" y="286975"/>
                      <a:pt x="71226" y="286927"/>
                      <a:pt x="67300" y="286805"/>
                    </a:cubicBezTo>
                    <a:cubicBezTo>
                      <a:pt x="60326" y="286609"/>
                      <a:pt x="53425" y="286219"/>
                      <a:pt x="46549" y="285658"/>
                    </a:cubicBezTo>
                    <a:cubicBezTo>
                      <a:pt x="38527" y="285000"/>
                      <a:pt x="30553" y="284098"/>
                      <a:pt x="22677" y="282952"/>
                    </a:cubicBezTo>
                    <a:cubicBezTo>
                      <a:pt x="19556" y="282513"/>
                      <a:pt x="16435" y="282025"/>
                      <a:pt x="13338" y="281489"/>
                    </a:cubicBezTo>
                    <a:cubicBezTo>
                      <a:pt x="11607" y="281196"/>
                      <a:pt x="9900" y="280904"/>
                      <a:pt x="8193" y="280587"/>
                    </a:cubicBezTo>
                    <a:lnTo>
                      <a:pt x="3950" y="135819"/>
                    </a:lnTo>
                    <a:lnTo>
                      <a:pt x="3950" y="135819"/>
                    </a:lnTo>
                    <a:cubicBezTo>
                      <a:pt x="3950" y="135819"/>
                      <a:pt x="3170" y="109191"/>
                      <a:pt x="3170" y="109191"/>
                    </a:cubicBezTo>
                    <a:lnTo>
                      <a:pt x="2658" y="92001"/>
                    </a:lnTo>
                    <a:lnTo>
                      <a:pt x="2146" y="74225"/>
                    </a:lnTo>
                    <a:lnTo>
                      <a:pt x="1512" y="52157"/>
                    </a:lnTo>
                    <a:lnTo>
                      <a:pt x="1512" y="52157"/>
                    </a:lnTo>
                    <a:cubicBezTo>
                      <a:pt x="1512" y="52157"/>
                      <a:pt x="1049" y="36356"/>
                      <a:pt x="1049" y="36356"/>
                    </a:cubicBezTo>
                    <a:lnTo>
                      <a:pt x="634" y="22726"/>
                    </a:lnTo>
                    <a:lnTo>
                      <a:pt x="0" y="731"/>
                    </a:lnTo>
                    <a:lnTo>
                      <a:pt x="0" y="0"/>
                    </a:lnTo>
                    <a:cubicBezTo>
                      <a:pt x="561" y="244"/>
                      <a:pt x="1195" y="488"/>
                      <a:pt x="1804" y="731"/>
                    </a:cubicBezTo>
                    <a:cubicBezTo>
                      <a:pt x="3755" y="1512"/>
                      <a:pt x="5852" y="2292"/>
                      <a:pt x="8047" y="3097"/>
                    </a:cubicBezTo>
                    <a:cubicBezTo>
                      <a:pt x="10022" y="3804"/>
                      <a:pt x="12070" y="4511"/>
                      <a:pt x="14240" y="5194"/>
                    </a:cubicBezTo>
                    <a:cubicBezTo>
                      <a:pt x="16142" y="5803"/>
                      <a:pt x="18093" y="6413"/>
                      <a:pt x="20141" y="6998"/>
                    </a:cubicBezTo>
                    <a:lnTo>
                      <a:pt x="20141" y="6998"/>
                    </a:lnTo>
                    <a:cubicBezTo>
                      <a:pt x="21043" y="7266"/>
                      <a:pt x="21994" y="7535"/>
                      <a:pt x="22921" y="7779"/>
                    </a:cubicBezTo>
                    <a:cubicBezTo>
                      <a:pt x="23262" y="7876"/>
                      <a:pt x="23604" y="7949"/>
                      <a:pt x="23945" y="8047"/>
                    </a:cubicBezTo>
                    <a:cubicBezTo>
                      <a:pt x="23994" y="8047"/>
                      <a:pt x="24018" y="8047"/>
                      <a:pt x="24067" y="8071"/>
                    </a:cubicBezTo>
                    <a:cubicBezTo>
                      <a:pt x="24994" y="8315"/>
                      <a:pt x="25969" y="8583"/>
                      <a:pt x="26920" y="8827"/>
                    </a:cubicBezTo>
                    <a:cubicBezTo>
                      <a:pt x="30090" y="9632"/>
                      <a:pt x="33430" y="10388"/>
                      <a:pt x="36893" y="11070"/>
                    </a:cubicBezTo>
                    <a:cubicBezTo>
                      <a:pt x="46720" y="13021"/>
                      <a:pt x="57668" y="14460"/>
                      <a:pt x="69568" y="14874"/>
                    </a:cubicBezTo>
                    <a:cubicBezTo>
                      <a:pt x="89148" y="15557"/>
                      <a:pt x="106412" y="13314"/>
                      <a:pt x="120652" y="10168"/>
                    </a:cubicBezTo>
                    <a:cubicBezTo>
                      <a:pt x="125943" y="8998"/>
                      <a:pt x="130845" y="7681"/>
                      <a:pt x="135234" y="6364"/>
                    </a:cubicBezTo>
                    <a:cubicBezTo>
                      <a:pt x="135356" y="6340"/>
                      <a:pt x="135453" y="6315"/>
                      <a:pt x="135551" y="6267"/>
                    </a:cubicBezTo>
                    <a:cubicBezTo>
                      <a:pt x="136550" y="5974"/>
                      <a:pt x="137526" y="5657"/>
                      <a:pt x="138477" y="5364"/>
                    </a:cubicBezTo>
                    <a:cubicBezTo>
                      <a:pt x="138769" y="5267"/>
                      <a:pt x="139038" y="5169"/>
                      <a:pt x="139330" y="5096"/>
                    </a:cubicBezTo>
                    <a:cubicBezTo>
                      <a:pt x="142183" y="4194"/>
                      <a:pt x="144792" y="3267"/>
                      <a:pt x="147182" y="2390"/>
                    </a:cubicBezTo>
                    <a:close/>
                  </a:path>
                </a:pathLst>
              </a:custGeom>
              <a:solidFill>
                <a:srgbClr val="FFFFFF"/>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p>
            </p:txBody>
          </p:sp>
          <p:sp>
            <p:nvSpPr>
              <p:cNvPr id="195" name="Freeform: Shape 194">
                <a:extLst>
                  <a:ext uri="{FF2B5EF4-FFF2-40B4-BE49-F238E27FC236}">
                    <a16:creationId xmlns:a16="http://schemas.microsoft.com/office/drawing/2014/main" id="{7448DA4B-721F-1782-8A2C-67310F735E7E}"/>
                  </a:ext>
                </a:extLst>
              </p:cNvPr>
              <p:cNvSpPr>
                <a:spLocks noGrp="1" noRot="1" noMove="1" noResize="1" noEditPoints="1" noAdjustHandles="1" noChangeArrowheads="1" noChangeShapeType="1"/>
              </p:cNvSpPr>
              <p:nvPr/>
            </p:nvSpPr>
            <p:spPr>
              <a:xfrm>
                <a:off x="7774952" y="3441933"/>
                <a:ext cx="637665" cy="309749"/>
              </a:xfrm>
              <a:custGeom>
                <a:avLst/>
                <a:gdLst>
                  <a:gd name="connsiteX0" fmla="*/ 633545 w 637665"/>
                  <a:gd name="connsiteY0" fmla="*/ 144158 h 309749"/>
                  <a:gd name="connsiteX1" fmla="*/ 633545 w 637665"/>
                  <a:gd name="connsiteY1" fmla="*/ 144158 h 309749"/>
                  <a:gd name="connsiteX2" fmla="*/ 632082 w 637665"/>
                  <a:gd name="connsiteY2" fmla="*/ 143646 h 309749"/>
                  <a:gd name="connsiteX3" fmla="*/ 624255 w 637665"/>
                  <a:gd name="connsiteY3" fmla="*/ 141013 h 309749"/>
                  <a:gd name="connsiteX4" fmla="*/ 615599 w 637665"/>
                  <a:gd name="connsiteY4" fmla="*/ 138282 h 309749"/>
                  <a:gd name="connsiteX5" fmla="*/ 615599 w 637665"/>
                  <a:gd name="connsiteY5" fmla="*/ 138282 h 309749"/>
                  <a:gd name="connsiteX6" fmla="*/ 615599 w 637665"/>
                  <a:gd name="connsiteY6" fmla="*/ 138282 h 309749"/>
                  <a:gd name="connsiteX7" fmla="*/ 600432 w 637665"/>
                  <a:gd name="connsiteY7" fmla="*/ 133771 h 309749"/>
                  <a:gd name="connsiteX8" fmla="*/ 527450 w 637665"/>
                  <a:gd name="connsiteY8" fmla="*/ 115044 h 309749"/>
                  <a:gd name="connsiteX9" fmla="*/ 527450 w 637665"/>
                  <a:gd name="connsiteY9" fmla="*/ 115044 h 309749"/>
                  <a:gd name="connsiteX10" fmla="*/ 514259 w 637665"/>
                  <a:gd name="connsiteY10" fmla="*/ 112069 h 309749"/>
                  <a:gd name="connsiteX11" fmla="*/ 463174 w 637665"/>
                  <a:gd name="connsiteY11" fmla="*/ 102169 h 309749"/>
                  <a:gd name="connsiteX12" fmla="*/ 451128 w 637665"/>
                  <a:gd name="connsiteY12" fmla="*/ 100657 h 309749"/>
                  <a:gd name="connsiteX13" fmla="*/ 441375 w 637665"/>
                  <a:gd name="connsiteY13" fmla="*/ 97048 h 309749"/>
                  <a:gd name="connsiteX14" fmla="*/ 434425 w 637665"/>
                  <a:gd name="connsiteY14" fmla="*/ 88124 h 309749"/>
                  <a:gd name="connsiteX15" fmla="*/ 434255 w 637665"/>
                  <a:gd name="connsiteY15" fmla="*/ 87661 h 309749"/>
                  <a:gd name="connsiteX16" fmla="*/ 417795 w 637665"/>
                  <a:gd name="connsiteY16" fmla="*/ 45549 h 309749"/>
                  <a:gd name="connsiteX17" fmla="*/ 409188 w 637665"/>
                  <a:gd name="connsiteY17" fmla="*/ 23555 h 309749"/>
                  <a:gd name="connsiteX18" fmla="*/ 408578 w 637665"/>
                  <a:gd name="connsiteY18" fmla="*/ 21970 h 309749"/>
                  <a:gd name="connsiteX19" fmla="*/ 404945 w 637665"/>
                  <a:gd name="connsiteY19" fmla="*/ 12655 h 309749"/>
                  <a:gd name="connsiteX20" fmla="*/ 394192 w 637665"/>
                  <a:gd name="connsiteY20" fmla="*/ 1609 h 309749"/>
                  <a:gd name="connsiteX21" fmla="*/ 394192 w 637665"/>
                  <a:gd name="connsiteY21" fmla="*/ 1609 h 309749"/>
                  <a:gd name="connsiteX22" fmla="*/ 387267 w 637665"/>
                  <a:gd name="connsiteY22" fmla="*/ 49 h 309749"/>
                  <a:gd name="connsiteX23" fmla="*/ 386438 w 637665"/>
                  <a:gd name="connsiteY23" fmla="*/ 49 h 309749"/>
                  <a:gd name="connsiteX24" fmla="*/ 386389 w 637665"/>
                  <a:gd name="connsiteY24" fmla="*/ 219 h 309749"/>
                  <a:gd name="connsiteX25" fmla="*/ 379586 w 637665"/>
                  <a:gd name="connsiteY25" fmla="*/ 23579 h 309749"/>
                  <a:gd name="connsiteX26" fmla="*/ 378245 w 637665"/>
                  <a:gd name="connsiteY26" fmla="*/ 28188 h 309749"/>
                  <a:gd name="connsiteX27" fmla="*/ 376001 w 637665"/>
                  <a:gd name="connsiteY27" fmla="*/ 35966 h 309749"/>
                  <a:gd name="connsiteX28" fmla="*/ 376001 w 637665"/>
                  <a:gd name="connsiteY28" fmla="*/ 35966 h 309749"/>
                  <a:gd name="connsiteX29" fmla="*/ 376001 w 637665"/>
                  <a:gd name="connsiteY29" fmla="*/ 35966 h 309749"/>
                  <a:gd name="connsiteX30" fmla="*/ 376001 w 637665"/>
                  <a:gd name="connsiteY30" fmla="*/ 35966 h 309749"/>
                  <a:gd name="connsiteX31" fmla="*/ 373685 w 637665"/>
                  <a:gd name="connsiteY31" fmla="*/ 43940 h 309749"/>
                  <a:gd name="connsiteX32" fmla="*/ 373222 w 637665"/>
                  <a:gd name="connsiteY32" fmla="*/ 45525 h 309749"/>
                  <a:gd name="connsiteX33" fmla="*/ 367369 w 637665"/>
                  <a:gd name="connsiteY33" fmla="*/ 65666 h 309749"/>
                  <a:gd name="connsiteX34" fmla="*/ 358250 w 637665"/>
                  <a:gd name="connsiteY34" fmla="*/ 97024 h 309749"/>
                  <a:gd name="connsiteX35" fmla="*/ 338084 w 637665"/>
                  <a:gd name="connsiteY35" fmla="*/ 166396 h 309749"/>
                  <a:gd name="connsiteX36" fmla="*/ 322430 w 637665"/>
                  <a:gd name="connsiteY36" fmla="*/ 220261 h 309749"/>
                  <a:gd name="connsiteX37" fmla="*/ 322430 w 637665"/>
                  <a:gd name="connsiteY37" fmla="*/ 220261 h 309749"/>
                  <a:gd name="connsiteX38" fmla="*/ 320259 w 637665"/>
                  <a:gd name="connsiteY38" fmla="*/ 227746 h 309749"/>
                  <a:gd name="connsiteX39" fmla="*/ 319333 w 637665"/>
                  <a:gd name="connsiteY39" fmla="*/ 230892 h 309749"/>
                  <a:gd name="connsiteX40" fmla="*/ 319333 w 637665"/>
                  <a:gd name="connsiteY40" fmla="*/ 230892 h 309749"/>
                  <a:gd name="connsiteX41" fmla="*/ 318870 w 637665"/>
                  <a:gd name="connsiteY41" fmla="*/ 232550 h 309749"/>
                  <a:gd name="connsiteX42" fmla="*/ 318406 w 637665"/>
                  <a:gd name="connsiteY42" fmla="*/ 230917 h 309749"/>
                  <a:gd name="connsiteX43" fmla="*/ 318406 w 637665"/>
                  <a:gd name="connsiteY43" fmla="*/ 230917 h 309749"/>
                  <a:gd name="connsiteX44" fmla="*/ 317480 w 637665"/>
                  <a:gd name="connsiteY44" fmla="*/ 227746 h 309749"/>
                  <a:gd name="connsiteX45" fmla="*/ 315310 w 637665"/>
                  <a:gd name="connsiteY45" fmla="*/ 220261 h 309749"/>
                  <a:gd name="connsiteX46" fmla="*/ 315310 w 637665"/>
                  <a:gd name="connsiteY46" fmla="*/ 220261 h 309749"/>
                  <a:gd name="connsiteX47" fmla="*/ 299655 w 637665"/>
                  <a:gd name="connsiteY47" fmla="*/ 166396 h 309749"/>
                  <a:gd name="connsiteX48" fmla="*/ 279489 w 637665"/>
                  <a:gd name="connsiteY48" fmla="*/ 97024 h 309749"/>
                  <a:gd name="connsiteX49" fmla="*/ 270370 w 637665"/>
                  <a:gd name="connsiteY49" fmla="*/ 65666 h 309749"/>
                  <a:gd name="connsiteX50" fmla="*/ 266615 w 637665"/>
                  <a:gd name="connsiteY50" fmla="*/ 52767 h 309749"/>
                  <a:gd name="connsiteX51" fmla="*/ 266615 w 637665"/>
                  <a:gd name="connsiteY51" fmla="*/ 52767 h 309749"/>
                  <a:gd name="connsiteX52" fmla="*/ 264493 w 637665"/>
                  <a:gd name="connsiteY52" fmla="*/ 45525 h 309749"/>
                  <a:gd name="connsiteX53" fmla="*/ 264030 w 637665"/>
                  <a:gd name="connsiteY53" fmla="*/ 43940 h 309749"/>
                  <a:gd name="connsiteX54" fmla="*/ 262957 w 637665"/>
                  <a:gd name="connsiteY54" fmla="*/ 40209 h 309749"/>
                  <a:gd name="connsiteX55" fmla="*/ 262957 w 637665"/>
                  <a:gd name="connsiteY55" fmla="*/ 40209 h 309749"/>
                  <a:gd name="connsiteX56" fmla="*/ 261713 w 637665"/>
                  <a:gd name="connsiteY56" fmla="*/ 35942 h 309749"/>
                  <a:gd name="connsiteX57" fmla="*/ 259933 w 637665"/>
                  <a:gd name="connsiteY57" fmla="*/ 29797 h 309749"/>
                  <a:gd name="connsiteX58" fmla="*/ 259933 w 637665"/>
                  <a:gd name="connsiteY58" fmla="*/ 29797 h 309749"/>
                  <a:gd name="connsiteX59" fmla="*/ 259470 w 637665"/>
                  <a:gd name="connsiteY59" fmla="*/ 28163 h 309749"/>
                  <a:gd name="connsiteX60" fmla="*/ 258129 w 637665"/>
                  <a:gd name="connsiteY60" fmla="*/ 23555 h 309749"/>
                  <a:gd name="connsiteX61" fmla="*/ 254862 w 637665"/>
                  <a:gd name="connsiteY61" fmla="*/ 12265 h 309749"/>
                  <a:gd name="connsiteX62" fmla="*/ 251350 w 637665"/>
                  <a:gd name="connsiteY62" fmla="*/ 171 h 309749"/>
                  <a:gd name="connsiteX63" fmla="*/ 251302 w 637665"/>
                  <a:gd name="connsiteY63" fmla="*/ 0 h 309749"/>
                  <a:gd name="connsiteX64" fmla="*/ 250472 w 637665"/>
                  <a:gd name="connsiteY64" fmla="*/ 0 h 309749"/>
                  <a:gd name="connsiteX65" fmla="*/ 250472 w 637665"/>
                  <a:gd name="connsiteY65" fmla="*/ 0 h 309749"/>
                  <a:gd name="connsiteX66" fmla="*/ 244572 w 637665"/>
                  <a:gd name="connsiteY66" fmla="*/ 1170 h 309749"/>
                  <a:gd name="connsiteX67" fmla="*/ 243547 w 637665"/>
                  <a:gd name="connsiteY67" fmla="*/ 1561 h 309749"/>
                  <a:gd name="connsiteX68" fmla="*/ 243547 w 637665"/>
                  <a:gd name="connsiteY68" fmla="*/ 1561 h 309749"/>
                  <a:gd name="connsiteX69" fmla="*/ 243474 w 637665"/>
                  <a:gd name="connsiteY69" fmla="*/ 1561 h 309749"/>
                  <a:gd name="connsiteX70" fmla="*/ 237086 w 637665"/>
                  <a:gd name="connsiteY70" fmla="*/ 5950 h 309749"/>
                  <a:gd name="connsiteX71" fmla="*/ 232794 w 637665"/>
                  <a:gd name="connsiteY71" fmla="*/ 12582 h 309749"/>
                  <a:gd name="connsiteX72" fmla="*/ 228527 w 637665"/>
                  <a:gd name="connsiteY72" fmla="*/ 23506 h 309749"/>
                  <a:gd name="connsiteX73" fmla="*/ 219919 w 637665"/>
                  <a:gd name="connsiteY73" fmla="*/ 45500 h 309749"/>
                  <a:gd name="connsiteX74" fmla="*/ 203289 w 637665"/>
                  <a:gd name="connsiteY74" fmla="*/ 88075 h 309749"/>
                  <a:gd name="connsiteX75" fmla="*/ 196316 w 637665"/>
                  <a:gd name="connsiteY75" fmla="*/ 96999 h 309749"/>
                  <a:gd name="connsiteX76" fmla="*/ 186562 w 637665"/>
                  <a:gd name="connsiteY76" fmla="*/ 100608 h 309749"/>
                  <a:gd name="connsiteX77" fmla="*/ 178686 w 637665"/>
                  <a:gd name="connsiteY77" fmla="*/ 101511 h 309749"/>
                  <a:gd name="connsiteX78" fmla="*/ 138623 w 637665"/>
                  <a:gd name="connsiteY78" fmla="*/ 108753 h 309749"/>
                  <a:gd name="connsiteX79" fmla="*/ 110240 w 637665"/>
                  <a:gd name="connsiteY79" fmla="*/ 114995 h 309749"/>
                  <a:gd name="connsiteX80" fmla="*/ 110240 w 637665"/>
                  <a:gd name="connsiteY80" fmla="*/ 114995 h 309749"/>
                  <a:gd name="connsiteX81" fmla="*/ 79419 w 637665"/>
                  <a:gd name="connsiteY81" fmla="*/ 122432 h 309749"/>
                  <a:gd name="connsiteX82" fmla="*/ 77590 w 637665"/>
                  <a:gd name="connsiteY82" fmla="*/ 122895 h 309749"/>
                  <a:gd name="connsiteX83" fmla="*/ 56230 w 637665"/>
                  <a:gd name="connsiteY83" fmla="*/ 128455 h 309749"/>
                  <a:gd name="connsiteX84" fmla="*/ 48353 w 637665"/>
                  <a:gd name="connsiteY84" fmla="*/ 130601 h 309749"/>
                  <a:gd name="connsiteX85" fmla="*/ 22092 w 637665"/>
                  <a:gd name="connsiteY85" fmla="*/ 138233 h 309749"/>
                  <a:gd name="connsiteX86" fmla="*/ 22092 w 637665"/>
                  <a:gd name="connsiteY86" fmla="*/ 138233 h 309749"/>
                  <a:gd name="connsiteX87" fmla="*/ 5633 w 637665"/>
                  <a:gd name="connsiteY87" fmla="*/ 143622 h 309749"/>
                  <a:gd name="connsiteX88" fmla="*/ 4170 w 637665"/>
                  <a:gd name="connsiteY88" fmla="*/ 144134 h 309749"/>
                  <a:gd name="connsiteX89" fmla="*/ 0 w 637665"/>
                  <a:gd name="connsiteY89" fmla="*/ 145646 h 309749"/>
                  <a:gd name="connsiteX90" fmla="*/ 8973 w 637665"/>
                  <a:gd name="connsiteY90" fmla="*/ 157691 h 309749"/>
                  <a:gd name="connsiteX91" fmla="*/ 15216 w 637665"/>
                  <a:gd name="connsiteY91" fmla="*/ 165543 h 309749"/>
                  <a:gd name="connsiteX92" fmla="*/ 25018 w 637665"/>
                  <a:gd name="connsiteY92" fmla="*/ 177101 h 309749"/>
                  <a:gd name="connsiteX93" fmla="*/ 25311 w 637665"/>
                  <a:gd name="connsiteY93" fmla="*/ 177418 h 309749"/>
                  <a:gd name="connsiteX94" fmla="*/ 27651 w 637665"/>
                  <a:gd name="connsiteY94" fmla="*/ 180051 h 309749"/>
                  <a:gd name="connsiteX95" fmla="*/ 28749 w 637665"/>
                  <a:gd name="connsiteY95" fmla="*/ 181271 h 309749"/>
                  <a:gd name="connsiteX96" fmla="*/ 34113 w 637665"/>
                  <a:gd name="connsiteY96" fmla="*/ 187050 h 309749"/>
                  <a:gd name="connsiteX97" fmla="*/ 40112 w 637665"/>
                  <a:gd name="connsiteY97" fmla="*/ 193268 h 309749"/>
                  <a:gd name="connsiteX98" fmla="*/ 45891 w 637665"/>
                  <a:gd name="connsiteY98" fmla="*/ 198998 h 309749"/>
                  <a:gd name="connsiteX99" fmla="*/ 55449 w 637665"/>
                  <a:gd name="connsiteY99" fmla="*/ 207971 h 309749"/>
                  <a:gd name="connsiteX100" fmla="*/ 58985 w 637665"/>
                  <a:gd name="connsiteY100" fmla="*/ 211141 h 309749"/>
                  <a:gd name="connsiteX101" fmla="*/ 100950 w 637665"/>
                  <a:gd name="connsiteY101" fmla="*/ 243596 h 309749"/>
                  <a:gd name="connsiteX102" fmla="*/ 111606 w 637665"/>
                  <a:gd name="connsiteY102" fmla="*/ 250497 h 309749"/>
                  <a:gd name="connsiteX103" fmla="*/ 114239 w 637665"/>
                  <a:gd name="connsiteY103" fmla="*/ 252130 h 309749"/>
                  <a:gd name="connsiteX104" fmla="*/ 116799 w 637665"/>
                  <a:gd name="connsiteY104" fmla="*/ 253691 h 309749"/>
                  <a:gd name="connsiteX105" fmla="*/ 150425 w 637665"/>
                  <a:gd name="connsiteY105" fmla="*/ 271784 h 309749"/>
                  <a:gd name="connsiteX106" fmla="*/ 154668 w 637665"/>
                  <a:gd name="connsiteY106" fmla="*/ 273783 h 309749"/>
                  <a:gd name="connsiteX107" fmla="*/ 154985 w 637665"/>
                  <a:gd name="connsiteY107" fmla="*/ 273930 h 309749"/>
                  <a:gd name="connsiteX108" fmla="*/ 200437 w 637665"/>
                  <a:gd name="connsiteY108" fmla="*/ 291535 h 309749"/>
                  <a:gd name="connsiteX109" fmla="*/ 207557 w 637665"/>
                  <a:gd name="connsiteY109" fmla="*/ 293705 h 309749"/>
                  <a:gd name="connsiteX110" fmla="*/ 207557 w 637665"/>
                  <a:gd name="connsiteY110" fmla="*/ 293705 h 309749"/>
                  <a:gd name="connsiteX111" fmla="*/ 207727 w 637665"/>
                  <a:gd name="connsiteY111" fmla="*/ 293754 h 309749"/>
                  <a:gd name="connsiteX112" fmla="*/ 209507 w 637665"/>
                  <a:gd name="connsiteY112" fmla="*/ 294291 h 309749"/>
                  <a:gd name="connsiteX113" fmla="*/ 209605 w 637665"/>
                  <a:gd name="connsiteY113" fmla="*/ 294315 h 309749"/>
                  <a:gd name="connsiteX114" fmla="*/ 215286 w 637665"/>
                  <a:gd name="connsiteY114" fmla="*/ 295924 h 309749"/>
                  <a:gd name="connsiteX115" fmla="*/ 219285 w 637665"/>
                  <a:gd name="connsiteY115" fmla="*/ 296997 h 309749"/>
                  <a:gd name="connsiteX116" fmla="*/ 219334 w 637665"/>
                  <a:gd name="connsiteY116" fmla="*/ 296997 h 309749"/>
                  <a:gd name="connsiteX117" fmla="*/ 247961 w 637665"/>
                  <a:gd name="connsiteY117" fmla="*/ 303361 h 309749"/>
                  <a:gd name="connsiteX118" fmla="*/ 253106 w 637665"/>
                  <a:gd name="connsiteY118" fmla="*/ 304263 h 309749"/>
                  <a:gd name="connsiteX119" fmla="*/ 262445 w 637665"/>
                  <a:gd name="connsiteY119" fmla="*/ 305727 h 309749"/>
                  <a:gd name="connsiteX120" fmla="*/ 286317 w 637665"/>
                  <a:gd name="connsiteY120" fmla="*/ 308433 h 309749"/>
                  <a:gd name="connsiteX121" fmla="*/ 307068 w 637665"/>
                  <a:gd name="connsiteY121" fmla="*/ 309579 h 309749"/>
                  <a:gd name="connsiteX122" fmla="*/ 318870 w 637665"/>
                  <a:gd name="connsiteY122" fmla="*/ 309750 h 309749"/>
                  <a:gd name="connsiteX123" fmla="*/ 330647 w 637665"/>
                  <a:gd name="connsiteY123" fmla="*/ 309579 h 309749"/>
                  <a:gd name="connsiteX124" fmla="*/ 333402 w 637665"/>
                  <a:gd name="connsiteY124" fmla="*/ 309482 h 309749"/>
                  <a:gd name="connsiteX125" fmla="*/ 334524 w 637665"/>
                  <a:gd name="connsiteY125" fmla="*/ 309433 h 309749"/>
                  <a:gd name="connsiteX126" fmla="*/ 346180 w 637665"/>
                  <a:gd name="connsiteY126" fmla="*/ 308799 h 309749"/>
                  <a:gd name="connsiteX127" fmla="*/ 364516 w 637665"/>
                  <a:gd name="connsiteY127" fmla="*/ 307117 h 309749"/>
                  <a:gd name="connsiteX128" fmla="*/ 364516 w 637665"/>
                  <a:gd name="connsiteY128" fmla="*/ 307117 h 309749"/>
                  <a:gd name="connsiteX129" fmla="*/ 369296 w 637665"/>
                  <a:gd name="connsiteY129" fmla="*/ 306531 h 309749"/>
                  <a:gd name="connsiteX130" fmla="*/ 372514 w 637665"/>
                  <a:gd name="connsiteY130" fmla="*/ 306092 h 309749"/>
                  <a:gd name="connsiteX131" fmla="*/ 375245 w 637665"/>
                  <a:gd name="connsiteY131" fmla="*/ 305702 h 309749"/>
                  <a:gd name="connsiteX132" fmla="*/ 379659 w 637665"/>
                  <a:gd name="connsiteY132" fmla="*/ 305044 h 309749"/>
                  <a:gd name="connsiteX133" fmla="*/ 407676 w 637665"/>
                  <a:gd name="connsiteY133" fmla="*/ 299631 h 309749"/>
                  <a:gd name="connsiteX134" fmla="*/ 419551 w 637665"/>
                  <a:gd name="connsiteY134" fmla="*/ 296680 h 309749"/>
                  <a:gd name="connsiteX135" fmla="*/ 422014 w 637665"/>
                  <a:gd name="connsiteY135" fmla="*/ 296022 h 309749"/>
                  <a:gd name="connsiteX136" fmla="*/ 427793 w 637665"/>
                  <a:gd name="connsiteY136" fmla="*/ 294388 h 309749"/>
                  <a:gd name="connsiteX137" fmla="*/ 454884 w 637665"/>
                  <a:gd name="connsiteY137" fmla="*/ 285464 h 309749"/>
                  <a:gd name="connsiteX138" fmla="*/ 511186 w 637665"/>
                  <a:gd name="connsiteY138" fmla="*/ 259324 h 309749"/>
                  <a:gd name="connsiteX139" fmla="*/ 516478 w 637665"/>
                  <a:gd name="connsiteY139" fmla="*/ 256300 h 309749"/>
                  <a:gd name="connsiteX140" fmla="*/ 523500 w 637665"/>
                  <a:gd name="connsiteY140" fmla="*/ 252082 h 309749"/>
                  <a:gd name="connsiteX141" fmla="*/ 570196 w 637665"/>
                  <a:gd name="connsiteY141" fmla="*/ 218481 h 309749"/>
                  <a:gd name="connsiteX142" fmla="*/ 573804 w 637665"/>
                  <a:gd name="connsiteY142" fmla="*/ 215408 h 309749"/>
                  <a:gd name="connsiteX143" fmla="*/ 580632 w 637665"/>
                  <a:gd name="connsiteY143" fmla="*/ 209410 h 309749"/>
                  <a:gd name="connsiteX144" fmla="*/ 607210 w 637665"/>
                  <a:gd name="connsiteY144" fmla="*/ 183148 h 309749"/>
                  <a:gd name="connsiteX145" fmla="*/ 607601 w 637665"/>
                  <a:gd name="connsiteY145" fmla="*/ 182734 h 309749"/>
                  <a:gd name="connsiteX146" fmla="*/ 608381 w 637665"/>
                  <a:gd name="connsiteY146" fmla="*/ 181880 h 309749"/>
                  <a:gd name="connsiteX147" fmla="*/ 610039 w 637665"/>
                  <a:gd name="connsiteY147" fmla="*/ 180051 h 309749"/>
                  <a:gd name="connsiteX148" fmla="*/ 610478 w 637665"/>
                  <a:gd name="connsiteY148" fmla="*/ 179539 h 309749"/>
                  <a:gd name="connsiteX149" fmla="*/ 610844 w 637665"/>
                  <a:gd name="connsiteY149" fmla="*/ 179125 h 309749"/>
                  <a:gd name="connsiteX150" fmla="*/ 614062 w 637665"/>
                  <a:gd name="connsiteY150" fmla="*/ 175492 h 309749"/>
                  <a:gd name="connsiteX151" fmla="*/ 622475 w 637665"/>
                  <a:gd name="connsiteY151" fmla="*/ 165543 h 309749"/>
                  <a:gd name="connsiteX152" fmla="*/ 628717 w 637665"/>
                  <a:gd name="connsiteY152" fmla="*/ 157691 h 309749"/>
                  <a:gd name="connsiteX153" fmla="*/ 637666 w 637665"/>
                  <a:gd name="connsiteY153" fmla="*/ 145646 h 309749"/>
                  <a:gd name="connsiteX154" fmla="*/ 633496 w 637665"/>
                  <a:gd name="connsiteY154" fmla="*/ 144134 h 309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637665" h="309749">
                    <a:moveTo>
                      <a:pt x="633545" y="144158"/>
                    </a:moveTo>
                    <a:lnTo>
                      <a:pt x="633545" y="144158"/>
                    </a:lnTo>
                    <a:cubicBezTo>
                      <a:pt x="633057" y="143987"/>
                      <a:pt x="632570" y="143817"/>
                      <a:pt x="632082" y="143646"/>
                    </a:cubicBezTo>
                    <a:cubicBezTo>
                      <a:pt x="629619" y="142793"/>
                      <a:pt x="627010" y="141915"/>
                      <a:pt x="624255" y="141013"/>
                    </a:cubicBezTo>
                    <a:cubicBezTo>
                      <a:pt x="621499" y="140110"/>
                      <a:pt x="618622" y="139208"/>
                      <a:pt x="615599" y="138282"/>
                    </a:cubicBezTo>
                    <a:lnTo>
                      <a:pt x="615599" y="138282"/>
                    </a:lnTo>
                    <a:cubicBezTo>
                      <a:pt x="615599" y="138282"/>
                      <a:pt x="615599" y="138282"/>
                      <a:pt x="615599" y="138282"/>
                    </a:cubicBezTo>
                    <a:cubicBezTo>
                      <a:pt x="610819" y="136819"/>
                      <a:pt x="605747" y="135307"/>
                      <a:pt x="600432" y="133771"/>
                    </a:cubicBezTo>
                    <a:cubicBezTo>
                      <a:pt x="578267" y="127406"/>
                      <a:pt x="552127" y="120725"/>
                      <a:pt x="527450" y="115044"/>
                    </a:cubicBezTo>
                    <a:lnTo>
                      <a:pt x="527450" y="115044"/>
                    </a:lnTo>
                    <a:cubicBezTo>
                      <a:pt x="523012" y="114020"/>
                      <a:pt x="518599" y="113020"/>
                      <a:pt x="514259" y="112069"/>
                    </a:cubicBezTo>
                    <a:cubicBezTo>
                      <a:pt x="494605" y="107728"/>
                      <a:pt x="476585" y="104193"/>
                      <a:pt x="463174" y="102169"/>
                    </a:cubicBezTo>
                    <a:cubicBezTo>
                      <a:pt x="458566" y="101486"/>
                      <a:pt x="454518" y="100950"/>
                      <a:pt x="451128" y="100657"/>
                    </a:cubicBezTo>
                    <a:cubicBezTo>
                      <a:pt x="447544" y="100340"/>
                      <a:pt x="444203" y="99048"/>
                      <a:pt x="441375" y="97048"/>
                    </a:cubicBezTo>
                    <a:cubicBezTo>
                      <a:pt x="438302" y="94854"/>
                      <a:pt x="435840" y="91781"/>
                      <a:pt x="434425" y="88124"/>
                    </a:cubicBezTo>
                    <a:lnTo>
                      <a:pt x="434255" y="87661"/>
                    </a:lnTo>
                    <a:lnTo>
                      <a:pt x="417795" y="45549"/>
                    </a:lnTo>
                    <a:lnTo>
                      <a:pt x="409188" y="23555"/>
                    </a:lnTo>
                    <a:lnTo>
                      <a:pt x="408578" y="21970"/>
                    </a:lnTo>
                    <a:lnTo>
                      <a:pt x="404945" y="12655"/>
                    </a:lnTo>
                    <a:cubicBezTo>
                      <a:pt x="402946" y="7583"/>
                      <a:pt x="399020" y="3658"/>
                      <a:pt x="394192" y="1609"/>
                    </a:cubicBezTo>
                    <a:lnTo>
                      <a:pt x="394192" y="1609"/>
                    </a:lnTo>
                    <a:cubicBezTo>
                      <a:pt x="392046" y="683"/>
                      <a:pt x="389705" y="146"/>
                      <a:pt x="387267" y="49"/>
                    </a:cubicBezTo>
                    <a:cubicBezTo>
                      <a:pt x="386974" y="49"/>
                      <a:pt x="386730" y="49"/>
                      <a:pt x="386438" y="49"/>
                    </a:cubicBezTo>
                    <a:lnTo>
                      <a:pt x="386389" y="219"/>
                    </a:lnTo>
                    <a:lnTo>
                      <a:pt x="379586" y="23579"/>
                    </a:lnTo>
                    <a:lnTo>
                      <a:pt x="378245" y="28188"/>
                    </a:lnTo>
                    <a:lnTo>
                      <a:pt x="376001" y="35966"/>
                    </a:lnTo>
                    <a:lnTo>
                      <a:pt x="376001" y="35966"/>
                    </a:lnTo>
                    <a:cubicBezTo>
                      <a:pt x="376001" y="35966"/>
                      <a:pt x="376001" y="35966"/>
                      <a:pt x="376001" y="35966"/>
                    </a:cubicBezTo>
                    <a:lnTo>
                      <a:pt x="376001" y="35966"/>
                    </a:lnTo>
                    <a:cubicBezTo>
                      <a:pt x="376001" y="35966"/>
                      <a:pt x="373685" y="43940"/>
                      <a:pt x="373685" y="43940"/>
                    </a:cubicBezTo>
                    <a:lnTo>
                      <a:pt x="373222" y="45525"/>
                    </a:lnTo>
                    <a:lnTo>
                      <a:pt x="367369" y="65666"/>
                    </a:lnTo>
                    <a:lnTo>
                      <a:pt x="358250" y="97024"/>
                    </a:lnTo>
                    <a:lnTo>
                      <a:pt x="338084" y="166396"/>
                    </a:lnTo>
                    <a:lnTo>
                      <a:pt x="322430" y="220261"/>
                    </a:lnTo>
                    <a:lnTo>
                      <a:pt x="322430" y="220261"/>
                    </a:lnTo>
                    <a:cubicBezTo>
                      <a:pt x="322430" y="220261"/>
                      <a:pt x="320259" y="227746"/>
                      <a:pt x="320259" y="227746"/>
                    </a:cubicBezTo>
                    <a:lnTo>
                      <a:pt x="319333" y="230892"/>
                    </a:lnTo>
                    <a:lnTo>
                      <a:pt x="319333" y="230892"/>
                    </a:lnTo>
                    <a:cubicBezTo>
                      <a:pt x="319333" y="230892"/>
                      <a:pt x="318870" y="232550"/>
                      <a:pt x="318870" y="232550"/>
                    </a:cubicBezTo>
                    <a:lnTo>
                      <a:pt x="318406" y="230917"/>
                    </a:lnTo>
                    <a:lnTo>
                      <a:pt x="318406" y="230917"/>
                    </a:lnTo>
                    <a:cubicBezTo>
                      <a:pt x="318406" y="230917"/>
                      <a:pt x="317480" y="227746"/>
                      <a:pt x="317480" y="227746"/>
                    </a:cubicBezTo>
                    <a:lnTo>
                      <a:pt x="315310" y="220261"/>
                    </a:lnTo>
                    <a:lnTo>
                      <a:pt x="315310" y="220261"/>
                    </a:lnTo>
                    <a:cubicBezTo>
                      <a:pt x="315310" y="220261"/>
                      <a:pt x="299655" y="166396"/>
                      <a:pt x="299655" y="166396"/>
                    </a:cubicBezTo>
                    <a:lnTo>
                      <a:pt x="279489" y="97024"/>
                    </a:lnTo>
                    <a:lnTo>
                      <a:pt x="270370" y="65666"/>
                    </a:lnTo>
                    <a:lnTo>
                      <a:pt x="266615" y="52767"/>
                    </a:lnTo>
                    <a:lnTo>
                      <a:pt x="266615" y="52767"/>
                    </a:lnTo>
                    <a:cubicBezTo>
                      <a:pt x="266615" y="52767"/>
                      <a:pt x="264493" y="45525"/>
                      <a:pt x="264493" y="45525"/>
                    </a:cubicBezTo>
                    <a:lnTo>
                      <a:pt x="264030" y="43940"/>
                    </a:lnTo>
                    <a:lnTo>
                      <a:pt x="262957" y="40209"/>
                    </a:lnTo>
                    <a:lnTo>
                      <a:pt x="262957" y="40209"/>
                    </a:lnTo>
                    <a:cubicBezTo>
                      <a:pt x="262957" y="40209"/>
                      <a:pt x="261713" y="35942"/>
                      <a:pt x="261713" y="35942"/>
                    </a:cubicBezTo>
                    <a:lnTo>
                      <a:pt x="259933" y="29797"/>
                    </a:lnTo>
                    <a:lnTo>
                      <a:pt x="259933" y="29797"/>
                    </a:lnTo>
                    <a:cubicBezTo>
                      <a:pt x="259933" y="29797"/>
                      <a:pt x="259470" y="28163"/>
                      <a:pt x="259470" y="28163"/>
                    </a:cubicBezTo>
                    <a:lnTo>
                      <a:pt x="258129" y="23555"/>
                    </a:lnTo>
                    <a:lnTo>
                      <a:pt x="254862" y="12265"/>
                    </a:lnTo>
                    <a:lnTo>
                      <a:pt x="251350" y="171"/>
                    </a:lnTo>
                    <a:lnTo>
                      <a:pt x="251302" y="0"/>
                    </a:lnTo>
                    <a:cubicBezTo>
                      <a:pt x="251009" y="0"/>
                      <a:pt x="250741" y="0"/>
                      <a:pt x="250472" y="0"/>
                    </a:cubicBezTo>
                    <a:lnTo>
                      <a:pt x="250472" y="0"/>
                    </a:lnTo>
                    <a:cubicBezTo>
                      <a:pt x="248424" y="73"/>
                      <a:pt x="246449" y="463"/>
                      <a:pt x="244572" y="1170"/>
                    </a:cubicBezTo>
                    <a:cubicBezTo>
                      <a:pt x="244230" y="1292"/>
                      <a:pt x="243889" y="1414"/>
                      <a:pt x="243547" y="1561"/>
                    </a:cubicBezTo>
                    <a:lnTo>
                      <a:pt x="243547" y="1561"/>
                    </a:lnTo>
                    <a:cubicBezTo>
                      <a:pt x="243547" y="1561"/>
                      <a:pt x="243523" y="1561"/>
                      <a:pt x="243474" y="1561"/>
                    </a:cubicBezTo>
                    <a:cubicBezTo>
                      <a:pt x="241085" y="2585"/>
                      <a:pt x="238890" y="4072"/>
                      <a:pt x="237086" y="5950"/>
                    </a:cubicBezTo>
                    <a:cubicBezTo>
                      <a:pt x="235257" y="7827"/>
                      <a:pt x="233794" y="10071"/>
                      <a:pt x="232794" y="12582"/>
                    </a:cubicBezTo>
                    <a:lnTo>
                      <a:pt x="228527" y="23506"/>
                    </a:lnTo>
                    <a:lnTo>
                      <a:pt x="219919" y="45500"/>
                    </a:lnTo>
                    <a:lnTo>
                      <a:pt x="203289" y="88075"/>
                    </a:lnTo>
                    <a:cubicBezTo>
                      <a:pt x="201851" y="91733"/>
                      <a:pt x="199412" y="94805"/>
                      <a:pt x="196316" y="96999"/>
                    </a:cubicBezTo>
                    <a:cubicBezTo>
                      <a:pt x="193487" y="98999"/>
                      <a:pt x="190146" y="100291"/>
                      <a:pt x="186562" y="100608"/>
                    </a:cubicBezTo>
                    <a:cubicBezTo>
                      <a:pt x="184246" y="100828"/>
                      <a:pt x="181612" y="101120"/>
                      <a:pt x="178686" y="101511"/>
                    </a:cubicBezTo>
                    <a:cubicBezTo>
                      <a:pt x="168250" y="102925"/>
                      <a:pt x="154302" y="105485"/>
                      <a:pt x="138623" y="108753"/>
                    </a:cubicBezTo>
                    <a:cubicBezTo>
                      <a:pt x="129625" y="110630"/>
                      <a:pt x="120042" y="112727"/>
                      <a:pt x="110240" y="114995"/>
                    </a:cubicBezTo>
                    <a:lnTo>
                      <a:pt x="110240" y="114995"/>
                    </a:lnTo>
                    <a:cubicBezTo>
                      <a:pt x="100072" y="117336"/>
                      <a:pt x="89684" y="119847"/>
                      <a:pt x="79419" y="122432"/>
                    </a:cubicBezTo>
                    <a:cubicBezTo>
                      <a:pt x="78809" y="122578"/>
                      <a:pt x="78200" y="122749"/>
                      <a:pt x="77590" y="122895"/>
                    </a:cubicBezTo>
                    <a:cubicBezTo>
                      <a:pt x="70348" y="124724"/>
                      <a:pt x="63179" y="126602"/>
                      <a:pt x="56230" y="128455"/>
                    </a:cubicBezTo>
                    <a:cubicBezTo>
                      <a:pt x="53572" y="129162"/>
                      <a:pt x="50938" y="129893"/>
                      <a:pt x="48353" y="130601"/>
                    </a:cubicBezTo>
                    <a:cubicBezTo>
                      <a:pt x="38990" y="133185"/>
                      <a:pt x="30114" y="135770"/>
                      <a:pt x="22092" y="138233"/>
                    </a:cubicBezTo>
                    <a:lnTo>
                      <a:pt x="22092" y="138233"/>
                    </a:lnTo>
                    <a:cubicBezTo>
                      <a:pt x="16069" y="140110"/>
                      <a:pt x="10534" y="141891"/>
                      <a:pt x="5633" y="143622"/>
                    </a:cubicBezTo>
                    <a:cubicBezTo>
                      <a:pt x="5145" y="143792"/>
                      <a:pt x="4657" y="143963"/>
                      <a:pt x="4170" y="144134"/>
                    </a:cubicBezTo>
                    <a:cubicBezTo>
                      <a:pt x="2731" y="144646"/>
                      <a:pt x="1341" y="145158"/>
                      <a:pt x="0" y="145646"/>
                    </a:cubicBezTo>
                    <a:cubicBezTo>
                      <a:pt x="2902" y="149718"/>
                      <a:pt x="5901" y="153741"/>
                      <a:pt x="8973" y="157691"/>
                    </a:cubicBezTo>
                    <a:cubicBezTo>
                      <a:pt x="11022" y="160325"/>
                      <a:pt x="13094" y="162958"/>
                      <a:pt x="15216" y="165543"/>
                    </a:cubicBezTo>
                    <a:cubicBezTo>
                      <a:pt x="18410" y="169469"/>
                      <a:pt x="21677" y="173321"/>
                      <a:pt x="25018" y="177101"/>
                    </a:cubicBezTo>
                    <a:cubicBezTo>
                      <a:pt x="25116" y="177198"/>
                      <a:pt x="25213" y="177320"/>
                      <a:pt x="25311" y="177418"/>
                    </a:cubicBezTo>
                    <a:cubicBezTo>
                      <a:pt x="26091" y="178296"/>
                      <a:pt x="26871" y="179174"/>
                      <a:pt x="27651" y="180051"/>
                    </a:cubicBezTo>
                    <a:cubicBezTo>
                      <a:pt x="28017" y="180466"/>
                      <a:pt x="28383" y="180856"/>
                      <a:pt x="28749" y="181271"/>
                    </a:cubicBezTo>
                    <a:cubicBezTo>
                      <a:pt x="30504" y="183221"/>
                      <a:pt x="32309" y="185148"/>
                      <a:pt x="34113" y="187050"/>
                    </a:cubicBezTo>
                    <a:cubicBezTo>
                      <a:pt x="36088" y="189147"/>
                      <a:pt x="38088" y="191219"/>
                      <a:pt x="40112" y="193268"/>
                    </a:cubicBezTo>
                    <a:cubicBezTo>
                      <a:pt x="42014" y="195194"/>
                      <a:pt x="43940" y="197120"/>
                      <a:pt x="45891" y="198998"/>
                    </a:cubicBezTo>
                    <a:cubicBezTo>
                      <a:pt x="49012" y="202046"/>
                      <a:pt x="52206" y="205021"/>
                      <a:pt x="55449" y="207971"/>
                    </a:cubicBezTo>
                    <a:cubicBezTo>
                      <a:pt x="56620" y="209020"/>
                      <a:pt x="57790" y="210092"/>
                      <a:pt x="58985" y="211141"/>
                    </a:cubicBezTo>
                    <a:cubicBezTo>
                      <a:pt x="72201" y="222870"/>
                      <a:pt x="86222" y="233721"/>
                      <a:pt x="100950" y="243596"/>
                    </a:cubicBezTo>
                    <a:cubicBezTo>
                      <a:pt x="104461" y="245961"/>
                      <a:pt x="108021" y="248254"/>
                      <a:pt x="111606" y="250497"/>
                    </a:cubicBezTo>
                    <a:cubicBezTo>
                      <a:pt x="112483" y="251058"/>
                      <a:pt x="113361" y="251594"/>
                      <a:pt x="114239" y="252130"/>
                    </a:cubicBezTo>
                    <a:cubicBezTo>
                      <a:pt x="115093" y="252643"/>
                      <a:pt x="115946" y="253155"/>
                      <a:pt x="116799" y="253691"/>
                    </a:cubicBezTo>
                    <a:cubicBezTo>
                      <a:pt x="127675" y="260250"/>
                      <a:pt x="138891" y="266298"/>
                      <a:pt x="150425" y="271784"/>
                    </a:cubicBezTo>
                    <a:cubicBezTo>
                      <a:pt x="151839" y="272467"/>
                      <a:pt x="153253" y="273125"/>
                      <a:pt x="154668" y="273783"/>
                    </a:cubicBezTo>
                    <a:cubicBezTo>
                      <a:pt x="154765" y="273832"/>
                      <a:pt x="154887" y="273881"/>
                      <a:pt x="154985" y="273930"/>
                    </a:cubicBezTo>
                    <a:cubicBezTo>
                      <a:pt x="169664" y="280709"/>
                      <a:pt x="184855" y="286585"/>
                      <a:pt x="200437" y="291535"/>
                    </a:cubicBezTo>
                    <a:cubicBezTo>
                      <a:pt x="202802" y="292291"/>
                      <a:pt x="205167" y="293023"/>
                      <a:pt x="207557" y="293705"/>
                    </a:cubicBezTo>
                    <a:lnTo>
                      <a:pt x="207557" y="293705"/>
                    </a:lnTo>
                    <a:cubicBezTo>
                      <a:pt x="207557" y="293705"/>
                      <a:pt x="207654" y="293754"/>
                      <a:pt x="207727" y="293754"/>
                    </a:cubicBezTo>
                    <a:cubicBezTo>
                      <a:pt x="208313" y="293925"/>
                      <a:pt x="208922" y="294095"/>
                      <a:pt x="209507" y="294291"/>
                    </a:cubicBezTo>
                    <a:cubicBezTo>
                      <a:pt x="209532" y="294291"/>
                      <a:pt x="209581" y="294291"/>
                      <a:pt x="209605" y="294315"/>
                    </a:cubicBezTo>
                    <a:cubicBezTo>
                      <a:pt x="211482" y="294851"/>
                      <a:pt x="213384" y="295388"/>
                      <a:pt x="215286" y="295924"/>
                    </a:cubicBezTo>
                    <a:cubicBezTo>
                      <a:pt x="216627" y="296290"/>
                      <a:pt x="217944" y="296656"/>
                      <a:pt x="219285" y="296997"/>
                    </a:cubicBezTo>
                    <a:lnTo>
                      <a:pt x="219334" y="296997"/>
                    </a:lnTo>
                    <a:cubicBezTo>
                      <a:pt x="228746" y="299484"/>
                      <a:pt x="238305" y="301581"/>
                      <a:pt x="247961" y="303361"/>
                    </a:cubicBezTo>
                    <a:cubicBezTo>
                      <a:pt x="249668" y="303678"/>
                      <a:pt x="251399" y="303971"/>
                      <a:pt x="253106" y="304263"/>
                    </a:cubicBezTo>
                    <a:cubicBezTo>
                      <a:pt x="256203" y="304800"/>
                      <a:pt x="259324" y="305288"/>
                      <a:pt x="262445" y="305727"/>
                    </a:cubicBezTo>
                    <a:cubicBezTo>
                      <a:pt x="270321" y="306873"/>
                      <a:pt x="278270" y="307775"/>
                      <a:pt x="286317" y="308433"/>
                    </a:cubicBezTo>
                    <a:cubicBezTo>
                      <a:pt x="293193" y="308994"/>
                      <a:pt x="300094" y="309384"/>
                      <a:pt x="307068" y="309579"/>
                    </a:cubicBezTo>
                    <a:cubicBezTo>
                      <a:pt x="310994" y="309701"/>
                      <a:pt x="314919" y="309750"/>
                      <a:pt x="318870" y="309750"/>
                    </a:cubicBezTo>
                    <a:cubicBezTo>
                      <a:pt x="322820" y="309750"/>
                      <a:pt x="326746" y="309701"/>
                      <a:pt x="330647" y="309579"/>
                    </a:cubicBezTo>
                    <a:cubicBezTo>
                      <a:pt x="331574" y="309579"/>
                      <a:pt x="332500" y="309531"/>
                      <a:pt x="333402" y="309482"/>
                    </a:cubicBezTo>
                    <a:cubicBezTo>
                      <a:pt x="333768" y="309482"/>
                      <a:pt x="334134" y="309457"/>
                      <a:pt x="334524" y="309433"/>
                    </a:cubicBezTo>
                    <a:cubicBezTo>
                      <a:pt x="338426" y="309287"/>
                      <a:pt x="342303" y="309067"/>
                      <a:pt x="346180" y="308799"/>
                    </a:cubicBezTo>
                    <a:cubicBezTo>
                      <a:pt x="352349" y="308384"/>
                      <a:pt x="358445" y="307824"/>
                      <a:pt x="364516" y="307117"/>
                    </a:cubicBezTo>
                    <a:lnTo>
                      <a:pt x="364516" y="307117"/>
                    </a:lnTo>
                    <a:cubicBezTo>
                      <a:pt x="366101" y="306921"/>
                      <a:pt x="367711" y="306726"/>
                      <a:pt x="369296" y="306531"/>
                    </a:cubicBezTo>
                    <a:cubicBezTo>
                      <a:pt x="370369" y="306385"/>
                      <a:pt x="371441" y="306263"/>
                      <a:pt x="372514" y="306092"/>
                    </a:cubicBezTo>
                    <a:cubicBezTo>
                      <a:pt x="373441" y="305970"/>
                      <a:pt x="374343" y="305849"/>
                      <a:pt x="375245" y="305702"/>
                    </a:cubicBezTo>
                    <a:cubicBezTo>
                      <a:pt x="376733" y="305483"/>
                      <a:pt x="378196" y="305263"/>
                      <a:pt x="379659" y="305044"/>
                    </a:cubicBezTo>
                    <a:cubicBezTo>
                      <a:pt x="389120" y="303581"/>
                      <a:pt x="398459" y="301776"/>
                      <a:pt x="407676" y="299631"/>
                    </a:cubicBezTo>
                    <a:cubicBezTo>
                      <a:pt x="411651" y="298704"/>
                      <a:pt x="415601" y="297729"/>
                      <a:pt x="419551" y="296680"/>
                    </a:cubicBezTo>
                    <a:cubicBezTo>
                      <a:pt x="420380" y="296461"/>
                      <a:pt x="421209" y="296241"/>
                      <a:pt x="422014" y="296022"/>
                    </a:cubicBezTo>
                    <a:cubicBezTo>
                      <a:pt x="423940" y="295485"/>
                      <a:pt x="425867" y="294949"/>
                      <a:pt x="427793" y="294388"/>
                    </a:cubicBezTo>
                    <a:cubicBezTo>
                      <a:pt x="436961" y="291730"/>
                      <a:pt x="446008" y="288755"/>
                      <a:pt x="454884" y="285464"/>
                    </a:cubicBezTo>
                    <a:cubicBezTo>
                      <a:pt x="474439" y="278221"/>
                      <a:pt x="493264" y="269468"/>
                      <a:pt x="511186" y="259324"/>
                    </a:cubicBezTo>
                    <a:cubicBezTo>
                      <a:pt x="512966" y="258324"/>
                      <a:pt x="514722" y="257324"/>
                      <a:pt x="516478" y="256300"/>
                    </a:cubicBezTo>
                    <a:cubicBezTo>
                      <a:pt x="518843" y="254910"/>
                      <a:pt x="521184" y="253520"/>
                      <a:pt x="523500" y="252082"/>
                    </a:cubicBezTo>
                    <a:cubicBezTo>
                      <a:pt x="539911" y="242011"/>
                      <a:pt x="555492" y="230770"/>
                      <a:pt x="570196" y="218481"/>
                    </a:cubicBezTo>
                    <a:cubicBezTo>
                      <a:pt x="571415" y="217457"/>
                      <a:pt x="572610" y="216432"/>
                      <a:pt x="573804" y="215408"/>
                    </a:cubicBezTo>
                    <a:cubicBezTo>
                      <a:pt x="576096" y="213433"/>
                      <a:pt x="578389" y="211434"/>
                      <a:pt x="580632" y="209410"/>
                    </a:cubicBezTo>
                    <a:cubicBezTo>
                      <a:pt x="589898" y="201070"/>
                      <a:pt x="598774" y="192317"/>
                      <a:pt x="607210" y="183148"/>
                    </a:cubicBezTo>
                    <a:cubicBezTo>
                      <a:pt x="607332" y="183002"/>
                      <a:pt x="607479" y="182856"/>
                      <a:pt x="607601" y="182734"/>
                    </a:cubicBezTo>
                    <a:cubicBezTo>
                      <a:pt x="607869" y="182441"/>
                      <a:pt x="608137" y="182173"/>
                      <a:pt x="608381" y="181880"/>
                    </a:cubicBezTo>
                    <a:cubicBezTo>
                      <a:pt x="608942" y="181271"/>
                      <a:pt x="609503" y="180661"/>
                      <a:pt x="610039" y="180051"/>
                    </a:cubicBezTo>
                    <a:cubicBezTo>
                      <a:pt x="610185" y="179881"/>
                      <a:pt x="610332" y="179710"/>
                      <a:pt x="610478" y="179539"/>
                    </a:cubicBezTo>
                    <a:cubicBezTo>
                      <a:pt x="610600" y="179393"/>
                      <a:pt x="610722" y="179247"/>
                      <a:pt x="610844" y="179125"/>
                    </a:cubicBezTo>
                    <a:cubicBezTo>
                      <a:pt x="611917" y="177930"/>
                      <a:pt x="612989" y="176711"/>
                      <a:pt x="614062" y="175492"/>
                    </a:cubicBezTo>
                    <a:cubicBezTo>
                      <a:pt x="616915" y="172224"/>
                      <a:pt x="619719" y="168908"/>
                      <a:pt x="622475" y="165543"/>
                    </a:cubicBezTo>
                    <a:cubicBezTo>
                      <a:pt x="624596" y="162958"/>
                      <a:pt x="626669" y="160325"/>
                      <a:pt x="628717" y="157691"/>
                    </a:cubicBezTo>
                    <a:cubicBezTo>
                      <a:pt x="631790" y="153741"/>
                      <a:pt x="634764" y="149718"/>
                      <a:pt x="637666" y="145646"/>
                    </a:cubicBezTo>
                    <a:cubicBezTo>
                      <a:pt x="636349" y="145158"/>
                      <a:pt x="634959" y="144646"/>
                      <a:pt x="633496" y="144134"/>
                    </a:cubicBezTo>
                    <a:close/>
                  </a:path>
                </a:pathLst>
              </a:custGeom>
              <a:solidFill>
                <a:srgbClr val="FCEEDE"/>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p>
            </p:txBody>
          </p:sp>
          <p:sp>
            <p:nvSpPr>
              <p:cNvPr id="196" name="Freeform: Shape 195">
                <a:extLst>
                  <a:ext uri="{FF2B5EF4-FFF2-40B4-BE49-F238E27FC236}">
                    <a16:creationId xmlns:a16="http://schemas.microsoft.com/office/drawing/2014/main" id="{0AC5DD5A-BC8A-E5D7-2B95-2B68573D26A2}"/>
                  </a:ext>
                </a:extLst>
              </p:cNvPr>
              <p:cNvSpPr>
                <a:spLocks noGrp="1" noRot="1" noMove="1" noResize="1" noEditPoints="1" noAdjustHandles="1" noChangeArrowheads="1" noChangeShapeType="1"/>
              </p:cNvSpPr>
              <p:nvPr/>
            </p:nvSpPr>
            <p:spPr>
              <a:xfrm>
                <a:off x="8042859" y="3318087"/>
                <a:ext cx="102632" cy="113556"/>
              </a:xfrm>
              <a:custGeom>
                <a:avLst/>
                <a:gdLst>
                  <a:gd name="connsiteX0" fmla="*/ 102632 w 102632"/>
                  <a:gd name="connsiteY0" fmla="*/ 104144 h 113556"/>
                  <a:gd name="connsiteX1" fmla="*/ 51255 w 102632"/>
                  <a:gd name="connsiteY1" fmla="*/ 113556 h 113556"/>
                  <a:gd name="connsiteX2" fmla="*/ 0 w 102632"/>
                  <a:gd name="connsiteY2" fmla="*/ 104169 h 113556"/>
                  <a:gd name="connsiteX3" fmla="*/ 4609 w 102632"/>
                  <a:gd name="connsiteY3" fmla="*/ 49061 h 113556"/>
                  <a:gd name="connsiteX4" fmla="*/ 8705 w 102632"/>
                  <a:gd name="connsiteY4" fmla="*/ 0 h 113556"/>
                  <a:gd name="connsiteX5" fmla="*/ 92464 w 102632"/>
                  <a:gd name="connsiteY5" fmla="*/ 0 h 113556"/>
                  <a:gd name="connsiteX6" fmla="*/ 97414 w 102632"/>
                  <a:gd name="connsiteY6" fmla="*/ 50670 h 113556"/>
                  <a:gd name="connsiteX7" fmla="*/ 102632 w 102632"/>
                  <a:gd name="connsiteY7" fmla="*/ 104144 h 113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632" h="113556">
                    <a:moveTo>
                      <a:pt x="102632" y="104144"/>
                    </a:moveTo>
                    <a:cubicBezTo>
                      <a:pt x="86856" y="110411"/>
                      <a:pt x="69494" y="113556"/>
                      <a:pt x="51255" y="113556"/>
                    </a:cubicBezTo>
                    <a:cubicBezTo>
                      <a:pt x="33016" y="113556"/>
                      <a:pt x="15703" y="110411"/>
                      <a:pt x="0" y="104169"/>
                    </a:cubicBezTo>
                    <a:lnTo>
                      <a:pt x="4609" y="49061"/>
                    </a:lnTo>
                    <a:lnTo>
                      <a:pt x="8705" y="0"/>
                    </a:lnTo>
                    <a:lnTo>
                      <a:pt x="92464" y="0"/>
                    </a:lnTo>
                    <a:lnTo>
                      <a:pt x="97414" y="50670"/>
                    </a:lnTo>
                    <a:lnTo>
                      <a:pt x="102632" y="104144"/>
                    </a:lnTo>
                    <a:close/>
                  </a:path>
                </a:pathLst>
              </a:custGeom>
              <a:solidFill>
                <a:srgbClr val="754C3D"/>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p>
            </p:txBody>
          </p:sp>
          <p:sp>
            <p:nvSpPr>
              <p:cNvPr id="197" name="Freeform: Shape 196">
                <a:extLst>
                  <a:ext uri="{FF2B5EF4-FFF2-40B4-BE49-F238E27FC236}">
                    <a16:creationId xmlns:a16="http://schemas.microsoft.com/office/drawing/2014/main" id="{C5C22189-09D6-9BDB-1335-7C78B0DABD65}"/>
                  </a:ext>
                </a:extLst>
              </p:cNvPr>
              <p:cNvSpPr>
                <a:spLocks noGrp="1" noRot="1" noMove="1" noResize="1" noEditPoints="1" noAdjustHandles="1" noChangeArrowheads="1" noChangeShapeType="1"/>
              </p:cNvSpPr>
              <p:nvPr/>
            </p:nvSpPr>
            <p:spPr>
              <a:xfrm>
                <a:off x="7959783" y="3065712"/>
                <a:ext cx="269199" cy="336865"/>
              </a:xfrm>
              <a:custGeom>
                <a:avLst/>
                <a:gdLst>
                  <a:gd name="connsiteX0" fmla="*/ 269199 w 269199"/>
                  <a:gd name="connsiteY0" fmla="*/ 187440 h 336865"/>
                  <a:gd name="connsiteX1" fmla="*/ 134307 w 269199"/>
                  <a:gd name="connsiteY1" fmla="*/ 336865 h 336865"/>
                  <a:gd name="connsiteX2" fmla="*/ 0 w 269199"/>
                  <a:gd name="connsiteY2" fmla="*/ 187440 h 336865"/>
                  <a:gd name="connsiteX3" fmla="*/ 293 w 269199"/>
                  <a:gd name="connsiteY3" fmla="*/ 175687 h 336865"/>
                  <a:gd name="connsiteX4" fmla="*/ 134283 w 269199"/>
                  <a:gd name="connsiteY4" fmla="*/ 0 h 336865"/>
                  <a:gd name="connsiteX5" fmla="*/ 269175 w 269199"/>
                  <a:gd name="connsiteY5" fmla="*/ 184246 h 336865"/>
                  <a:gd name="connsiteX6" fmla="*/ 269199 w 269199"/>
                  <a:gd name="connsiteY6" fmla="*/ 187440 h 336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9199" h="336865">
                    <a:moveTo>
                      <a:pt x="269199" y="187440"/>
                    </a:moveTo>
                    <a:cubicBezTo>
                      <a:pt x="269199" y="286756"/>
                      <a:pt x="208654" y="336865"/>
                      <a:pt x="134307" y="336865"/>
                    </a:cubicBezTo>
                    <a:cubicBezTo>
                      <a:pt x="59960" y="336865"/>
                      <a:pt x="0" y="286756"/>
                      <a:pt x="0" y="187440"/>
                    </a:cubicBezTo>
                    <a:cubicBezTo>
                      <a:pt x="0" y="183490"/>
                      <a:pt x="98" y="179564"/>
                      <a:pt x="293" y="175687"/>
                    </a:cubicBezTo>
                    <a:cubicBezTo>
                      <a:pt x="4828" y="81857"/>
                      <a:pt x="5364" y="-24"/>
                      <a:pt x="134283" y="0"/>
                    </a:cubicBezTo>
                    <a:cubicBezTo>
                      <a:pt x="258056" y="24"/>
                      <a:pt x="267907" y="86393"/>
                      <a:pt x="269175" y="184246"/>
                    </a:cubicBezTo>
                    <a:cubicBezTo>
                      <a:pt x="269175" y="185318"/>
                      <a:pt x="269199" y="186367"/>
                      <a:pt x="269199" y="187440"/>
                    </a:cubicBezTo>
                    <a:close/>
                  </a:path>
                </a:pathLst>
              </a:custGeom>
              <a:solidFill>
                <a:srgbClr val="754C3D"/>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p>
            </p:txBody>
          </p:sp>
          <p:sp>
            <p:nvSpPr>
              <p:cNvPr id="198" name="Freeform: Shape 197">
                <a:extLst>
                  <a:ext uri="{FF2B5EF4-FFF2-40B4-BE49-F238E27FC236}">
                    <a16:creationId xmlns:a16="http://schemas.microsoft.com/office/drawing/2014/main" id="{CB608960-AE34-21E6-EBA3-B2530CD02A31}"/>
                  </a:ext>
                </a:extLst>
              </p:cNvPr>
              <p:cNvSpPr>
                <a:spLocks noGrp="1" noRot="1" noMove="1" noResize="1" noEditPoints="1" noAdjustHandles="1" noChangeArrowheads="1" noChangeShapeType="1"/>
              </p:cNvSpPr>
              <p:nvPr/>
            </p:nvSpPr>
            <p:spPr>
              <a:xfrm>
                <a:off x="7939508" y="3028540"/>
                <a:ext cx="309745" cy="226290"/>
              </a:xfrm>
              <a:custGeom>
                <a:avLst/>
                <a:gdLst>
                  <a:gd name="connsiteX0" fmla="*/ 309713 w 309745"/>
                  <a:gd name="connsiteY0" fmla="*/ 158629 h 226290"/>
                  <a:gd name="connsiteX1" fmla="*/ 232879 w 309745"/>
                  <a:gd name="connsiteY1" fmla="*/ 25736 h 226290"/>
                  <a:gd name="connsiteX2" fmla="*/ 109764 w 309745"/>
                  <a:gd name="connsiteY2" fmla="*/ 18592 h 226290"/>
                  <a:gd name="connsiteX3" fmla="*/ 79089 w 309745"/>
                  <a:gd name="connsiteY3" fmla="*/ 31272 h 226290"/>
                  <a:gd name="connsiteX4" fmla="*/ 73798 w 309745"/>
                  <a:gd name="connsiteY4" fmla="*/ 5888 h 226290"/>
                  <a:gd name="connsiteX5" fmla="*/ 55827 w 309745"/>
                  <a:gd name="connsiteY5" fmla="*/ 27029 h 226290"/>
                  <a:gd name="connsiteX6" fmla="*/ 42074 w 309745"/>
                  <a:gd name="connsiteY6" fmla="*/ 47121 h 226290"/>
                  <a:gd name="connsiteX7" fmla="*/ 1889 w 309745"/>
                  <a:gd name="connsiteY7" fmla="*/ 111641 h 226290"/>
                  <a:gd name="connsiteX8" fmla="*/ 10351 w 309745"/>
                  <a:gd name="connsiteY8" fmla="*/ 211055 h 226290"/>
                  <a:gd name="connsiteX9" fmla="*/ 44196 w 309745"/>
                  <a:gd name="connsiteY9" fmla="*/ 219516 h 226290"/>
                  <a:gd name="connsiteX10" fmla="*/ 46317 w 309745"/>
                  <a:gd name="connsiteY10" fmla="*/ 172991 h 226290"/>
                  <a:gd name="connsiteX11" fmla="*/ 46317 w 309745"/>
                  <a:gd name="connsiteY11" fmla="*/ 162409 h 226290"/>
                  <a:gd name="connsiteX12" fmla="*/ 233513 w 309745"/>
                  <a:gd name="connsiteY12" fmla="*/ 96840 h 226290"/>
                  <a:gd name="connsiteX13" fmla="*/ 268406 w 309745"/>
                  <a:gd name="connsiteY13" fmla="*/ 161360 h 226290"/>
                  <a:gd name="connsiteX14" fmla="*/ 287450 w 309745"/>
                  <a:gd name="connsiteY14" fmla="*/ 219541 h 226290"/>
                  <a:gd name="connsiteX15" fmla="*/ 295912 w 309745"/>
                  <a:gd name="connsiteY15" fmla="*/ 213201 h 226290"/>
                  <a:gd name="connsiteX16" fmla="*/ 309737 w 309745"/>
                  <a:gd name="connsiteY16" fmla="*/ 158654 h 226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9745" h="226290">
                    <a:moveTo>
                      <a:pt x="309713" y="158629"/>
                    </a:moveTo>
                    <a:cubicBezTo>
                      <a:pt x="310859" y="103497"/>
                      <a:pt x="281623" y="51535"/>
                      <a:pt x="232879" y="25736"/>
                    </a:cubicBezTo>
                    <a:cubicBezTo>
                      <a:pt x="186964" y="1426"/>
                      <a:pt x="145023" y="10399"/>
                      <a:pt x="109764" y="18592"/>
                    </a:cubicBezTo>
                    <a:cubicBezTo>
                      <a:pt x="98840" y="21128"/>
                      <a:pt x="87575" y="23005"/>
                      <a:pt x="79089" y="31272"/>
                    </a:cubicBezTo>
                    <a:cubicBezTo>
                      <a:pt x="71896" y="26517"/>
                      <a:pt x="96792" y="-15131"/>
                      <a:pt x="73798" y="5888"/>
                    </a:cubicBezTo>
                    <a:cubicBezTo>
                      <a:pt x="63142" y="15617"/>
                      <a:pt x="57387" y="27029"/>
                      <a:pt x="55827" y="27029"/>
                    </a:cubicBezTo>
                    <a:cubicBezTo>
                      <a:pt x="50121" y="27078"/>
                      <a:pt x="32808" y="-8304"/>
                      <a:pt x="42074" y="47121"/>
                    </a:cubicBezTo>
                    <a:cubicBezTo>
                      <a:pt x="20762" y="60971"/>
                      <a:pt x="6303" y="86721"/>
                      <a:pt x="1889" y="111641"/>
                    </a:cubicBezTo>
                    <a:cubicBezTo>
                      <a:pt x="-1427" y="130344"/>
                      <a:pt x="-1378" y="197888"/>
                      <a:pt x="10351" y="211055"/>
                    </a:cubicBezTo>
                    <a:cubicBezTo>
                      <a:pt x="13813" y="214956"/>
                      <a:pt x="37075" y="219711"/>
                      <a:pt x="44196" y="219516"/>
                    </a:cubicBezTo>
                    <a:cubicBezTo>
                      <a:pt x="44683" y="203837"/>
                      <a:pt x="45439" y="188622"/>
                      <a:pt x="46317" y="172991"/>
                    </a:cubicBezTo>
                    <a:cubicBezTo>
                      <a:pt x="46512" y="169480"/>
                      <a:pt x="46073" y="165920"/>
                      <a:pt x="46317" y="162409"/>
                    </a:cubicBezTo>
                    <a:cubicBezTo>
                      <a:pt x="51511" y="163165"/>
                      <a:pt x="182428" y="133075"/>
                      <a:pt x="233513" y="96840"/>
                    </a:cubicBezTo>
                    <a:cubicBezTo>
                      <a:pt x="235756" y="96816"/>
                      <a:pt x="264724" y="133855"/>
                      <a:pt x="268406" y="161360"/>
                    </a:cubicBezTo>
                    <a:cubicBezTo>
                      <a:pt x="275258" y="212469"/>
                      <a:pt x="257482" y="239877"/>
                      <a:pt x="287450" y="219541"/>
                    </a:cubicBezTo>
                    <a:cubicBezTo>
                      <a:pt x="289011" y="218468"/>
                      <a:pt x="295570" y="213615"/>
                      <a:pt x="295912" y="213201"/>
                    </a:cubicBezTo>
                    <a:cubicBezTo>
                      <a:pt x="304348" y="202691"/>
                      <a:pt x="309250" y="182087"/>
                      <a:pt x="309737" y="158654"/>
                    </a:cubicBezTo>
                    <a:close/>
                  </a:path>
                </a:pathLst>
              </a:custGeom>
              <a:solidFill>
                <a:srgbClr val="201609"/>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p>
            </p:txBody>
          </p:sp>
          <p:sp>
            <p:nvSpPr>
              <p:cNvPr id="199" name="Freeform: Shape 198">
                <a:extLst>
                  <a:ext uri="{FF2B5EF4-FFF2-40B4-BE49-F238E27FC236}">
                    <a16:creationId xmlns:a16="http://schemas.microsoft.com/office/drawing/2014/main" id="{1AF45F91-1E27-7921-108C-0AA4741266FA}"/>
                  </a:ext>
                </a:extLst>
              </p:cNvPr>
              <p:cNvSpPr>
                <a:spLocks noGrp="1" noRot="1" noMove="1" noResize="1" noEditPoints="1" noAdjustHandles="1" noChangeArrowheads="1" noChangeShapeType="1"/>
              </p:cNvSpPr>
              <p:nvPr/>
            </p:nvSpPr>
            <p:spPr>
              <a:xfrm>
                <a:off x="7931034" y="3225550"/>
                <a:ext cx="68275" cy="82905"/>
              </a:xfrm>
              <a:custGeom>
                <a:avLst/>
                <a:gdLst>
                  <a:gd name="connsiteX0" fmla="*/ 68275 w 68275"/>
                  <a:gd name="connsiteY0" fmla="*/ 41453 h 82905"/>
                  <a:gd name="connsiteX1" fmla="*/ 34138 w 68275"/>
                  <a:gd name="connsiteY1" fmla="*/ 82906 h 82905"/>
                  <a:gd name="connsiteX2" fmla="*/ 0 w 68275"/>
                  <a:gd name="connsiteY2" fmla="*/ 41453 h 82905"/>
                  <a:gd name="connsiteX3" fmla="*/ 34138 w 68275"/>
                  <a:gd name="connsiteY3" fmla="*/ 0 h 82905"/>
                  <a:gd name="connsiteX4" fmla="*/ 68275 w 68275"/>
                  <a:gd name="connsiteY4" fmla="*/ 41453 h 82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75" h="82905">
                    <a:moveTo>
                      <a:pt x="68275" y="41453"/>
                    </a:moveTo>
                    <a:cubicBezTo>
                      <a:pt x="68275" y="64347"/>
                      <a:pt x="52991" y="82906"/>
                      <a:pt x="34138" y="82906"/>
                    </a:cubicBezTo>
                    <a:cubicBezTo>
                      <a:pt x="15284" y="82906"/>
                      <a:pt x="0" y="64347"/>
                      <a:pt x="0" y="41453"/>
                    </a:cubicBezTo>
                    <a:cubicBezTo>
                      <a:pt x="0" y="18559"/>
                      <a:pt x="15284" y="0"/>
                      <a:pt x="34138" y="0"/>
                    </a:cubicBezTo>
                    <a:cubicBezTo>
                      <a:pt x="52991" y="0"/>
                      <a:pt x="68275" y="18559"/>
                      <a:pt x="68275" y="41453"/>
                    </a:cubicBezTo>
                    <a:close/>
                  </a:path>
                </a:pathLst>
              </a:custGeom>
              <a:solidFill>
                <a:srgbClr val="754C3D"/>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p>
            </p:txBody>
          </p:sp>
          <p:sp>
            <p:nvSpPr>
              <p:cNvPr id="200" name="Freeform: Shape 199">
                <a:extLst>
                  <a:ext uri="{FF2B5EF4-FFF2-40B4-BE49-F238E27FC236}">
                    <a16:creationId xmlns:a16="http://schemas.microsoft.com/office/drawing/2014/main" id="{F19F146D-64EA-74D3-D8E2-6AE82C011B9A}"/>
                  </a:ext>
                </a:extLst>
              </p:cNvPr>
              <p:cNvSpPr>
                <a:spLocks noGrp="1" noRot="1" noMove="1" noResize="1" noEditPoints="1" noAdjustHandles="1" noChangeArrowheads="1" noChangeShapeType="1"/>
              </p:cNvSpPr>
              <p:nvPr/>
            </p:nvSpPr>
            <p:spPr>
              <a:xfrm>
                <a:off x="8182189" y="3225550"/>
                <a:ext cx="68275" cy="82905"/>
              </a:xfrm>
              <a:custGeom>
                <a:avLst/>
                <a:gdLst>
                  <a:gd name="connsiteX0" fmla="*/ 68275 w 68275"/>
                  <a:gd name="connsiteY0" fmla="*/ 41453 h 82905"/>
                  <a:gd name="connsiteX1" fmla="*/ 34138 w 68275"/>
                  <a:gd name="connsiteY1" fmla="*/ 82906 h 82905"/>
                  <a:gd name="connsiteX2" fmla="*/ 0 w 68275"/>
                  <a:gd name="connsiteY2" fmla="*/ 41453 h 82905"/>
                  <a:gd name="connsiteX3" fmla="*/ 34138 w 68275"/>
                  <a:gd name="connsiteY3" fmla="*/ 0 h 82905"/>
                  <a:gd name="connsiteX4" fmla="*/ 68275 w 68275"/>
                  <a:gd name="connsiteY4" fmla="*/ 41453 h 82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75" h="82905">
                    <a:moveTo>
                      <a:pt x="68275" y="41453"/>
                    </a:moveTo>
                    <a:cubicBezTo>
                      <a:pt x="68275" y="64347"/>
                      <a:pt x="52991" y="82906"/>
                      <a:pt x="34138" y="82906"/>
                    </a:cubicBezTo>
                    <a:cubicBezTo>
                      <a:pt x="15284" y="82906"/>
                      <a:pt x="0" y="64347"/>
                      <a:pt x="0" y="41453"/>
                    </a:cubicBezTo>
                    <a:cubicBezTo>
                      <a:pt x="0" y="18559"/>
                      <a:pt x="15284" y="0"/>
                      <a:pt x="34138" y="0"/>
                    </a:cubicBezTo>
                    <a:cubicBezTo>
                      <a:pt x="52991" y="0"/>
                      <a:pt x="68275" y="18559"/>
                      <a:pt x="68275" y="41453"/>
                    </a:cubicBezTo>
                    <a:close/>
                  </a:path>
                </a:pathLst>
              </a:custGeom>
              <a:solidFill>
                <a:srgbClr val="754C3D"/>
              </a:solidFill>
              <a:ln w="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p>
            </p:txBody>
          </p:sp>
        </p:grpSp>
      </p:grpSp>
      <p:grpSp>
        <p:nvGrpSpPr>
          <p:cNvPr id="219" name="Group 218">
            <a:extLst>
              <a:ext uri="{FF2B5EF4-FFF2-40B4-BE49-F238E27FC236}">
                <a16:creationId xmlns:a16="http://schemas.microsoft.com/office/drawing/2014/main" id="{D60A7A28-E88A-6E48-1655-5F40DD1AA79B}"/>
              </a:ext>
            </a:extLst>
          </p:cNvPr>
          <p:cNvGrpSpPr>
            <a:grpSpLocks noGrp="1" noUngrp="1" noRot="1" noMove="1" noResize="1"/>
          </p:cNvGrpSpPr>
          <p:nvPr/>
        </p:nvGrpSpPr>
        <p:grpSpPr>
          <a:xfrm>
            <a:off x="4864712" y="1578565"/>
            <a:ext cx="615473" cy="721612"/>
            <a:chOff x="4598356" y="2124945"/>
            <a:chExt cx="615473" cy="721612"/>
          </a:xfrm>
        </p:grpSpPr>
        <p:sp>
          <p:nvSpPr>
            <p:cNvPr id="202" name="Freeform: Shape 201">
              <a:extLst>
                <a:ext uri="{FF2B5EF4-FFF2-40B4-BE49-F238E27FC236}">
                  <a16:creationId xmlns:a16="http://schemas.microsoft.com/office/drawing/2014/main" id="{E0DF17E8-E3BA-4C24-1BCB-AF12FD45E180}"/>
                </a:ext>
              </a:extLst>
            </p:cNvPr>
            <p:cNvSpPr>
              <a:spLocks noGrp="1" noRot="1" noMove="1" noResize="1" noEditPoints="1" noAdjustHandles="1" noChangeArrowheads="1" noChangeShapeType="1"/>
            </p:cNvSpPr>
            <p:nvPr/>
          </p:nvSpPr>
          <p:spPr>
            <a:xfrm rot="8100000" flipH="1">
              <a:off x="4598356" y="2124945"/>
              <a:ext cx="615473" cy="721612"/>
            </a:xfrm>
            <a:custGeom>
              <a:avLst/>
              <a:gdLst>
                <a:gd name="connsiteX0" fmla="*/ 525306 w 615473"/>
                <a:gd name="connsiteY0" fmla="*/ 631477 h 721612"/>
                <a:gd name="connsiteX1" fmla="*/ 529437 w 615473"/>
                <a:gd name="connsiteY1" fmla="*/ 627265 h 721612"/>
                <a:gd name="connsiteX2" fmla="*/ 537942 w 615473"/>
                <a:gd name="connsiteY2" fmla="*/ 618082 h 721612"/>
                <a:gd name="connsiteX3" fmla="*/ 547857 w 615473"/>
                <a:gd name="connsiteY3" fmla="*/ 606352 h 721612"/>
                <a:gd name="connsiteX4" fmla="*/ 564327 w 615473"/>
                <a:gd name="connsiteY4" fmla="*/ 583815 h 721612"/>
                <a:gd name="connsiteX5" fmla="*/ 574836 w 615473"/>
                <a:gd name="connsiteY5" fmla="*/ 566805 h 721612"/>
                <a:gd name="connsiteX6" fmla="*/ 594990 w 615473"/>
                <a:gd name="connsiteY6" fmla="*/ 524438 h 721612"/>
                <a:gd name="connsiteX7" fmla="*/ 595383 w 615473"/>
                <a:gd name="connsiteY7" fmla="*/ 523396 h 721612"/>
                <a:gd name="connsiteX8" fmla="*/ 525320 w 615473"/>
                <a:gd name="connsiteY8" fmla="*/ 196185 h 721612"/>
                <a:gd name="connsiteX9" fmla="*/ 456704 w 615473"/>
                <a:gd name="connsiteY9" fmla="*/ 144438 h 721612"/>
                <a:gd name="connsiteX10" fmla="*/ 413658 w 615473"/>
                <a:gd name="connsiteY10" fmla="*/ 127775 h 721612"/>
                <a:gd name="connsiteX11" fmla="*/ 343186 w 615473"/>
                <a:gd name="connsiteY11" fmla="*/ 0 h 721612"/>
                <a:gd name="connsiteX12" fmla="*/ 284200 w 615473"/>
                <a:gd name="connsiteY12" fmla="*/ 106950 h 721612"/>
                <a:gd name="connsiteX13" fmla="*/ 284100 w 615473"/>
                <a:gd name="connsiteY13" fmla="*/ 106957 h 721612"/>
                <a:gd name="connsiteX14" fmla="*/ 280375 w 615473"/>
                <a:gd name="connsiteY14" fmla="*/ 107268 h 721612"/>
                <a:gd name="connsiteX15" fmla="*/ 265355 w 615473"/>
                <a:gd name="connsiteY15" fmla="*/ 108961 h 721612"/>
                <a:gd name="connsiteX16" fmla="*/ 238118 w 615473"/>
                <a:gd name="connsiteY16" fmla="*/ 113986 h 721612"/>
                <a:gd name="connsiteX17" fmla="*/ 238104 w 615473"/>
                <a:gd name="connsiteY17" fmla="*/ 113999 h 721612"/>
                <a:gd name="connsiteX18" fmla="*/ 235762 w 615473"/>
                <a:gd name="connsiteY18" fmla="*/ 114528 h 721612"/>
                <a:gd name="connsiteX19" fmla="*/ 235016 w 615473"/>
                <a:gd name="connsiteY19" fmla="*/ 114704 h 721612"/>
                <a:gd name="connsiteX20" fmla="*/ 233080 w 615473"/>
                <a:gd name="connsiteY20" fmla="*/ 115178 h 721612"/>
                <a:gd name="connsiteX21" fmla="*/ 229544 w 615473"/>
                <a:gd name="connsiteY21" fmla="*/ 116085 h 721612"/>
                <a:gd name="connsiteX22" fmla="*/ 224926 w 615473"/>
                <a:gd name="connsiteY22" fmla="*/ 117345 h 721612"/>
                <a:gd name="connsiteX23" fmla="*/ 161404 w 615473"/>
                <a:gd name="connsiteY23" fmla="*/ 142970 h 721612"/>
                <a:gd name="connsiteX24" fmla="*/ 159115 w 615473"/>
                <a:gd name="connsiteY24" fmla="*/ 144203 h 721612"/>
                <a:gd name="connsiteX25" fmla="*/ 157191 w 615473"/>
                <a:gd name="connsiteY25" fmla="*/ 145259 h 721612"/>
                <a:gd name="connsiteX26" fmla="*/ 155011 w 615473"/>
                <a:gd name="connsiteY26" fmla="*/ 146492 h 721612"/>
                <a:gd name="connsiteX27" fmla="*/ 153887 w 615473"/>
                <a:gd name="connsiteY27" fmla="*/ 147128 h 721612"/>
                <a:gd name="connsiteX28" fmla="*/ 153847 w 615473"/>
                <a:gd name="connsiteY28" fmla="*/ 147168 h 721612"/>
                <a:gd name="connsiteX29" fmla="*/ 153264 w 615473"/>
                <a:gd name="connsiteY29" fmla="*/ 147508 h 721612"/>
                <a:gd name="connsiteX30" fmla="*/ 145043 w 615473"/>
                <a:gd name="connsiteY30" fmla="*/ 152451 h 721612"/>
                <a:gd name="connsiteX31" fmla="*/ 144488 w 615473"/>
                <a:gd name="connsiteY31" fmla="*/ 152790 h 721612"/>
                <a:gd name="connsiteX32" fmla="*/ 144434 w 615473"/>
                <a:gd name="connsiteY32" fmla="*/ 152844 h 721612"/>
                <a:gd name="connsiteX33" fmla="*/ 139003 w 615473"/>
                <a:gd name="connsiteY33" fmla="*/ 156298 h 721612"/>
                <a:gd name="connsiteX34" fmla="*/ 137742 w 615473"/>
                <a:gd name="connsiteY34" fmla="*/ 157124 h 721612"/>
                <a:gd name="connsiteX35" fmla="*/ 132190 w 615473"/>
                <a:gd name="connsiteY35" fmla="*/ 160889 h 721612"/>
                <a:gd name="connsiteX36" fmla="*/ 132068 w 615473"/>
                <a:gd name="connsiteY36" fmla="*/ 160984 h 721612"/>
                <a:gd name="connsiteX37" fmla="*/ 131269 w 615473"/>
                <a:gd name="connsiteY37" fmla="*/ 161540 h 721612"/>
                <a:gd name="connsiteX38" fmla="*/ 127273 w 615473"/>
                <a:gd name="connsiteY38" fmla="*/ 164397 h 721612"/>
                <a:gd name="connsiteX39" fmla="*/ 126474 w 615473"/>
                <a:gd name="connsiteY39" fmla="*/ 164980 h 721612"/>
                <a:gd name="connsiteX40" fmla="*/ 124740 w 615473"/>
                <a:gd name="connsiteY40" fmla="*/ 166253 h 721612"/>
                <a:gd name="connsiteX41" fmla="*/ 123658 w 615473"/>
                <a:gd name="connsiteY41" fmla="*/ 167065 h 721612"/>
                <a:gd name="connsiteX42" fmla="*/ 121937 w 615473"/>
                <a:gd name="connsiteY42" fmla="*/ 168379 h 721612"/>
                <a:gd name="connsiteX43" fmla="*/ 119919 w 615473"/>
                <a:gd name="connsiteY43" fmla="*/ 169937 h 721612"/>
                <a:gd name="connsiteX44" fmla="*/ 119811 w 615473"/>
                <a:gd name="connsiteY44" fmla="*/ 170018 h 721612"/>
                <a:gd name="connsiteX45" fmla="*/ 119634 w 615473"/>
                <a:gd name="connsiteY45" fmla="*/ 170166 h 721612"/>
                <a:gd name="connsiteX46" fmla="*/ 116939 w 615473"/>
                <a:gd name="connsiteY46" fmla="*/ 172266 h 721612"/>
                <a:gd name="connsiteX47" fmla="*/ 108487 w 615473"/>
                <a:gd name="connsiteY47" fmla="*/ 179200 h 721612"/>
                <a:gd name="connsiteX48" fmla="*/ 105806 w 615473"/>
                <a:gd name="connsiteY48" fmla="*/ 181503 h 721612"/>
                <a:gd name="connsiteX49" fmla="*/ 104791 w 615473"/>
                <a:gd name="connsiteY49" fmla="*/ 182411 h 721612"/>
                <a:gd name="connsiteX50" fmla="*/ 98384 w 615473"/>
                <a:gd name="connsiteY50" fmla="*/ 188194 h 721612"/>
                <a:gd name="connsiteX51" fmla="*/ 96759 w 615473"/>
                <a:gd name="connsiteY51" fmla="*/ 189710 h 721612"/>
                <a:gd name="connsiteX52" fmla="*/ 90108 w 615473"/>
                <a:gd name="connsiteY52" fmla="*/ 196171 h 721612"/>
                <a:gd name="connsiteX53" fmla="*/ 83647 w 615473"/>
                <a:gd name="connsiteY53" fmla="*/ 202821 h 721612"/>
                <a:gd name="connsiteX54" fmla="*/ 82145 w 615473"/>
                <a:gd name="connsiteY54" fmla="*/ 204433 h 721612"/>
                <a:gd name="connsiteX55" fmla="*/ 76348 w 615473"/>
                <a:gd name="connsiteY55" fmla="*/ 210853 h 721612"/>
                <a:gd name="connsiteX56" fmla="*/ 72772 w 615473"/>
                <a:gd name="connsiteY56" fmla="*/ 214998 h 721612"/>
                <a:gd name="connsiteX57" fmla="*/ 70118 w 615473"/>
                <a:gd name="connsiteY57" fmla="*/ 218167 h 721612"/>
                <a:gd name="connsiteX58" fmla="*/ 69264 w 615473"/>
                <a:gd name="connsiteY58" fmla="*/ 219210 h 721612"/>
                <a:gd name="connsiteX59" fmla="*/ 61002 w 615473"/>
                <a:gd name="connsiteY59" fmla="*/ 229747 h 721612"/>
                <a:gd name="connsiteX60" fmla="*/ 60880 w 615473"/>
                <a:gd name="connsiteY60" fmla="*/ 229923 h 721612"/>
                <a:gd name="connsiteX61" fmla="*/ 56682 w 615473"/>
                <a:gd name="connsiteY61" fmla="*/ 235693 h 721612"/>
                <a:gd name="connsiteX62" fmla="*/ 54162 w 615473"/>
                <a:gd name="connsiteY62" fmla="*/ 239295 h 721612"/>
                <a:gd name="connsiteX63" fmla="*/ 53066 w 615473"/>
                <a:gd name="connsiteY63" fmla="*/ 240880 h 721612"/>
                <a:gd name="connsiteX64" fmla="*/ 47864 w 615473"/>
                <a:gd name="connsiteY64" fmla="*/ 248763 h 721612"/>
                <a:gd name="connsiteX65" fmla="*/ 45955 w 615473"/>
                <a:gd name="connsiteY65" fmla="*/ 251810 h 721612"/>
                <a:gd name="connsiteX66" fmla="*/ 45115 w 615473"/>
                <a:gd name="connsiteY66" fmla="*/ 253192 h 721612"/>
                <a:gd name="connsiteX67" fmla="*/ 42271 w 615473"/>
                <a:gd name="connsiteY67" fmla="*/ 257959 h 721612"/>
                <a:gd name="connsiteX68" fmla="*/ 42244 w 615473"/>
                <a:gd name="connsiteY68" fmla="*/ 257986 h 721612"/>
                <a:gd name="connsiteX69" fmla="*/ 41905 w 615473"/>
                <a:gd name="connsiteY69" fmla="*/ 258541 h 721612"/>
                <a:gd name="connsiteX70" fmla="*/ 41891 w 615473"/>
                <a:gd name="connsiteY70" fmla="*/ 258555 h 721612"/>
                <a:gd name="connsiteX71" fmla="*/ 41431 w 615473"/>
                <a:gd name="connsiteY71" fmla="*/ 259314 h 721612"/>
                <a:gd name="connsiteX72" fmla="*/ 41038 w 615473"/>
                <a:gd name="connsiteY72" fmla="*/ 260004 h 721612"/>
                <a:gd name="connsiteX73" fmla="*/ 40862 w 615473"/>
                <a:gd name="connsiteY73" fmla="*/ 260315 h 721612"/>
                <a:gd name="connsiteX74" fmla="*/ 40266 w 615473"/>
                <a:gd name="connsiteY74" fmla="*/ 261373 h 721612"/>
                <a:gd name="connsiteX75" fmla="*/ 39156 w 615473"/>
                <a:gd name="connsiteY75" fmla="*/ 263323 h 721612"/>
                <a:gd name="connsiteX76" fmla="*/ 38912 w 615473"/>
                <a:gd name="connsiteY76" fmla="*/ 263756 h 721612"/>
                <a:gd name="connsiteX77" fmla="*/ 37991 w 615473"/>
                <a:gd name="connsiteY77" fmla="*/ 265409 h 721612"/>
                <a:gd name="connsiteX78" fmla="*/ 37951 w 615473"/>
                <a:gd name="connsiteY78" fmla="*/ 265476 h 721612"/>
                <a:gd name="connsiteX79" fmla="*/ 37476 w 615473"/>
                <a:gd name="connsiteY79" fmla="*/ 266356 h 721612"/>
                <a:gd name="connsiteX80" fmla="*/ 37259 w 615473"/>
                <a:gd name="connsiteY80" fmla="*/ 266763 h 721612"/>
                <a:gd name="connsiteX81" fmla="*/ 37205 w 615473"/>
                <a:gd name="connsiteY81" fmla="*/ 266872 h 721612"/>
                <a:gd name="connsiteX82" fmla="*/ 37192 w 615473"/>
                <a:gd name="connsiteY82" fmla="*/ 266885 h 721612"/>
                <a:gd name="connsiteX83" fmla="*/ 36989 w 615473"/>
                <a:gd name="connsiteY83" fmla="*/ 267278 h 721612"/>
                <a:gd name="connsiteX84" fmla="*/ 36880 w 615473"/>
                <a:gd name="connsiteY84" fmla="*/ 267494 h 721612"/>
                <a:gd name="connsiteX85" fmla="*/ 34456 w 615473"/>
                <a:gd name="connsiteY85" fmla="*/ 272059 h 721612"/>
                <a:gd name="connsiteX86" fmla="*/ 18975 w 615473"/>
                <a:gd name="connsiteY86" fmla="*/ 307097 h 721612"/>
                <a:gd name="connsiteX87" fmla="*/ 18325 w 615473"/>
                <a:gd name="connsiteY87" fmla="*/ 308884 h 721612"/>
                <a:gd name="connsiteX88" fmla="*/ 17635 w 615473"/>
                <a:gd name="connsiteY88" fmla="*/ 310849 h 721612"/>
                <a:gd name="connsiteX89" fmla="*/ 16998 w 615473"/>
                <a:gd name="connsiteY89" fmla="*/ 312677 h 721612"/>
                <a:gd name="connsiteX90" fmla="*/ 8993 w 615473"/>
                <a:gd name="connsiteY90" fmla="*/ 339589 h 721612"/>
                <a:gd name="connsiteX91" fmla="*/ 8654 w 615473"/>
                <a:gd name="connsiteY91" fmla="*/ 341011 h 721612"/>
                <a:gd name="connsiteX92" fmla="*/ 8438 w 615473"/>
                <a:gd name="connsiteY92" fmla="*/ 341878 h 721612"/>
                <a:gd name="connsiteX93" fmla="*/ 7882 w 615473"/>
                <a:gd name="connsiteY93" fmla="*/ 344248 h 721612"/>
                <a:gd name="connsiteX94" fmla="*/ 7083 w 615473"/>
                <a:gd name="connsiteY94" fmla="*/ 347784 h 721612"/>
                <a:gd name="connsiteX95" fmla="*/ 6041 w 615473"/>
                <a:gd name="connsiteY95" fmla="*/ 352862 h 721612"/>
                <a:gd name="connsiteX96" fmla="*/ 6027 w 615473"/>
                <a:gd name="connsiteY96" fmla="*/ 352876 h 721612"/>
                <a:gd name="connsiteX97" fmla="*/ 5811 w 615473"/>
                <a:gd name="connsiteY97" fmla="*/ 353987 h 721612"/>
                <a:gd name="connsiteX98" fmla="*/ 3061 w 615473"/>
                <a:gd name="connsiteY98" fmla="*/ 370334 h 721612"/>
                <a:gd name="connsiteX99" fmla="*/ 1327 w 615473"/>
                <a:gd name="connsiteY99" fmla="*/ 385097 h 721612"/>
                <a:gd name="connsiteX100" fmla="*/ 799 w 615473"/>
                <a:gd name="connsiteY100" fmla="*/ 391666 h 721612"/>
                <a:gd name="connsiteX101" fmla="*/ 542 w 615473"/>
                <a:gd name="connsiteY101" fmla="*/ 395309 h 721612"/>
                <a:gd name="connsiteX102" fmla="*/ 446 w 615473"/>
                <a:gd name="connsiteY102" fmla="*/ 396867 h 721612"/>
                <a:gd name="connsiteX103" fmla="*/ 325 w 615473"/>
                <a:gd name="connsiteY103" fmla="*/ 399021 h 721612"/>
                <a:gd name="connsiteX104" fmla="*/ 41 w 615473"/>
                <a:gd name="connsiteY104" fmla="*/ 408514 h 721612"/>
                <a:gd name="connsiteX105" fmla="*/ 27 w 615473"/>
                <a:gd name="connsiteY105" fmla="*/ 409314 h 721612"/>
                <a:gd name="connsiteX106" fmla="*/ 0 w 615473"/>
                <a:gd name="connsiteY106" fmla="*/ 412565 h 721612"/>
                <a:gd name="connsiteX107" fmla="*/ 14 w 615473"/>
                <a:gd name="connsiteY107" fmla="*/ 412822 h 721612"/>
                <a:gd name="connsiteX108" fmla="*/ 14 w 615473"/>
                <a:gd name="connsiteY108" fmla="*/ 413770 h 721612"/>
                <a:gd name="connsiteX109" fmla="*/ 14 w 615473"/>
                <a:gd name="connsiteY109" fmla="*/ 415720 h 721612"/>
                <a:gd name="connsiteX110" fmla="*/ 352 w 615473"/>
                <a:gd name="connsiteY110" fmla="*/ 428682 h 721612"/>
                <a:gd name="connsiteX111" fmla="*/ 407 w 615473"/>
                <a:gd name="connsiteY111" fmla="*/ 429982 h 721612"/>
                <a:gd name="connsiteX112" fmla="*/ 582 w 615473"/>
                <a:gd name="connsiteY112" fmla="*/ 432758 h 721612"/>
                <a:gd name="connsiteX113" fmla="*/ 596 w 615473"/>
                <a:gd name="connsiteY113" fmla="*/ 433070 h 721612"/>
                <a:gd name="connsiteX114" fmla="*/ 677 w 615473"/>
                <a:gd name="connsiteY114" fmla="*/ 434045 h 721612"/>
                <a:gd name="connsiteX115" fmla="*/ 1477 w 615473"/>
                <a:gd name="connsiteY115" fmla="*/ 444027 h 721612"/>
                <a:gd name="connsiteX116" fmla="*/ 1571 w 615473"/>
                <a:gd name="connsiteY116" fmla="*/ 444935 h 721612"/>
                <a:gd name="connsiteX117" fmla="*/ 2248 w 615473"/>
                <a:gd name="connsiteY117" fmla="*/ 451057 h 721612"/>
                <a:gd name="connsiteX118" fmla="*/ 2749 w 615473"/>
                <a:gd name="connsiteY118" fmla="*/ 454944 h 721612"/>
                <a:gd name="connsiteX119" fmla="*/ 3034 w 615473"/>
                <a:gd name="connsiteY119" fmla="*/ 457016 h 721612"/>
                <a:gd name="connsiteX120" fmla="*/ 3250 w 615473"/>
                <a:gd name="connsiteY120" fmla="*/ 458506 h 721612"/>
                <a:gd name="connsiteX121" fmla="*/ 3278 w 615473"/>
                <a:gd name="connsiteY121" fmla="*/ 458668 h 721612"/>
                <a:gd name="connsiteX122" fmla="*/ 3766 w 615473"/>
                <a:gd name="connsiteY122" fmla="*/ 461973 h 721612"/>
                <a:gd name="connsiteX123" fmla="*/ 4212 w 615473"/>
                <a:gd name="connsiteY123" fmla="*/ 464642 h 721612"/>
                <a:gd name="connsiteX124" fmla="*/ 6827 w 615473"/>
                <a:gd name="connsiteY124" fmla="*/ 478389 h 721612"/>
                <a:gd name="connsiteX125" fmla="*/ 90041 w 615473"/>
                <a:gd name="connsiteY125" fmla="*/ 631464 h 721612"/>
                <a:gd name="connsiteX126" fmla="*/ 395269 w 615473"/>
                <a:gd name="connsiteY126" fmla="*/ 708936 h 721612"/>
                <a:gd name="connsiteX127" fmla="*/ 396854 w 615473"/>
                <a:gd name="connsiteY127" fmla="*/ 708461 h 721612"/>
                <a:gd name="connsiteX128" fmla="*/ 461689 w 615473"/>
                <a:gd name="connsiteY128" fmla="*/ 680384 h 721612"/>
                <a:gd name="connsiteX129" fmla="*/ 467256 w 615473"/>
                <a:gd name="connsiteY129" fmla="*/ 677093 h 721612"/>
                <a:gd name="connsiteX130" fmla="*/ 509378 w 615473"/>
                <a:gd name="connsiteY130" fmla="*/ 646322 h 721612"/>
                <a:gd name="connsiteX131" fmla="*/ 519536 w 615473"/>
                <a:gd name="connsiteY131" fmla="*/ 637111 h 721612"/>
                <a:gd name="connsiteX132" fmla="*/ 525306 w 615473"/>
                <a:gd name="connsiteY132" fmla="*/ 631477 h 72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615473" h="721612">
                  <a:moveTo>
                    <a:pt x="525306" y="631477"/>
                  </a:moveTo>
                  <a:cubicBezTo>
                    <a:pt x="526701" y="630082"/>
                    <a:pt x="528082" y="628700"/>
                    <a:pt x="529437" y="627265"/>
                  </a:cubicBezTo>
                  <a:cubicBezTo>
                    <a:pt x="532349" y="624244"/>
                    <a:pt x="535193" y="621184"/>
                    <a:pt x="537942" y="618082"/>
                  </a:cubicBezTo>
                  <a:cubicBezTo>
                    <a:pt x="541356" y="614235"/>
                    <a:pt x="544661" y="610335"/>
                    <a:pt x="547857" y="606352"/>
                  </a:cubicBezTo>
                  <a:cubicBezTo>
                    <a:pt x="553721" y="599025"/>
                    <a:pt x="559234" y="591509"/>
                    <a:pt x="564327" y="583815"/>
                  </a:cubicBezTo>
                  <a:cubicBezTo>
                    <a:pt x="568037" y="578235"/>
                    <a:pt x="571545" y="572560"/>
                    <a:pt x="574836" y="566805"/>
                  </a:cubicBezTo>
                  <a:cubicBezTo>
                    <a:pt x="582706" y="553111"/>
                    <a:pt x="589410" y="538930"/>
                    <a:pt x="594990" y="524438"/>
                  </a:cubicBezTo>
                  <a:cubicBezTo>
                    <a:pt x="595125" y="524086"/>
                    <a:pt x="595248" y="523747"/>
                    <a:pt x="595383" y="523396"/>
                  </a:cubicBezTo>
                  <a:cubicBezTo>
                    <a:pt x="637152" y="413580"/>
                    <a:pt x="613789" y="284655"/>
                    <a:pt x="525320" y="196185"/>
                  </a:cubicBezTo>
                  <a:cubicBezTo>
                    <a:pt x="504441" y="175307"/>
                    <a:pt x="481308" y="158058"/>
                    <a:pt x="456704" y="144438"/>
                  </a:cubicBezTo>
                  <a:lnTo>
                    <a:pt x="413658" y="127775"/>
                  </a:lnTo>
                  <a:lnTo>
                    <a:pt x="343186" y="0"/>
                  </a:lnTo>
                  <a:lnTo>
                    <a:pt x="284200" y="106950"/>
                  </a:lnTo>
                  <a:lnTo>
                    <a:pt x="284100" y="106957"/>
                  </a:lnTo>
                  <a:cubicBezTo>
                    <a:pt x="282867" y="107051"/>
                    <a:pt x="281622" y="107160"/>
                    <a:pt x="280375" y="107268"/>
                  </a:cubicBezTo>
                  <a:cubicBezTo>
                    <a:pt x="275364" y="107701"/>
                    <a:pt x="270353" y="108271"/>
                    <a:pt x="265355" y="108961"/>
                  </a:cubicBezTo>
                  <a:cubicBezTo>
                    <a:pt x="256227" y="110207"/>
                    <a:pt x="247124" y="111887"/>
                    <a:pt x="238118" y="113986"/>
                  </a:cubicBezTo>
                  <a:lnTo>
                    <a:pt x="238104" y="113999"/>
                  </a:lnTo>
                  <a:cubicBezTo>
                    <a:pt x="237319" y="114162"/>
                    <a:pt x="236547" y="114338"/>
                    <a:pt x="235762" y="114528"/>
                  </a:cubicBezTo>
                  <a:cubicBezTo>
                    <a:pt x="235518" y="114582"/>
                    <a:pt x="235260" y="114650"/>
                    <a:pt x="235016" y="114704"/>
                  </a:cubicBezTo>
                  <a:cubicBezTo>
                    <a:pt x="234367" y="114866"/>
                    <a:pt x="233729" y="115016"/>
                    <a:pt x="233080" y="115178"/>
                  </a:cubicBezTo>
                  <a:cubicBezTo>
                    <a:pt x="231887" y="115476"/>
                    <a:pt x="230723" y="115774"/>
                    <a:pt x="229544" y="116085"/>
                  </a:cubicBezTo>
                  <a:cubicBezTo>
                    <a:pt x="228000" y="116492"/>
                    <a:pt x="226456" y="116898"/>
                    <a:pt x="224926" y="117345"/>
                  </a:cubicBezTo>
                  <a:cubicBezTo>
                    <a:pt x="203066" y="123413"/>
                    <a:pt x="181747" y="131945"/>
                    <a:pt x="161404" y="142970"/>
                  </a:cubicBezTo>
                  <a:cubicBezTo>
                    <a:pt x="160632" y="143390"/>
                    <a:pt x="159887" y="143783"/>
                    <a:pt x="159115" y="144203"/>
                  </a:cubicBezTo>
                  <a:cubicBezTo>
                    <a:pt x="158466" y="144555"/>
                    <a:pt x="157842" y="144907"/>
                    <a:pt x="157191" y="145259"/>
                  </a:cubicBezTo>
                  <a:cubicBezTo>
                    <a:pt x="156461" y="145666"/>
                    <a:pt x="155743" y="146085"/>
                    <a:pt x="155011" y="146492"/>
                  </a:cubicBezTo>
                  <a:cubicBezTo>
                    <a:pt x="154632" y="146708"/>
                    <a:pt x="154266" y="146912"/>
                    <a:pt x="153887" y="147128"/>
                  </a:cubicBezTo>
                  <a:lnTo>
                    <a:pt x="153847" y="147168"/>
                  </a:lnTo>
                  <a:cubicBezTo>
                    <a:pt x="153657" y="147277"/>
                    <a:pt x="153467" y="147386"/>
                    <a:pt x="153264" y="147508"/>
                  </a:cubicBezTo>
                  <a:cubicBezTo>
                    <a:pt x="150515" y="149092"/>
                    <a:pt x="147766" y="150758"/>
                    <a:pt x="145043" y="152451"/>
                  </a:cubicBezTo>
                  <a:cubicBezTo>
                    <a:pt x="144854" y="152559"/>
                    <a:pt x="144677" y="152681"/>
                    <a:pt x="144488" y="152790"/>
                  </a:cubicBezTo>
                  <a:lnTo>
                    <a:pt x="144434" y="152844"/>
                  </a:lnTo>
                  <a:cubicBezTo>
                    <a:pt x="142619" y="153955"/>
                    <a:pt x="140804" y="155146"/>
                    <a:pt x="139003" y="156298"/>
                  </a:cubicBezTo>
                  <a:cubicBezTo>
                    <a:pt x="138596" y="156569"/>
                    <a:pt x="138163" y="156840"/>
                    <a:pt x="137742" y="157124"/>
                  </a:cubicBezTo>
                  <a:cubicBezTo>
                    <a:pt x="135874" y="158370"/>
                    <a:pt x="134032" y="159616"/>
                    <a:pt x="132190" y="160889"/>
                  </a:cubicBezTo>
                  <a:cubicBezTo>
                    <a:pt x="132149" y="160929"/>
                    <a:pt x="132122" y="160957"/>
                    <a:pt x="132068" y="160984"/>
                  </a:cubicBezTo>
                  <a:cubicBezTo>
                    <a:pt x="131811" y="161159"/>
                    <a:pt x="131540" y="161349"/>
                    <a:pt x="131269" y="161540"/>
                  </a:cubicBezTo>
                  <a:cubicBezTo>
                    <a:pt x="129928" y="162474"/>
                    <a:pt x="128600" y="163422"/>
                    <a:pt x="127273" y="164397"/>
                  </a:cubicBezTo>
                  <a:cubicBezTo>
                    <a:pt x="127003" y="164587"/>
                    <a:pt x="126731" y="164776"/>
                    <a:pt x="126474" y="164980"/>
                  </a:cubicBezTo>
                  <a:cubicBezTo>
                    <a:pt x="125892" y="165399"/>
                    <a:pt x="125309" y="165819"/>
                    <a:pt x="124740" y="166253"/>
                  </a:cubicBezTo>
                  <a:cubicBezTo>
                    <a:pt x="124375" y="166510"/>
                    <a:pt x="124009" y="166794"/>
                    <a:pt x="123658" y="167065"/>
                  </a:cubicBezTo>
                  <a:cubicBezTo>
                    <a:pt x="123088" y="167498"/>
                    <a:pt x="122506" y="167945"/>
                    <a:pt x="121937" y="168379"/>
                  </a:cubicBezTo>
                  <a:cubicBezTo>
                    <a:pt x="121246" y="168880"/>
                    <a:pt x="120583" y="169408"/>
                    <a:pt x="119919" y="169937"/>
                  </a:cubicBezTo>
                  <a:cubicBezTo>
                    <a:pt x="119878" y="169978"/>
                    <a:pt x="119851" y="170004"/>
                    <a:pt x="119811" y="170018"/>
                  </a:cubicBezTo>
                  <a:cubicBezTo>
                    <a:pt x="119757" y="170072"/>
                    <a:pt x="119703" y="170126"/>
                    <a:pt x="119634" y="170166"/>
                  </a:cubicBezTo>
                  <a:cubicBezTo>
                    <a:pt x="118727" y="170830"/>
                    <a:pt x="117833" y="171562"/>
                    <a:pt x="116939" y="172266"/>
                  </a:cubicBezTo>
                  <a:cubicBezTo>
                    <a:pt x="114095" y="174514"/>
                    <a:pt x="111292" y="176830"/>
                    <a:pt x="108487" y="179200"/>
                  </a:cubicBezTo>
                  <a:cubicBezTo>
                    <a:pt x="107594" y="179959"/>
                    <a:pt x="106700" y="180745"/>
                    <a:pt x="105806" y="181503"/>
                  </a:cubicBezTo>
                  <a:cubicBezTo>
                    <a:pt x="105467" y="181788"/>
                    <a:pt x="105115" y="182113"/>
                    <a:pt x="104791" y="182411"/>
                  </a:cubicBezTo>
                  <a:cubicBezTo>
                    <a:pt x="102623" y="184306"/>
                    <a:pt x="100497" y="186243"/>
                    <a:pt x="98384" y="188194"/>
                  </a:cubicBezTo>
                  <a:cubicBezTo>
                    <a:pt x="97828" y="188695"/>
                    <a:pt x="97301" y="189196"/>
                    <a:pt x="96759" y="189710"/>
                  </a:cubicBezTo>
                  <a:cubicBezTo>
                    <a:pt x="94524" y="191837"/>
                    <a:pt x="92302" y="193977"/>
                    <a:pt x="90108" y="196171"/>
                  </a:cubicBezTo>
                  <a:cubicBezTo>
                    <a:pt x="87914" y="198365"/>
                    <a:pt x="85774" y="200587"/>
                    <a:pt x="83647" y="202821"/>
                  </a:cubicBezTo>
                  <a:cubicBezTo>
                    <a:pt x="83133" y="203364"/>
                    <a:pt x="82632" y="203892"/>
                    <a:pt x="82145" y="204433"/>
                  </a:cubicBezTo>
                  <a:cubicBezTo>
                    <a:pt x="80180" y="206560"/>
                    <a:pt x="78244" y="208686"/>
                    <a:pt x="76348" y="210853"/>
                  </a:cubicBezTo>
                  <a:cubicBezTo>
                    <a:pt x="75142" y="212248"/>
                    <a:pt x="73937" y="213616"/>
                    <a:pt x="72772" y="214998"/>
                  </a:cubicBezTo>
                  <a:cubicBezTo>
                    <a:pt x="71878" y="216054"/>
                    <a:pt x="70998" y="217097"/>
                    <a:pt x="70118" y="218167"/>
                  </a:cubicBezTo>
                  <a:cubicBezTo>
                    <a:pt x="69833" y="218533"/>
                    <a:pt x="69549" y="218871"/>
                    <a:pt x="69264" y="219210"/>
                  </a:cubicBezTo>
                  <a:cubicBezTo>
                    <a:pt x="66419" y="222677"/>
                    <a:pt x="63670" y="226212"/>
                    <a:pt x="61002" y="229747"/>
                  </a:cubicBezTo>
                  <a:cubicBezTo>
                    <a:pt x="60949" y="229801"/>
                    <a:pt x="60921" y="229855"/>
                    <a:pt x="60880" y="229923"/>
                  </a:cubicBezTo>
                  <a:cubicBezTo>
                    <a:pt x="59458" y="231833"/>
                    <a:pt x="58050" y="233756"/>
                    <a:pt x="56682" y="235693"/>
                  </a:cubicBezTo>
                  <a:cubicBezTo>
                    <a:pt x="55828" y="236898"/>
                    <a:pt x="54988" y="238090"/>
                    <a:pt x="54162" y="239295"/>
                  </a:cubicBezTo>
                  <a:cubicBezTo>
                    <a:pt x="53797" y="239823"/>
                    <a:pt x="53431" y="240352"/>
                    <a:pt x="53066" y="240880"/>
                  </a:cubicBezTo>
                  <a:cubicBezTo>
                    <a:pt x="51292" y="243494"/>
                    <a:pt x="49558" y="246122"/>
                    <a:pt x="47864" y="248763"/>
                  </a:cubicBezTo>
                  <a:cubicBezTo>
                    <a:pt x="47228" y="249778"/>
                    <a:pt x="46591" y="250795"/>
                    <a:pt x="45955" y="251810"/>
                  </a:cubicBezTo>
                  <a:cubicBezTo>
                    <a:pt x="45684" y="252271"/>
                    <a:pt x="45399" y="252745"/>
                    <a:pt x="45115" y="253192"/>
                  </a:cubicBezTo>
                  <a:cubicBezTo>
                    <a:pt x="44153" y="254776"/>
                    <a:pt x="43205" y="256375"/>
                    <a:pt x="42271" y="257959"/>
                  </a:cubicBezTo>
                  <a:lnTo>
                    <a:pt x="42244" y="257986"/>
                  </a:lnTo>
                  <a:cubicBezTo>
                    <a:pt x="42135" y="258176"/>
                    <a:pt x="42014" y="258353"/>
                    <a:pt x="41905" y="258541"/>
                  </a:cubicBezTo>
                  <a:lnTo>
                    <a:pt x="41891" y="258555"/>
                  </a:lnTo>
                  <a:cubicBezTo>
                    <a:pt x="41743" y="258813"/>
                    <a:pt x="41594" y="259070"/>
                    <a:pt x="41431" y="259314"/>
                  </a:cubicBezTo>
                  <a:cubicBezTo>
                    <a:pt x="41295" y="259557"/>
                    <a:pt x="41160" y="259775"/>
                    <a:pt x="41038" y="260004"/>
                  </a:cubicBezTo>
                  <a:cubicBezTo>
                    <a:pt x="40971" y="260100"/>
                    <a:pt x="40916" y="260208"/>
                    <a:pt x="40862" y="260315"/>
                  </a:cubicBezTo>
                  <a:cubicBezTo>
                    <a:pt x="40645" y="260668"/>
                    <a:pt x="40456" y="261020"/>
                    <a:pt x="40266" y="261373"/>
                  </a:cubicBezTo>
                  <a:cubicBezTo>
                    <a:pt x="39887" y="262022"/>
                    <a:pt x="39535" y="262672"/>
                    <a:pt x="39156" y="263323"/>
                  </a:cubicBezTo>
                  <a:cubicBezTo>
                    <a:pt x="39074" y="263485"/>
                    <a:pt x="38993" y="263620"/>
                    <a:pt x="38912" y="263756"/>
                  </a:cubicBezTo>
                  <a:cubicBezTo>
                    <a:pt x="38600" y="264311"/>
                    <a:pt x="38289" y="264866"/>
                    <a:pt x="37991" y="265409"/>
                  </a:cubicBezTo>
                  <a:cubicBezTo>
                    <a:pt x="37978" y="265422"/>
                    <a:pt x="37978" y="265449"/>
                    <a:pt x="37951" y="265476"/>
                  </a:cubicBezTo>
                  <a:cubicBezTo>
                    <a:pt x="37788" y="265774"/>
                    <a:pt x="37639" y="266059"/>
                    <a:pt x="37476" y="266356"/>
                  </a:cubicBezTo>
                  <a:cubicBezTo>
                    <a:pt x="37409" y="266505"/>
                    <a:pt x="37341" y="266627"/>
                    <a:pt x="37259" y="266763"/>
                  </a:cubicBezTo>
                  <a:cubicBezTo>
                    <a:pt x="37232" y="266790"/>
                    <a:pt x="37233" y="266844"/>
                    <a:pt x="37205" y="266872"/>
                  </a:cubicBezTo>
                  <a:lnTo>
                    <a:pt x="37192" y="266885"/>
                  </a:lnTo>
                  <a:cubicBezTo>
                    <a:pt x="37124" y="267007"/>
                    <a:pt x="37043" y="267142"/>
                    <a:pt x="36989" y="267278"/>
                  </a:cubicBezTo>
                  <a:cubicBezTo>
                    <a:pt x="36961" y="267359"/>
                    <a:pt x="36921" y="267426"/>
                    <a:pt x="36880" y="267494"/>
                  </a:cubicBezTo>
                  <a:cubicBezTo>
                    <a:pt x="36054" y="268997"/>
                    <a:pt x="35254" y="270528"/>
                    <a:pt x="34456" y="272059"/>
                  </a:cubicBezTo>
                  <a:cubicBezTo>
                    <a:pt x="28538" y="283476"/>
                    <a:pt x="23377" y="295164"/>
                    <a:pt x="18975" y="307097"/>
                  </a:cubicBezTo>
                  <a:cubicBezTo>
                    <a:pt x="18758" y="307693"/>
                    <a:pt x="18555" y="308275"/>
                    <a:pt x="18325" y="308884"/>
                  </a:cubicBezTo>
                  <a:cubicBezTo>
                    <a:pt x="18109" y="309535"/>
                    <a:pt x="17851" y="310198"/>
                    <a:pt x="17635" y="310849"/>
                  </a:cubicBezTo>
                  <a:cubicBezTo>
                    <a:pt x="17418" y="311445"/>
                    <a:pt x="17214" y="312054"/>
                    <a:pt x="16998" y="312677"/>
                  </a:cubicBezTo>
                  <a:cubicBezTo>
                    <a:pt x="13923" y="321548"/>
                    <a:pt x="11241" y="330515"/>
                    <a:pt x="8993" y="339589"/>
                  </a:cubicBezTo>
                  <a:cubicBezTo>
                    <a:pt x="8885" y="340076"/>
                    <a:pt x="8763" y="340551"/>
                    <a:pt x="8654" y="341011"/>
                  </a:cubicBezTo>
                  <a:cubicBezTo>
                    <a:pt x="8573" y="341309"/>
                    <a:pt x="8506" y="341594"/>
                    <a:pt x="8438" y="341878"/>
                  </a:cubicBezTo>
                  <a:cubicBezTo>
                    <a:pt x="8248" y="342664"/>
                    <a:pt x="8073" y="343463"/>
                    <a:pt x="7882" y="344248"/>
                  </a:cubicBezTo>
                  <a:cubicBezTo>
                    <a:pt x="7625" y="345426"/>
                    <a:pt x="7341" y="346605"/>
                    <a:pt x="7083" y="347784"/>
                  </a:cubicBezTo>
                  <a:cubicBezTo>
                    <a:pt x="6718" y="349476"/>
                    <a:pt x="6366" y="351156"/>
                    <a:pt x="6041" y="352862"/>
                  </a:cubicBezTo>
                  <a:lnTo>
                    <a:pt x="6027" y="352876"/>
                  </a:lnTo>
                  <a:cubicBezTo>
                    <a:pt x="5946" y="353255"/>
                    <a:pt x="5878" y="353621"/>
                    <a:pt x="5811" y="353987"/>
                  </a:cubicBezTo>
                  <a:cubicBezTo>
                    <a:pt x="4741" y="359418"/>
                    <a:pt x="3833" y="364876"/>
                    <a:pt x="3061" y="370334"/>
                  </a:cubicBezTo>
                  <a:cubicBezTo>
                    <a:pt x="2370" y="375251"/>
                    <a:pt x="1788" y="380167"/>
                    <a:pt x="1327" y="385097"/>
                  </a:cubicBezTo>
                  <a:cubicBezTo>
                    <a:pt x="1111" y="387291"/>
                    <a:pt x="934" y="389472"/>
                    <a:pt x="799" y="391666"/>
                  </a:cubicBezTo>
                  <a:cubicBezTo>
                    <a:pt x="690" y="392885"/>
                    <a:pt x="623" y="394091"/>
                    <a:pt x="542" y="395309"/>
                  </a:cubicBezTo>
                  <a:cubicBezTo>
                    <a:pt x="501" y="395838"/>
                    <a:pt x="474" y="396353"/>
                    <a:pt x="446" y="396867"/>
                  </a:cubicBezTo>
                  <a:lnTo>
                    <a:pt x="325" y="399021"/>
                  </a:lnTo>
                  <a:cubicBezTo>
                    <a:pt x="162" y="402190"/>
                    <a:pt x="67" y="405345"/>
                    <a:pt x="41" y="408514"/>
                  </a:cubicBezTo>
                  <a:cubicBezTo>
                    <a:pt x="27" y="408773"/>
                    <a:pt x="27" y="409043"/>
                    <a:pt x="27" y="409314"/>
                  </a:cubicBezTo>
                  <a:cubicBezTo>
                    <a:pt x="14" y="410384"/>
                    <a:pt x="0" y="411481"/>
                    <a:pt x="0" y="412565"/>
                  </a:cubicBezTo>
                  <a:lnTo>
                    <a:pt x="14" y="412822"/>
                  </a:lnTo>
                  <a:cubicBezTo>
                    <a:pt x="13" y="413120"/>
                    <a:pt x="0" y="413459"/>
                    <a:pt x="14" y="413770"/>
                  </a:cubicBezTo>
                  <a:cubicBezTo>
                    <a:pt x="14" y="414420"/>
                    <a:pt x="14" y="415071"/>
                    <a:pt x="14" y="415720"/>
                  </a:cubicBezTo>
                  <a:cubicBezTo>
                    <a:pt x="41" y="420028"/>
                    <a:pt x="149" y="424361"/>
                    <a:pt x="352" y="428682"/>
                  </a:cubicBezTo>
                  <a:cubicBezTo>
                    <a:pt x="352" y="429115"/>
                    <a:pt x="406" y="429549"/>
                    <a:pt x="407" y="429982"/>
                  </a:cubicBezTo>
                  <a:cubicBezTo>
                    <a:pt x="461" y="430903"/>
                    <a:pt x="515" y="431824"/>
                    <a:pt x="582" y="432758"/>
                  </a:cubicBezTo>
                  <a:cubicBezTo>
                    <a:pt x="582" y="432867"/>
                    <a:pt x="596" y="432962"/>
                    <a:pt x="596" y="433070"/>
                  </a:cubicBezTo>
                  <a:cubicBezTo>
                    <a:pt x="622" y="433395"/>
                    <a:pt x="650" y="433720"/>
                    <a:pt x="677" y="434045"/>
                  </a:cubicBezTo>
                  <a:cubicBezTo>
                    <a:pt x="881" y="437391"/>
                    <a:pt x="1165" y="440709"/>
                    <a:pt x="1477" y="444027"/>
                  </a:cubicBezTo>
                  <a:cubicBezTo>
                    <a:pt x="1504" y="444326"/>
                    <a:pt x="1517" y="444636"/>
                    <a:pt x="1571" y="444935"/>
                  </a:cubicBezTo>
                  <a:cubicBezTo>
                    <a:pt x="1774" y="446980"/>
                    <a:pt x="2004" y="449025"/>
                    <a:pt x="2248" y="451057"/>
                  </a:cubicBezTo>
                  <a:cubicBezTo>
                    <a:pt x="2397" y="452371"/>
                    <a:pt x="2573" y="453658"/>
                    <a:pt x="2749" y="454944"/>
                  </a:cubicBezTo>
                  <a:cubicBezTo>
                    <a:pt x="2831" y="455649"/>
                    <a:pt x="2939" y="456325"/>
                    <a:pt x="3034" y="457016"/>
                  </a:cubicBezTo>
                  <a:cubicBezTo>
                    <a:pt x="3102" y="457518"/>
                    <a:pt x="3183" y="458005"/>
                    <a:pt x="3250" y="458506"/>
                  </a:cubicBezTo>
                  <a:cubicBezTo>
                    <a:pt x="3264" y="458574"/>
                    <a:pt x="3264" y="458601"/>
                    <a:pt x="3278" y="458668"/>
                  </a:cubicBezTo>
                  <a:cubicBezTo>
                    <a:pt x="3440" y="459779"/>
                    <a:pt x="3603" y="460863"/>
                    <a:pt x="3766" y="461973"/>
                  </a:cubicBezTo>
                  <a:cubicBezTo>
                    <a:pt x="3914" y="462854"/>
                    <a:pt x="4077" y="463748"/>
                    <a:pt x="4212" y="464642"/>
                  </a:cubicBezTo>
                  <a:cubicBezTo>
                    <a:pt x="4970" y="469246"/>
                    <a:pt x="5837" y="473824"/>
                    <a:pt x="6827" y="478389"/>
                  </a:cubicBezTo>
                  <a:cubicBezTo>
                    <a:pt x="18705" y="534502"/>
                    <a:pt x="46470" y="587893"/>
                    <a:pt x="90041" y="631464"/>
                  </a:cubicBezTo>
                  <a:cubicBezTo>
                    <a:pt x="172673" y="714096"/>
                    <a:pt x="290601" y="739924"/>
                    <a:pt x="395269" y="708936"/>
                  </a:cubicBezTo>
                  <a:cubicBezTo>
                    <a:pt x="395798" y="708787"/>
                    <a:pt x="396339" y="708624"/>
                    <a:pt x="396854" y="708461"/>
                  </a:cubicBezTo>
                  <a:cubicBezTo>
                    <a:pt x="419242" y="701703"/>
                    <a:pt x="441021" y="692358"/>
                    <a:pt x="461689" y="680384"/>
                  </a:cubicBezTo>
                  <a:cubicBezTo>
                    <a:pt x="463558" y="679329"/>
                    <a:pt x="465427" y="678218"/>
                    <a:pt x="467256" y="677093"/>
                  </a:cubicBezTo>
                  <a:cubicBezTo>
                    <a:pt x="481925" y="668168"/>
                    <a:pt x="496037" y="657929"/>
                    <a:pt x="509378" y="646322"/>
                  </a:cubicBezTo>
                  <a:cubicBezTo>
                    <a:pt x="512818" y="643341"/>
                    <a:pt x="516204" y="640281"/>
                    <a:pt x="519536" y="637111"/>
                  </a:cubicBezTo>
                  <a:cubicBezTo>
                    <a:pt x="521473" y="635256"/>
                    <a:pt x="523396" y="633386"/>
                    <a:pt x="525306" y="631477"/>
                  </a:cubicBezTo>
                  <a:close/>
                </a:path>
              </a:pathLst>
            </a:custGeom>
            <a:solidFill>
              <a:srgbClr val="5AC1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grpSp>
          <p:nvGrpSpPr>
            <p:cNvPr id="203" name="Group 202">
              <a:extLst>
                <a:ext uri="{FF2B5EF4-FFF2-40B4-BE49-F238E27FC236}">
                  <a16:creationId xmlns:a16="http://schemas.microsoft.com/office/drawing/2014/main" id="{BC290853-C92B-E207-72BF-B6B00F7378BE}"/>
                </a:ext>
              </a:extLst>
            </p:cNvPr>
            <p:cNvGrpSpPr>
              <a:grpSpLocks noGrp="1" noUngrp="1" noRot="1" noMove="1" noResize="1"/>
            </p:cNvGrpSpPr>
            <p:nvPr/>
          </p:nvGrpSpPr>
          <p:grpSpPr>
            <a:xfrm>
              <a:off x="4625300" y="2205091"/>
              <a:ext cx="461495" cy="568882"/>
              <a:chOff x="363758" y="1607750"/>
              <a:chExt cx="462860" cy="570565"/>
            </a:xfrm>
          </p:grpSpPr>
          <p:sp>
            <p:nvSpPr>
              <p:cNvPr id="204" name="Freeform: Shape 203">
                <a:extLst>
                  <a:ext uri="{FF2B5EF4-FFF2-40B4-BE49-F238E27FC236}">
                    <a16:creationId xmlns:a16="http://schemas.microsoft.com/office/drawing/2014/main" id="{AAD28AD4-F782-A5F5-C567-18E69DB68818}"/>
                  </a:ext>
                </a:extLst>
              </p:cNvPr>
              <p:cNvSpPr>
                <a:spLocks noGrp="1" noRot="1" noMove="1" noResize="1" noEditPoints="1" noAdjustHandles="1" noChangeArrowheads="1" noChangeShapeType="1"/>
              </p:cNvSpPr>
              <p:nvPr/>
            </p:nvSpPr>
            <p:spPr>
              <a:xfrm>
                <a:off x="446797" y="1607750"/>
                <a:ext cx="299412" cy="454855"/>
              </a:xfrm>
              <a:custGeom>
                <a:avLst/>
                <a:gdLst>
                  <a:gd name="connsiteX0" fmla="*/ 5301 w 299412"/>
                  <a:gd name="connsiteY0" fmla="*/ 454855 h 454855"/>
                  <a:gd name="connsiteX1" fmla="*/ 294299 w 299412"/>
                  <a:gd name="connsiteY1" fmla="*/ 454855 h 454855"/>
                  <a:gd name="connsiteX2" fmla="*/ 299413 w 299412"/>
                  <a:gd name="connsiteY2" fmla="*/ 449741 h 454855"/>
                  <a:gd name="connsiteX3" fmla="*/ 298225 w 299412"/>
                  <a:gd name="connsiteY3" fmla="*/ 218129 h 454855"/>
                  <a:gd name="connsiteX4" fmla="*/ 289587 w 299412"/>
                  <a:gd name="connsiteY4" fmla="*/ 122569 h 454855"/>
                  <a:gd name="connsiteX5" fmla="*/ 132714 w 299412"/>
                  <a:gd name="connsiteY5" fmla="*/ 3698 h 454855"/>
                  <a:gd name="connsiteX6" fmla="*/ 109403 w 299412"/>
                  <a:gd name="connsiteY6" fmla="*/ 4617 h 454855"/>
                  <a:gd name="connsiteX7" fmla="*/ 186 w 299412"/>
                  <a:gd name="connsiteY7" fmla="*/ 188899 h 454855"/>
                  <a:gd name="connsiteX8" fmla="*/ 186 w 299412"/>
                  <a:gd name="connsiteY8" fmla="*/ 449741 h 454855"/>
                  <a:gd name="connsiteX9" fmla="*/ 5301 w 299412"/>
                  <a:gd name="connsiteY9" fmla="*/ 454855 h 454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9412" h="454855">
                    <a:moveTo>
                      <a:pt x="5301" y="454855"/>
                    </a:moveTo>
                    <a:lnTo>
                      <a:pt x="294299" y="454855"/>
                    </a:lnTo>
                    <a:cubicBezTo>
                      <a:pt x="297114" y="454855"/>
                      <a:pt x="299413" y="452557"/>
                      <a:pt x="299413" y="449741"/>
                    </a:cubicBezTo>
                    <a:lnTo>
                      <a:pt x="298225" y="218129"/>
                    </a:lnTo>
                    <a:cubicBezTo>
                      <a:pt x="298225" y="185720"/>
                      <a:pt x="298072" y="153847"/>
                      <a:pt x="289587" y="122569"/>
                    </a:cubicBezTo>
                    <a:cubicBezTo>
                      <a:pt x="249669" y="-24574"/>
                      <a:pt x="152922" y="212"/>
                      <a:pt x="132714" y="3698"/>
                    </a:cubicBezTo>
                    <a:cubicBezTo>
                      <a:pt x="130071" y="4157"/>
                      <a:pt x="112085" y="4502"/>
                      <a:pt x="109403" y="4617"/>
                    </a:cubicBezTo>
                    <a:cubicBezTo>
                      <a:pt x="40410" y="7873"/>
                      <a:pt x="-3223" y="96193"/>
                      <a:pt x="186" y="188899"/>
                    </a:cubicBezTo>
                    <a:lnTo>
                      <a:pt x="186" y="449741"/>
                    </a:lnTo>
                    <a:cubicBezTo>
                      <a:pt x="186" y="452557"/>
                      <a:pt x="2485" y="454855"/>
                      <a:pt x="5301" y="454855"/>
                    </a:cubicBezTo>
                    <a:close/>
                  </a:path>
                </a:pathLst>
              </a:custGeom>
              <a:solidFill>
                <a:srgbClr val="FCEEDE"/>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205" name="Freeform: Shape 204">
                <a:extLst>
                  <a:ext uri="{FF2B5EF4-FFF2-40B4-BE49-F238E27FC236}">
                    <a16:creationId xmlns:a16="http://schemas.microsoft.com/office/drawing/2014/main" id="{8E34D405-055C-E733-EC66-0800519585B2}"/>
                  </a:ext>
                </a:extLst>
              </p:cNvPr>
              <p:cNvSpPr>
                <a:spLocks noGrp="1" noRot="1" noMove="1" noResize="1" noEditPoints="1" noAdjustHandles="1" noChangeArrowheads="1" noChangeShapeType="1"/>
              </p:cNvSpPr>
              <p:nvPr/>
            </p:nvSpPr>
            <p:spPr>
              <a:xfrm>
                <a:off x="474278" y="1752825"/>
                <a:ext cx="35013" cy="55393"/>
              </a:xfrm>
              <a:custGeom>
                <a:avLst/>
                <a:gdLst>
                  <a:gd name="connsiteX0" fmla="*/ 35014 w 35013"/>
                  <a:gd name="connsiteY0" fmla="*/ 27697 h 55393"/>
                  <a:gd name="connsiteX1" fmla="*/ 17507 w 35013"/>
                  <a:gd name="connsiteY1" fmla="*/ 55394 h 55393"/>
                  <a:gd name="connsiteX2" fmla="*/ 0 w 35013"/>
                  <a:gd name="connsiteY2" fmla="*/ 27697 h 55393"/>
                  <a:gd name="connsiteX3" fmla="*/ 17507 w 35013"/>
                  <a:gd name="connsiteY3" fmla="*/ 0 h 55393"/>
                  <a:gd name="connsiteX4" fmla="*/ 35014 w 35013"/>
                  <a:gd name="connsiteY4" fmla="*/ 27697 h 553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13" h="55393">
                    <a:moveTo>
                      <a:pt x="35014" y="27697"/>
                    </a:moveTo>
                    <a:cubicBezTo>
                      <a:pt x="35014" y="42994"/>
                      <a:pt x="27176" y="55394"/>
                      <a:pt x="17507" y="55394"/>
                    </a:cubicBezTo>
                    <a:cubicBezTo>
                      <a:pt x="7838" y="55394"/>
                      <a:pt x="0" y="42994"/>
                      <a:pt x="0" y="27697"/>
                    </a:cubicBezTo>
                    <a:cubicBezTo>
                      <a:pt x="0" y="12400"/>
                      <a:pt x="7838" y="0"/>
                      <a:pt x="17507" y="0"/>
                    </a:cubicBezTo>
                    <a:cubicBezTo>
                      <a:pt x="27176" y="0"/>
                      <a:pt x="35014" y="12400"/>
                      <a:pt x="35014" y="27697"/>
                    </a:cubicBezTo>
                    <a:close/>
                  </a:path>
                </a:pathLst>
              </a:custGeom>
              <a:solidFill>
                <a:srgbClr val="FFC999"/>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206" name="Freeform: Shape 205">
                <a:extLst>
                  <a:ext uri="{FF2B5EF4-FFF2-40B4-BE49-F238E27FC236}">
                    <a16:creationId xmlns:a16="http://schemas.microsoft.com/office/drawing/2014/main" id="{007F1DFB-DECE-BEE2-2EDE-4241FCAD8B41}"/>
                  </a:ext>
                </a:extLst>
              </p:cNvPr>
              <p:cNvSpPr>
                <a:spLocks noGrp="1" noRot="1" noMove="1" noResize="1" noEditPoints="1" noAdjustHandles="1" noChangeArrowheads="1" noChangeShapeType="1"/>
              </p:cNvSpPr>
              <p:nvPr/>
            </p:nvSpPr>
            <p:spPr>
              <a:xfrm>
                <a:off x="684380" y="1752825"/>
                <a:ext cx="35013" cy="55393"/>
              </a:xfrm>
              <a:custGeom>
                <a:avLst/>
                <a:gdLst>
                  <a:gd name="connsiteX0" fmla="*/ 35014 w 35013"/>
                  <a:gd name="connsiteY0" fmla="*/ 27697 h 55393"/>
                  <a:gd name="connsiteX1" fmla="*/ 17507 w 35013"/>
                  <a:gd name="connsiteY1" fmla="*/ 55394 h 55393"/>
                  <a:gd name="connsiteX2" fmla="*/ 0 w 35013"/>
                  <a:gd name="connsiteY2" fmla="*/ 27697 h 55393"/>
                  <a:gd name="connsiteX3" fmla="*/ 17507 w 35013"/>
                  <a:gd name="connsiteY3" fmla="*/ 0 h 55393"/>
                  <a:gd name="connsiteX4" fmla="*/ 35014 w 35013"/>
                  <a:gd name="connsiteY4" fmla="*/ 27697 h 553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13" h="55393">
                    <a:moveTo>
                      <a:pt x="35014" y="27697"/>
                    </a:moveTo>
                    <a:cubicBezTo>
                      <a:pt x="35014" y="42994"/>
                      <a:pt x="27176" y="55394"/>
                      <a:pt x="17507" y="55394"/>
                    </a:cubicBezTo>
                    <a:cubicBezTo>
                      <a:pt x="7838" y="55394"/>
                      <a:pt x="0" y="42994"/>
                      <a:pt x="0" y="27697"/>
                    </a:cubicBezTo>
                    <a:cubicBezTo>
                      <a:pt x="0" y="12400"/>
                      <a:pt x="7838" y="0"/>
                      <a:pt x="17507" y="0"/>
                    </a:cubicBezTo>
                    <a:cubicBezTo>
                      <a:pt x="27176" y="0"/>
                      <a:pt x="35014" y="12400"/>
                      <a:pt x="35014" y="27697"/>
                    </a:cubicBezTo>
                    <a:close/>
                  </a:path>
                </a:pathLst>
              </a:custGeom>
              <a:solidFill>
                <a:srgbClr val="FFC999"/>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207" name="Freeform: Shape 206">
                <a:extLst>
                  <a:ext uri="{FF2B5EF4-FFF2-40B4-BE49-F238E27FC236}">
                    <a16:creationId xmlns:a16="http://schemas.microsoft.com/office/drawing/2014/main" id="{19A48B12-CE8E-B0CC-F800-445F6E6E0198}"/>
                  </a:ext>
                </a:extLst>
              </p:cNvPr>
              <p:cNvSpPr>
                <a:spLocks noGrp="1" noRot="1" noMove="1" noResize="1" noEditPoints="1" noAdjustHandles="1" noChangeArrowheads="1" noChangeShapeType="1"/>
              </p:cNvSpPr>
              <p:nvPr/>
            </p:nvSpPr>
            <p:spPr>
              <a:xfrm>
                <a:off x="363758" y="1926017"/>
                <a:ext cx="462860" cy="252298"/>
              </a:xfrm>
              <a:custGeom>
                <a:avLst/>
                <a:gdLst>
                  <a:gd name="connsiteX0" fmla="*/ 461711 w 462860"/>
                  <a:gd name="connsiteY0" fmla="*/ 145227 h 252298"/>
                  <a:gd name="connsiteX1" fmla="*/ 453130 w 462860"/>
                  <a:gd name="connsiteY1" fmla="*/ 132260 h 252298"/>
                  <a:gd name="connsiteX2" fmla="*/ 449644 w 462860"/>
                  <a:gd name="connsiteY2" fmla="*/ 127394 h 252298"/>
                  <a:gd name="connsiteX3" fmla="*/ 442749 w 462860"/>
                  <a:gd name="connsiteY3" fmla="*/ 118373 h 252298"/>
                  <a:gd name="connsiteX4" fmla="*/ 401472 w 462860"/>
                  <a:gd name="connsiteY4" fmla="*/ 78456 h 252298"/>
                  <a:gd name="connsiteX5" fmla="*/ 399077 w 462860"/>
                  <a:gd name="connsiteY5" fmla="*/ 76847 h 252298"/>
                  <a:gd name="connsiteX6" fmla="*/ 399077 w 462860"/>
                  <a:gd name="connsiteY6" fmla="*/ 76847 h 252298"/>
                  <a:gd name="connsiteX7" fmla="*/ 399039 w 462860"/>
                  <a:gd name="connsiteY7" fmla="*/ 76808 h 252298"/>
                  <a:gd name="connsiteX8" fmla="*/ 399039 w 462860"/>
                  <a:gd name="connsiteY8" fmla="*/ 76789 h 252298"/>
                  <a:gd name="connsiteX9" fmla="*/ 397258 w 462860"/>
                  <a:gd name="connsiteY9" fmla="*/ 71828 h 252298"/>
                  <a:gd name="connsiteX10" fmla="*/ 397258 w 462860"/>
                  <a:gd name="connsiteY10" fmla="*/ 71771 h 252298"/>
                  <a:gd name="connsiteX11" fmla="*/ 397353 w 462860"/>
                  <a:gd name="connsiteY11" fmla="*/ 71349 h 252298"/>
                  <a:gd name="connsiteX12" fmla="*/ 397468 w 462860"/>
                  <a:gd name="connsiteY12" fmla="*/ 70679 h 252298"/>
                  <a:gd name="connsiteX13" fmla="*/ 397526 w 462860"/>
                  <a:gd name="connsiteY13" fmla="*/ 70353 h 252298"/>
                  <a:gd name="connsiteX14" fmla="*/ 397583 w 462860"/>
                  <a:gd name="connsiteY14" fmla="*/ 69874 h 252298"/>
                  <a:gd name="connsiteX15" fmla="*/ 397641 w 462860"/>
                  <a:gd name="connsiteY15" fmla="*/ 69415 h 252298"/>
                  <a:gd name="connsiteX16" fmla="*/ 397641 w 462860"/>
                  <a:gd name="connsiteY16" fmla="*/ 69147 h 252298"/>
                  <a:gd name="connsiteX17" fmla="*/ 397660 w 462860"/>
                  <a:gd name="connsiteY17" fmla="*/ 68802 h 252298"/>
                  <a:gd name="connsiteX18" fmla="*/ 397679 w 462860"/>
                  <a:gd name="connsiteY18" fmla="*/ 68380 h 252298"/>
                  <a:gd name="connsiteX19" fmla="*/ 396951 w 462860"/>
                  <a:gd name="connsiteY19" fmla="*/ 63094 h 252298"/>
                  <a:gd name="connsiteX20" fmla="*/ 382413 w 462860"/>
                  <a:gd name="connsiteY20" fmla="*/ 44725 h 252298"/>
                  <a:gd name="connsiteX21" fmla="*/ 381973 w 462860"/>
                  <a:gd name="connsiteY21" fmla="*/ 44361 h 252298"/>
                  <a:gd name="connsiteX22" fmla="*/ 381973 w 462860"/>
                  <a:gd name="connsiteY22" fmla="*/ 44361 h 252298"/>
                  <a:gd name="connsiteX23" fmla="*/ 352418 w 462860"/>
                  <a:gd name="connsiteY23" fmla="*/ 27084 h 252298"/>
                  <a:gd name="connsiteX24" fmla="*/ 275360 w 462860"/>
                  <a:gd name="connsiteY24" fmla="*/ 5708 h 252298"/>
                  <a:gd name="connsiteX25" fmla="*/ 273560 w 462860"/>
                  <a:gd name="connsiteY25" fmla="*/ 5287 h 252298"/>
                  <a:gd name="connsiteX26" fmla="*/ 273541 w 462860"/>
                  <a:gd name="connsiteY26" fmla="*/ 5287 h 252298"/>
                  <a:gd name="connsiteX27" fmla="*/ 273522 w 462860"/>
                  <a:gd name="connsiteY27" fmla="*/ 5287 h 252298"/>
                  <a:gd name="connsiteX28" fmla="*/ 259597 w 462860"/>
                  <a:gd name="connsiteY28" fmla="*/ 2222 h 252298"/>
                  <a:gd name="connsiteX29" fmla="*/ 249292 w 462860"/>
                  <a:gd name="connsiteY29" fmla="*/ 0 h 252298"/>
                  <a:gd name="connsiteX30" fmla="*/ 213722 w 462860"/>
                  <a:gd name="connsiteY30" fmla="*/ 0 h 252298"/>
                  <a:gd name="connsiteX31" fmla="*/ 206980 w 462860"/>
                  <a:gd name="connsiteY31" fmla="*/ 1456 h 252298"/>
                  <a:gd name="connsiteX32" fmla="*/ 195334 w 462860"/>
                  <a:gd name="connsiteY32" fmla="*/ 4003 h 252298"/>
                  <a:gd name="connsiteX33" fmla="*/ 194357 w 462860"/>
                  <a:gd name="connsiteY33" fmla="*/ 4214 h 252298"/>
                  <a:gd name="connsiteX34" fmla="*/ 110615 w 462860"/>
                  <a:gd name="connsiteY34" fmla="*/ 27103 h 252298"/>
                  <a:gd name="connsiteX35" fmla="*/ 83187 w 462860"/>
                  <a:gd name="connsiteY35" fmla="*/ 42752 h 252298"/>
                  <a:gd name="connsiteX36" fmla="*/ 66063 w 462860"/>
                  <a:gd name="connsiteY36" fmla="*/ 63113 h 252298"/>
                  <a:gd name="connsiteX37" fmla="*/ 65335 w 462860"/>
                  <a:gd name="connsiteY37" fmla="*/ 68400 h 252298"/>
                  <a:gd name="connsiteX38" fmla="*/ 65373 w 462860"/>
                  <a:gd name="connsiteY38" fmla="*/ 68821 h 252298"/>
                  <a:gd name="connsiteX39" fmla="*/ 65373 w 462860"/>
                  <a:gd name="connsiteY39" fmla="*/ 69166 h 252298"/>
                  <a:gd name="connsiteX40" fmla="*/ 65392 w 462860"/>
                  <a:gd name="connsiteY40" fmla="*/ 69434 h 252298"/>
                  <a:gd name="connsiteX41" fmla="*/ 65450 w 462860"/>
                  <a:gd name="connsiteY41" fmla="*/ 69894 h 252298"/>
                  <a:gd name="connsiteX42" fmla="*/ 65507 w 462860"/>
                  <a:gd name="connsiteY42" fmla="*/ 70372 h 252298"/>
                  <a:gd name="connsiteX43" fmla="*/ 65565 w 462860"/>
                  <a:gd name="connsiteY43" fmla="*/ 70698 h 252298"/>
                  <a:gd name="connsiteX44" fmla="*/ 65680 w 462860"/>
                  <a:gd name="connsiteY44" fmla="*/ 71368 h 252298"/>
                  <a:gd name="connsiteX45" fmla="*/ 65795 w 462860"/>
                  <a:gd name="connsiteY45" fmla="*/ 71790 h 252298"/>
                  <a:gd name="connsiteX46" fmla="*/ 65795 w 462860"/>
                  <a:gd name="connsiteY46" fmla="*/ 71847 h 252298"/>
                  <a:gd name="connsiteX47" fmla="*/ 64013 w 462860"/>
                  <a:gd name="connsiteY47" fmla="*/ 76808 h 252298"/>
                  <a:gd name="connsiteX48" fmla="*/ 63994 w 462860"/>
                  <a:gd name="connsiteY48" fmla="*/ 76808 h 252298"/>
                  <a:gd name="connsiteX49" fmla="*/ 63975 w 462860"/>
                  <a:gd name="connsiteY49" fmla="*/ 76847 h 252298"/>
                  <a:gd name="connsiteX50" fmla="*/ 63956 w 462860"/>
                  <a:gd name="connsiteY50" fmla="*/ 76847 h 252298"/>
                  <a:gd name="connsiteX51" fmla="*/ 61562 w 462860"/>
                  <a:gd name="connsiteY51" fmla="*/ 78475 h 252298"/>
                  <a:gd name="connsiteX52" fmla="*/ 20284 w 462860"/>
                  <a:gd name="connsiteY52" fmla="*/ 118392 h 252298"/>
                  <a:gd name="connsiteX53" fmla="*/ 13389 w 462860"/>
                  <a:gd name="connsiteY53" fmla="*/ 127414 h 252298"/>
                  <a:gd name="connsiteX54" fmla="*/ 9884 w 462860"/>
                  <a:gd name="connsiteY54" fmla="*/ 132279 h 252298"/>
                  <a:gd name="connsiteX55" fmla="*/ 1302 w 462860"/>
                  <a:gd name="connsiteY55" fmla="*/ 145246 h 252298"/>
                  <a:gd name="connsiteX56" fmla="*/ 0 w 462860"/>
                  <a:gd name="connsiteY56" fmla="*/ 147334 h 252298"/>
                  <a:gd name="connsiteX57" fmla="*/ 632 w 462860"/>
                  <a:gd name="connsiteY57" fmla="*/ 148081 h 252298"/>
                  <a:gd name="connsiteX58" fmla="*/ 843 w 462860"/>
                  <a:gd name="connsiteY58" fmla="*/ 148311 h 252298"/>
                  <a:gd name="connsiteX59" fmla="*/ 2682 w 462860"/>
                  <a:gd name="connsiteY59" fmla="*/ 150399 h 252298"/>
                  <a:gd name="connsiteX60" fmla="*/ 3563 w 462860"/>
                  <a:gd name="connsiteY60" fmla="*/ 151356 h 252298"/>
                  <a:gd name="connsiteX61" fmla="*/ 12489 w 462860"/>
                  <a:gd name="connsiteY61" fmla="*/ 160761 h 252298"/>
                  <a:gd name="connsiteX62" fmla="*/ 13868 w 462860"/>
                  <a:gd name="connsiteY62" fmla="*/ 162140 h 252298"/>
                  <a:gd name="connsiteX63" fmla="*/ 14538 w 462860"/>
                  <a:gd name="connsiteY63" fmla="*/ 162811 h 252298"/>
                  <a:gd name="connsiteX64" fmla="*/ 14710 w 462860"/>
                  <a:gd name="connsiteY64" fmla="*/ 163002 h 252298"/>
                  <a:gd name="connsiteX65" fmla="*/ 17028 w 462860"/>
                  <a:gd name="connsiteY65" fmla="*/ 165281 h 252298"/>
                  <a:gd name="connsiteX66" fmla="*/ 17603 w 462860"/>
                  <a:gd name="connsiteY66" fmla="*/ 165837 h 252298"/>
                  <a:gd name="connsiteX67" fmla="*/ 24517 w 462860"/>
                  <a:gd name="connsiteY67" fmla="*/ 172349 h 252298"/>
                  <a:gd name="connsiteX68" fmla="*/ 26126 w 462860"/>
                  <a:gd name="connsiteY68" fmla="*/ 173786 h 252298"/>
                  <a:gd name="connsiteX69" fmla="*/ 27295 w 462860"/>
                  <a:gd name="connsiteY69" fmla="*/ 174820 h 252298"/>
                  <a:gd name="connsiteX70" fmla="*/ 30053 w 462860"/>
                  <a:gd name="connsiteY70" fmla="*/ 177214 h 252298"/>
                  <a:gd name="connsiteX71" fmla="*/ 35071 w 462860"/>
                  <a:gd name="connsiteY71" fmla="*/ 181486 h 252298"/>
                  <a:gd name="connsiteX72" fmla="*/ 46736 w 462860"/>
                  <a:gd name="connsiteY72" fmla="*/ 190699 h 252298"/>
                  <a:gd name="connsiteX73" fmla="*/ 60240 w 462860"/>
                  <a:gd name="connsiteY73" fmla="*/ 200314 h 252298"/>
                  <a:gd name="connsiteX74" fmla="*/ 61178 w 462860"/>
                  <a:gd name="connsiteY74" fmla="*/ 200946 h 252298"/>
                  <a:gd name="connsiteX75" fmla="*/ 61198 w 462860"/>
                  <a:gd name="connsiteY75" fmla="*/ 200946 h 252298"/>
                  <a:gd name="connsiteX76" fmla="*/ 65526 w 462860"/>
                  <a:gd name="connsiteY76" fmla="*/ 203800 h 252298"/>
                  <a:gd name="connsiteX77" fmla="*/ 68591 w 462860"/>
                  <a:gd name="connsiteY77" fmla="*/ 205735 h 252298"/>
                  <a:gd name="connsiteX78" fmla="*/ 70660 w 462860"/>
                  <a:gd name="connsiteY78" fmla="*/ 207018 h 252298"/>
                  <a:gd name="connsiteX79" fmla="*/ 71426 w 462860"/>
                  <a:gd name="connsiteY79" fmla="*/ 207478 h 252298"/>
                  <a:gd name="connsiteX80" fmla="*/ 72671 w 462860"/>
                  <a:gd name="connsiteY80" fmla="*/ 208244 h 252298"/>
                  <a:gd name="connsiteX81" fmla="*/ 97361 w 462860"/>
                  <a:gd name="connsiteY81" fmla="*/ 221614 h 252298"/>
                  <a:gd name="connsiteX82" fmla="*/ 99104 w 462860"/>
                  <a:gd name="connsiteY82" fmla="*/ 222457 h 252298"/>
                  <a:gd name="connsiteX83" fmla="*/ 100981 w 462860"/>
                  <a:gd name="connsiteY83" fmla="*/ 223357 h 252298"/>
                  <a:gd name="connsiteX84" fmla="*/ 102705 w 462860"/>
                  <a:gd name="connsiteY84" fmla="*/ 224161 h 252298"/>
                  <a:gd name="connsiteX85" fmla="*/ 138427 w 462860"/>
                  <a:gd name="connsiteY85" fmla="*/ 237991 h 252298"/>
                  <a:gd name="connsiteX86" fmla="*/ 143369 w 462860"/>
                  <a:gd name="connsiteY86" fmla="*/ 239504 h 252298"/>
                  <a:gd name="connsiteX87" fmla="*/ 143599 w 462860"/>
                  <a:gd name="connsiteY87" fmla="*/ 239580 h 252298"/>
                  <a:gd name="connsiteX88" fmla="*/ 144020 w 462860"/>
                  <a:gd name="connsiteY88" fmla="*/ 239715 h 252298"/>
                  <a:gd name="connsiteX89" fmla="*/ 144039 w 462860"/>
                  <a:gd name="connsiteY89" fmla="*/ 239715 h 252298"/>
                  <a:gd name="connsiteX90" fmla="*/ 144154 w 462860"/>
                  <a:gd name="connsiteY90" fmla="*/ 239753 h 252298"/>
                  <a:gd name="connsiteX91" fmla="*/ 144595 w 462860"/>
                  <a:gd name="connsiteY91" fmla="*/ 239887 h 252298"/>
                  <a:gd name="connsiteX92" fmla="*/ 145553 w 462860"/>
                  <a:gd name="connsiteY92" fmla="*/ 240174 h 252298"/>
                  <a:gd name="connsiteX93" fmla="*/ 145629 w 462860"/>
                  <a:gd name="connsiteY93" fmla="*/ 240193 h 252298"/>
                  <a:gd name="connsiteX94" fmla="*/ 147449 w 462860"/>
                  <a:gd name="connsiteY94" fmla="*/ 240711 h 252298"/>
                  <a:gd name="connsiteX95" fmla="*/ 147928 w 462860"/>
                  <a:gd name="connsiteY95" fmla="*/ 240845 h 252298"/>
                  <a:gd name="connsiteX96" fmla="*/ 150092 w 462860"/>
                  <a:gd name="connsiteY96" fmla="*/ 241438 h 252298"/>
                  <a:gd name="connsiteX97" fmla="*/ 151261 w 462860"/>
                  <a:gd name="connsiteY97" fmla="*/ 241764 h 252298"/>
                  <a:gd name="connsiteX98" fmla="*/ 151605 w 462860"/>
                  <a:gd name="connsiteY98" fmla="*/ 241860 h 252298"/>
                  <a:gd name="connsiteX99" fmla="*/ 152371 w 462860"/>
                  <a:gd name="connsiteY99" fmla="*/ 242070 h 252298"/>
                  <a:gd name="connsiteX100" fmla="*/ 153233 w 462860"/>
                  <a:gd name="connsiteY100" fmla="*/ 242281 h 252298"/>
                  <a:gd name="connsiteX101" fmla="*/ 153253 w 462860"/>
                  <a:gd name="connsiteY101" fmla="*/ 242281 h 252298"/>
                  <a:gd name="connsiteX102" fmla="*/ 153885 w 462860"/>
                  <a:gd name="connsiteY102" fmla="*/ 242434 h 252298"/>
                  <a:gd name="connsiteX103" fmla="*/ 153923 w 462860"/>
                  <a:gd name="connsiteY103" fmla="*/ 242434 h 252298"/>
                  <a:gd name="connsiteX104" fmla="*/ 159305 w 462860"/>
                  <a:gd name="connsiteY104" fmla="*/ 243794 h 252298"/>
                  <a:gd name="connsiteX105" fmla="*/ 160876 w 462860"/>
                  <a:gd name="connsiteY105" fmla="*/ 244177 h 252298"/>
                  <a:gd name="connsiteX106" fmla="*/ 164381 w 462860"/>
                  <a:gd name="connsiteY106" fmla="*/ 244982 h 252298"/>
                  <a:gd name="connsiteX107" fmla="*/ 173633 w 462860"/>
                  <a:gd name="connsiteY107" fmla="*/ 246878 h 252298"/>
                  <a:gd name="connsiteX108" fmla="*/ 175529 w 462860"/>
                  <a:gd name="connsiteY108" fmla="*/ 247223 h 252298"/>
                  <a:gd name="connsiteX109" fmla="*/ 179858 w 462860"/>
                  <a:gd name="connsiteY109" fmla="*/ 247989 h 252298"/>
                  <a:gd name="connsiteX110" fmla="*/ 186906 w 462860"/>
                  <a:gd name="connsiteY110" fmla="*/ 249100 h 252298"/>
                  <a:gd name="connsiteX111" fmla="*/ 187117 w 462860"/>
                  <a:gd name="connsiteY111" fmla="*/ 249138 h 252298"/>
                  <a:gd name="connsiteX112" fmla="*/ 200410 w 462860"/>
                  <a:gd name="connsiteY112" fmla="*/ 250747 h 252298"/>
                  <a:gd name="connsiteX113" fmla="*/ 201751 w 462860"/>
                  <a:gd name="connsiteY113" fmla="*/ 250881 h 252298"/>
                  <a:gd name="connsiteX114" fmla="*/ 205869 w 462860"/>
                  <a:gd name="connsiteY114" fmla="*/ 251245 h 252298"/>
                  <a:gd name="connsiteX115" fmla="*/ 211328 w 462860"/>
                  <a:gd name="connsiteY115" fmla="*/ 251648 h 252298"/>
                  <a:gd name="connsiteX116" fmla="*/ 219967 w 462860"/>
                  <a:gd name="connsiteY116" fmla="*/ 252088 h 252298"/>
                  <a:gd name="connsiteX117" fmla="*/ 222169 w 462860"/>
                  <a:gd name="connsiteY117" fmla="*/ 252165 h 252298"/>
                  <a:gd name="connsiteX118" fmla="*/ 231440 w 462860"/>
                  <a:gd name="connsiteY118" fmla="*/ 252299 h 252298"/>
                  <a:gd name="connsiteX119" fmla="*/ 240711 w 462860"/>
                  <a:gd name="connsiteY119" fmla="*/ 252165 h 252298"/>
                  <a:gd name="connsiteX120" fmla="*/ 242932 w 462860"/>
                  <a:gd name="connsiteY120" fmla="*/ 252088 h 252298"/>
                  <a:gd name="connsiteX121" fmla="*/ 251552 w 462860"/>
                  <a:gd name="connsiteY121" fmla="*/ 251648 h 252298"/>
                  <a:gd name="connsiteX122" fmla="*/ 252912 w 462860"/>
                  <a:gd name="connsiteY122" fmla="*/ 251571 h 252298"/>
                  <a:gd name="connsiteX123" fmla="*/ 256436 w 462860"/>
                  <a:gd name="connsiteY123" fmla="*/ 251303 h 252298"/>
                  <a:gd name="connsiteX124" fmla="*/ 267316 w 462860"/>
                  <a:gd name="connsiteY124" fmla="*/ 250230 h 252298"/>
                  <a:gd name="connsiteX125" fmla="*/ 267316 w 462860"/>
                  <a:gd name="connsiteY125" fmla="*/ 250230 h 252298"/>
                  <a:gd name="connsiteX126" fmla="*/ 270706 w 462860"/>
                  <a:gd name="connsiteY126" fmla="*/ 249809 h 252298"/>
                  <a:gd name="connsiteX127" fmla="*/ 270936 w 462860"/>
                  <a:gd name="connsiteY127" fmla="*/ 249790 h 252298"/>
                  <a:gd name="connsiteX128" fmla="*/ 271070 w 462860"/>
                  <a:gd name="connsiteY128" fmla="*/ 249770 h 252298"/>
                  <a:gd name="connsiteX129" fmla="*/ 273598 w 462860"/>
                  <a:gd name="connsiteY129" fmla="*/ 249445 h 252298"/>
                  <a:gd name="connsiteX130" fmla="*/ 275744 w 462860"/>
                  <a:gd name="connsiteY130" fmla="*/ 249158 h 252298"/>
                  <a:gd name="connsiteX131" fmla="*/ 277084 w 462860"/>
                  <a:gd name="connsiteY131" fmla="*/ 248966 h 252298"/>
                  <a:gd name="connsiteX132" fmla="*/ 277084 w 462860"/>
                  <a:gd name="connsiteY132" fmla="*/ 248966 h 252298"/>
                  <a:gd name="connsiteX133" fmla="*/ 279210 w 462860"/>
                  <a:gd name="connsiteY133" fmla="*/ 248640 h 252298"/>
                  <a:gd name="connsiteX134" fmla="*/ 280187 w 462860"/>
                  <a:gd name="connsiteY134" fmla="*/ 248487 h 252298"/>
                  <a:gd name="connsiteX135" fmla="*/ 285033 w 462860"/>
                  <a:gd name="connsiteY135" fmla="*/ 247683 h 252298"/>
                  <a:gd name="connsiteX136" fmla="*/ 285991 w 462860"/>
                  <a:gd name="connsiteY136" fmla="*/ 247510 h 252298"/>
                  <a:gd name="connsiteX137" fmla="*/ 286144 w 462860"/>
                  <a:gd name="connsiteY137" fmla="*/ 247491 h 252298"/>
                  <a:gd name="connsiteX138" fmla="*/ 292733 w 462860"/>
                  <a:gd name="connsiteY138" fmla="*/ 246227 h 252298"/>
                  <a:gd name="connsiteX139" fmla="*/ 294208 w 462860"/>
                  <a:gd name="connsiteY139" fmla="*/ 245920 h 252298"/>
                  <a:gd name="connsiteX140" fmla="*/ 300491 w 462860"/>
                  <a:gd name="connsiteY140" fmla="*/ 244522 h 252298"/>
                  <a:gd name="connsiteX141" fmla="*/ 300567 w 462860"/>
                  <a:gd name="connsiteY141" fmla="*/ 244522 h 252298"/>
                  <a:gd name="connsiteX142" fmla="*/ 301199 w 462860"/>
                  <a:gd name="connsiteY142" fmla="*/ 244369 h 252298"/>
                  <a:gd name="connsiteX143" fmla="*/ 310508 w 462860"/>
                  <a:gd name="connsiteY143" fmla="*/ 242051 h 252298"/>
                  <a:gd name="connsiteX144" fmla="*/ 311160 w 462860"/>
                  <a:gd name="connsiteY144" fmla="*/ 241879 h 252298"/>
                  <a:gd name="connsiteX145" fmla="*/ 311217 w 462860"/>
                  <a:gd name="connsiteY145" fmla="*/ 241879 h 252298"/>
                  <a:gd name="connsiteX146" fmla="*/ 312462 w 462860"/>
                  <a:gd name="connsiteY146" fmla="*/ 241534 h 252298"/>
                  <a:gd name="connsiteX147" fmla="*/ 314875 w 462860"/>
                  <a:gd name="connsiteY147" fmla="*/ 240864 h 252298"/>
                  <a:gd name="connsiteX148" fmla="*/ 316982 w 462860"/>
                  <a:gd name="connsiteY148" fmla="*/ 240251 h 252298"/>
                  <a:gd name="connsiteX149" fmla="*/ 319473 w 462860"/>
                  <a:gd name="connsiteY149" fmla="*/ 239504 h 252298"/>
                  <a:gd name="connsiteX150" fmla="*/ 382509 w 462860"/>
                  <a:gd name="connsiteY150" fmla="*/ 212707 h 252298"/>
                  <a:gd name="connsiteX151" fmla="*/ 386665 w 462860"/>
                  <a:gd name="connsiteY151" fmla="*/ 210332 h 252298"/>
                  <a:gd name="connsiteX152" fmla="*/ 389807 w 462860"/>
                  <a:gd name="connsiteY152" fmla="*/ 208474 h 252298"/>
                  <a:gd name="connsiteX153" fmla="*/ 389807 w 462860"/>
                  <a:gd name="connsiteY153" fmla="*/ 208474 h 252298"/>
                  <a:gd name="connsiteX154" fmla="*/ 391511 w 462860"/>
                  <a:gd name="connsiteY154" fmla="*/ 207440 h 252298"/>
                  <a:gd name="connsiteX155" fmla="*/ 392163 w 462860"/>
                  <a:gd name="connsiteY155" fmla="*/ 207038 h 252298"/>
                  <a:gd name="connsiteX156" fmla="*/ 394193 w 462860"/>
                  <a:gd name="connsiteY156" fmla="*/ 205754 h 252298"/>
                  <a:gd name="connsiteX157" fmla="*/ 394212 w 462860"/>
                  <a:gd name="connsiteY157" fmla="*/ 205754 h 252298"/>
                  <a:gd name="connsiteX158" fmla="*/ 417025 w 462860"/>
                  <a:gd name="connsiteY158" fmla="*/ 190048 h 252298"/>
                  <a:gd name="connsiteX159" fmla="*/ 428843 w 462860"/>
                  <a:gd name="connsiteY159" fmla="*/ 180624 h 252298"/>
                  <a:gd name="connsiteX160" fmla="*/ 431697 w 462860"/>
                  <a:gd name="connsiteY160" fmla="*/ 178210 h 252298"/>
                  <a:gd name="connsiteX161" fmla="*/ 432769 w 462860"/>
                  <a:gd name="connsiteY161" fmla="*/ 177272 h 252298"/>
                  <a:gd name="connsiteX162" fmla="*/ 437041 w 462860"/>
                  <a:gd name="connsiteY162" fmla="*/ 173518 h 252298"/>
                  <a:gd name="connsiteX163" fmla="*/ 437520 w 462860"/>
                  <a:gd name="connsiteY163" fmla="*/ 173096 h 252298"/>
                  <a:gd name="connsiteX164" fmla="*/ 438822 w 462860"/>
                  <a:gd name="connsiteY164" fmla="*/ 171928 h 252298"/>
                  <a:gd name="connsiteX165" fmla="*/ 441638 w 462860"/>
                  <a:gd name="connsiteY165" fmla="*/ 169323 h 252298"/>
                  <a:gd name="connsiteX166" fmla="*/ 441772 w 462860"/>
                  <a:gd name="connsiteY166" fmla="*/ 169189 h 252298"/>
                  <a:gd name="connsiteX167" fmla="*/ 448323 w 462860"/>
                  <a:gd name="connsiteY167" fmla="*/ 162849 h 252298"/>
                  <a:gd name="connsiteX168" fmla="*/ 448993 w 462860"/>
                  <a:gd name="connsiteY168" fmla="*/ 162178 h 252298"/>
                  <a:gd name="connsiteX169" fmla="*/ 457938 w 462860"/>
                  <a:gd name="connsiteY169" fmla="*/ 152869 h 252298"/>
                  <a:gd name="connsiteX170" fmla="*/ 458877 w 462860"/>
                  <a:gd name="connsiteY170" fmla="*/ 151873 h 252298"/>
                  <a:gd name="connsiteX171" fmla="*/ 460179 w 462860"/>
                  <a:gd name="connsiteY171" fmla="*/ 150437 h 252298"/>
                  <a:gd name="connsiteX172" fmla="*/ 460524 w 462860"/>
                  <a:gd name="connsiteY172" fmla="*/ 150035 h 252298"/>
                  <a:gd name="connsiteX173" fmla="*/ 460811 w 462860"/>
                  <a:gd name="connsiteY173" fmla="*/ 149709 h 252298"/>
                  <a:gd name="connsiteX174" fmla="*/ 462861 w 462860"/>
                  <a:gd name="connsiteY174" fmla="*/ 147372 h 252298"/>
                  <a:gd name="connsiteX175" fmla="*/ 461558 w 462860"/>
                  <a:gd name="connsiteY175" fmla="*/ 145265 h 252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462860" h="252298">
                    <a:moveTo>
                      <a:pt x="461711" y="145227"/>
                    </a:moveTo>
                    <a:cubicBezTo>
                      <a:pt x="458857" y="140687"/>
                      <a:pt x="456003" y="136378"/>
                      <a:pt x="453130" y="132260"/>
                    </a:cubicBezTo>
                    <a:cubicBezTo>
                      <a:pt x="451962" y="130593"/>
                      <a:pt x="450794" y="128984"/>
                      <a:pt x="449644" y="127394"/>
                    </a:cubicBezTo>
                    <a:cubicBezTo>
                      <a:pt x="447327" y="124234"/>
                      <a:pt x="445028" y="121227"/>
                      <a:pt x="442749" y="118373"/>
                    </a:cubicBezTo>
                    <a:cubicBezTo>
                      <a:pt x="427157" y="98855"/>
                      <a:pt x="412179" y="85715"/>
                      <a:pt x="401472" y="78456"/>
                    </a:cubicBezTo>
                    <a:cubicBezTo>
                      <a:pt x="400648" y="77900"/>
                      <a:pt x="399863" y="77364"/>
                      <a:pt x="399077" y="76847"/>
                    </a:cubicBezTo>
                    <a:lnTo>
                      <a:pt x="399077" y="76847"/>
                    </a:lnTo>
                    <a:cubicBezTo>
                      <a:pt x="399077" y="76847"/>
                      <a:pt x="399058" y="76808"/>
                      <a:pt x="399039" y="76808"/>
                    </a:cubicBezTo>
                    <a:cubicBezTo>
                      <a:pt x="399039" y="76808"/>
                      <a:pt x="399039" y="76808"/>
                      <a:pt x="399039" y="76789"/>
                    </a:cubicBezTo>
                    <a:cubicBezTo>
                      <a:pt x="397545" y="75621"/>
                      <a:pt x="396836" y="73686"/>
                      <a:pt x="397258" y="71828"/>
                    </a:cubicBezTo>
                    <a:cubicBezTo>
                      <a:pt x="397258" y="71809"/>
                      <a:pt x="397258" y="71790"/>
                      <a:pt x="397258" y="71771"/>
                    </a:cubicBezTo>
                    <a:cubicBezTo>
                      <a:pt x="397296" y="71617"/>
                      <a:pt x="397315" y="71483"/>
                      <a:pt x="397353" y="71349"/>
                    </a:cubicBezTo>
                    <a:cubicBezTo>
                      <a:pt x="397392" y="71119"/>
                      <a:pt x="397430" y="70909"/>
                      <a:pt x="397468" y="70679"/>
                    </a:cubicBezTo>
                    <a:cubicBezTo>
                      <a:pt x="397487" y="70583"/>
                      <a:pt x="397507" y="70449"/>
                      <a:pt x="397526" y="70353"/>
                    </a:cubicBezTo>
                    <a:cubicBezTo>
                      <a:pt x="397545" y="70181"/>
                      <a:pt x="397564" y="70028"/>
                      <a:pt x="397583" y="69874"/>
                    </a:cubicBezTo>
                    <a:cubicBezTo>
                      <a:pt x="397602" y="69721"/>
                      <a:pt x="397622" y="69568"/>
                      <a:pt x="397641" y="69415"/>
                    </a:cubicBezTo>
                    <a:cubicBezTo>
                      <a:pt x="397641" y="69338"/>
                      <a:pt x="397641" y="69242"/>
                      <a:pt x="397641" y="69147"/>
                    </a:cubicBezTo>
                    <a:cubicBezTo>
                      <a:pt x="397641" y="69032"/>
                      <a:pt x="397641" y="68917"/>
                      <a:pt x="397660" y="68802"/>
                    </a:cubicBezTo>
                    <a:cubicBezTo>
                      <a:pt x="397660" y="68668"/>
                      <a:pt x="397679" y="68514"/>
                      <a:pt x="397679" y="68380"/>
                    </a:cubicBezTo>
                    <a:cubicBezTo>
                      <a:pt x="397717" y="66599"/>
                      <a:pt x="397468" y="64837"/>
                      <a:pt x="396951" y="63094"/>
                    </a:cubicBezTo>
                    <a:cubicBezTo>
                      <a:pt x="395036" y="56562"/>
                      <a:pt x="389481" y="50318"/>
                      <a:pt x="382413" y="44725"/>
                    </a:cubicBezTo>
                    <a:cubicBezTo>
                      <a:pt x="382279" y="44591"/>
                      <a:pt x="382107" y="44476"/>
                      <a:pt x="381973" y="44361"/>
                    </a:cubicBezTo>
                    <a:lnTo>
                      <a:pt x="381973" y="44361"/>
                    </a:lnTo>
                    <a:cubicBezTo>
                      <a:pt x="373047" y="37370"/>
                      <a:pt x="361842" y="31394"/>
                      <a:pt x="352418" y="27084"/>
                    </a:cubicBezTo>
                    <a:cubicBezTo>
                      <a:pt x="337688" y="20361"/>
                      <a:pt x="301333" y="11550"/>
                      <a:pt x="275360" y="5708"/>
                    </a:cubicBezTo>
                    <a:cubicBezTo>
                      <a:pt x="274767" y="5555"/>
                      <a:pt x="274154" y="5421"/>
                      <a:pt x="273560" y="5287"/>
                    </a:cubicBezTo>
                    <a:lnTo>
                      <a:pt x="273541" y="5287"/>
                    </a:lnTo>
                    <a:cubicBezTo>
                      <a:pt x="273541" y="5287"/>
                      <a:pt x="273522" y="5287"/>
                      <a:pt x="273522" y="5287"/>
                    </a:cubicBezTo>
                    <a:cubicBezTo>
                      <a:pt x="268331" y="4118"/>
                      <a:pt x="263581" y="3084"/>
                      <a:pt x="259597" y="2222"/>
                    </a:cubicBezTo>
                    <a:cubicBezTo>
                      <a:pt x="255095" y="1245"/>
                      <a:pt x="251533" y="479"/>
                      <a:pt x="249292" y="0"/>
                    </a:cubicBezTo>
                    <a:lnTo>
                      <a:pt x="213722" y="0"/>
                    </a:lnTo>
                    <a:cubicBezTo>
                      <a:pt x="212113" y="345"/>
                      <a:pt x="209815" y="843"/>
                      <a:pt x="206980" y="1456"/>
                    </a:cubicBezTo>
                    <a:cubicBezTo>
                      <a:pt x="203724" y="2145"/>
                      <a:pt x="199778" y="3007"/>
                      <a:pt x="195334" y="4003"/>
                    </a:cubicBezTo>
                    <a:cubicBezTo>
                      <a:pt x="195009" y="4080"/>
                      <a:pt x="194702" y="4156"/>
                      <a:pt x="194357" y="4214"/>
                    </a:cubicBezTo>
                    <a:cubicBezTo>
                      <a:pt x="168384" y="9979"/>
                      <a:pt x="126667" y="19748"/>
                      <a:pt x="110615" y="27103"/>
                    </a:cubicBezTo>
                    <a:cubicBezTo>
                      <a:pt x="101939" y="31068"/>
                      <a:pt x="91729" y="36470"/>
                      <a:pt x="83187" y="42752"/>
                    </a:cubicBezTo>
                    <a:cubicBezTo>
                      <a:pt x="74912" y="48862"/>
                      <a:pt x="68208" y="55815"/>
                      <a:pt x="66063" y="63113"/>
                    </a:cubicBezTo>
                    <a:cubicBezTo>
                      <a:pt x="65546" y="64856"/>
                      <a:pt x="65297" y="66618"/>
                      <a:pt x="65335" y="68400"/>
                    </a:cubicBezTo>
                    <a:cubicBezTo>
                      <a:pt x="65335" y="68534"/>
                      <a:pt x="65354" y="68687"/>
                      <a:pt x="65373" y="68821"/>
                    </a:cubicBezTo>
                    <a:cubicBezTo>
                      <a:pt x="65373" y="68936"/>
                      <a:pt x="65373" y="69051"/>
                      <a:pt x="65373" y="69166"/>
                    </a:cubicBezTo>
                    <a:cubicBezTo>
                      <a:pt x="65373" y="69242"/>
                      <a:pt x="65373" y="69338"/>
                      <a:pt x="65392" y="69434"/>
                    </a:cubicBezTo>
                    <a:cubicBezTo>
                      <a:pt x="65392" y="69587"/>
                      <a:pt x="65431" y="69740"/>
                      <a:pt x="65450" y="69894"/>
                    </a:cubicBezTo>
                    <a:cubicBezTo>
                      <a:pt x="65469" y="70047"/>
                      <a:pt x="65488" y="70200"/>
                      <a:pt x="65507" y="70372"/>
                    </a:cubicBezTo>
                    <a:cubicBezTo>
                      <a:pt x="65526" y="70468"/>
                      <a:pt x="65546" y="70602"/>
                      <a:pt x="65565" y="70698"/>
                    </a:cubicBezTo>
                    <a:cubicBezTo>
                      <a:pt x="65603" y="70928"/>
                      <a:pt x="65641" y="71139"/>
                      <a:pt x="65680" y="71368"/>
                    </a:cubicBezTo>
                    <a:cubicBezTo>
                      <a:pt x="65718" y="71503"/>
                      <a:pt x="65756" y="71656"/>
                      <a:pt x="65795" y="71790"/>
                    </a:cubicBezTo>
                    <a:cubicBezTo>
                      <a:pt x="65795" y="71809"/>
                      <a:pt x="65795" y="71828"/>
                      <a:pt x="65795" y="71847"/>
                    </a:cubicBezTo>
                    <a:cubicBezTo>
                      <a:pt x="66235" y="73705"/>
                      <a:pt x="65507" y="75640"/>
                      <a:pt x="64013" y="76808"/>
                    </a:cubicBezTo>
                    <a:lnTo>
                      <a:pt x="63994" y="76808"/>
                    </a:lnTo>
                    <a:cubicBezTo>
                      <a:pt x="63994" y="76808"/>
                      <a:pt x="63975" y="76847"/>
                      <a:pt x="63975" y="76847"/>
                    </a:cubicBezTo>
                    <a:lnTo>
                      <a:pt x="63956" y="76847"/>
                    </a:lnTo>
                    <a:cubicBezTo>
                      <a:pt x="63170" y="77383"/>
                      <a:pt x="62385" y="77919"/>
                      <a:pt x="61562" y="78475"/>
                    </a:cubicBezTo>
                    <a:cubicBezTo>
                      <a:pt x="50854" y="85734"/>
                      <a:pt x="35876" y="98874"/>
                      <a:pt x="20284" y="118392"/>
                    </a:cubicBezTo>
                    <a:cubicBezTo>
                      <a:pt x="18005" y="121246"/>
                      <a:pt x="15687" y="124272"/>
                      <a:pt x="13389" y="127414"/>
                    </a:cubicBezTo>
                    <a:cubicBezTo>
                      <a:pt x="12220" y="129003"/>
                      <a:pt x="11052" y="130612"/>
                      <a:pt x="9884" y="132279"/>
                    </a:cubicBezTo>
                    <a:cubicBezTo>
                      <a:pt x="7010" y="136378"/>
                      <a:pt x="4137" y="140707"/>
                      <a:pt x="1302" y="145246"/>
                    </a:cubicBezTo>
                    <a:cubicBezTo>
                      <a:pt x="862" y="145936"/>
                      <a:pt x="421" y="146644"/>
                      <a:pt x="0" y="147334"/>
                    </a:cubicBezTo>
                    <a:cubicBezTo>
                      <a:pt x="211" y="147583"/>
                      <a:pt x="421" y="147832"/>
                      <a:pt x="632" y="148081"/>
                    </a:cubicBezTo>
                    <a:cubicBezTo>
                      <a:pt x="709" y="148177"/>
                      <a:pt x="766" y="148253"/>
                      <a:pt x="843" y="148311"/>
                    </a:cubicBezTo>
                    <a:cubicBezTo>
                      <a:pt x="1456" y="149000"/>
                      <a:pt x="2069" y="149690"/>
                      <a:pt x="2682" y="150399"/>
                    </a:cubicBezTo>
                    <a:cubicBezTo>
                      <a:pt x="2969" y="150705"/>
                      <a:pt x="3256" y="151050"/>
                      <a:pt x="3563" y="151356"/>
                    </a:cubicBezTo>
                    <a:cubicBezTo>
                      <a:pt x="6455" y="154555"/>
                      <a:pt x="9443" y="157696"/>
                      <a:pt x="12489" y="160761"/>
                    </a:cubicBezTo>
                    <a:cubicBezTo>
                      <a:pt x="12948" y="161221"/>
                      <a:pt x="13389" y="161680"/>
                      <a:pt x="13868" y="162140"/>
                    </a:cubicBezTo>
                    <a:cubicBezTo>
                      <a:pt x="14078" y="162370"/>
                      <a:pt x="14308" y="162581"/>
                      <a:pt x="14538" y="162811"/>
                    </a:cubicBezTo>
                    <a:lnTo>
                      <a:pt x="14710" y="163002"/>
                    </a:lnTo>
                    <a:cubicBezTo>
                      <a:pt x="15477" y="163768"/>
                      <a:pt x="16262" y="164534"/>
                      <a:pt x="17028" y="165281"/>
                    </a:cubicBezTo>
                    <a:cubicBezTo>
                      <a:pt x="17220" y="165473"/>
                      <a:pt x="17411" y="165645"/>
                      <a:pt x="17603" y="165837"/>
                    </a:cubicBezTo>
                    <a:cubicBezTo>
                      <a:pt x="19863" y="168040"/>
                      <a:pt x="22181" y="170204"/>
                      <a:pt x="24517" y="172349"/>
                    </a:cubicBezTo>
                    <a:lnTo>
                      <a:pt x="26126" y="173786"/>
                    </a:lnTo>
                    <a:cubicBezTo>
                      <a:pt x="26529" y="174131"/>
                      <a:pt x="26912" y="174475"/>
                      <a:pt x="27295" y="174820"/>
                    </a:cubicBezTo>
                    <a:cubicBezTo>
                      <a:pt x="28195" y="175625"/>
                      <a:pt x="29114" y="176429"/>
                      <a:pt x="30053" y="177214"/>
                    </a:cubicBezTo>
                    <a:cubicBezTo>
                      <a:pt x="31700" y="178670"/>
                      <a:pt x="33386" y="180088"/>
                      <a:pt x="35071" y="181486"/>
                    </a:cubicBezTo>
                    <a:cubicBezTo>
                      <a:pt x="38864" y="184646"/>
                      <a:pt x="42752" y="187711"/>
                      <a:pt x="46736" y="190699"/>
                    </a:cubicBezTo>
                    <a:cubicBezTo>
                      <a:pt x="51142" y="194013"/>
                      <a:pt x="55662" y="197231"/>
                      <a:pt x="60240" y="200314"/>
                    </a:cubicBezTo>
                    <a:cubicBezTo>
                      <a:pt x="60565" y="200525"/>
                      <a:pt x="60872" y="200717"/>
                      <a:pt x="61178" y="200946"/>
                    </a:cubicBezTo>
                    <a:lnTo>
                      <a:pt x="61198" y="200946"/>
                    </a:lnTo>
                    <a:cubicBezTo>
                      <a:pt x="62653" y="201923"/>
                      <a:pt x="64071" y="202862"/>
                      <a:pt x="65526" y="203800"/>
                    </a:cubicBezTo>
                    <a:cubicBezTo>
                      <a:pt x="66561" y="204452"/>
                      <a:pt x="67576" y="205084"/>
                      <a:pt x="68591" y="205735"/>
                    </a:cubicBezTo>
                    <a:cubicBezTo>
                      <a:pt x="69281" y="206156"/>
                      <a:pt x="69970" y="206616"/>
                      <a:pt x="70660" y="207018"/>
                    </a:cubicBezTo>
                    <a:cubicBezTo>
                      <a:pt x="70928" y="207172"/>
                      <a:pt x="71177" y="207344"/>
                      <a:pt x="71426" y="207478"/>
                    </a:cubicBezTo>
                    <a:cubicBezTo>
                      <a:pt x="71828" y="207727"/>
                      <a:pt x="72250" y="207976"/>
                      <a:pt x="72671" y="208244"/>
                    </a:cubicBezTo>
                    <a:cubicBezTo>
                      <a:pt x="80677" y="213071"/>
                      <a:pt x="88914" y="217534"/>
                      <a:pt x="97361" y="221614"/>
                    </a:cubicBezTo>
                    <a:cubicBezTo>
                      <a:pt x="97935" y="221901"/>
                      <a:pt x="98510" y="222188"/>
                      <a:pt x="99104" y="222457"/>
                    </a:cubicBezTo>
                    <a:cubicBezTo>
                      <a:pt x="99717" y="222744"/>
                      <a:pt x="100368" y="223050"/>
                      <a:pt x="100981" y="223357"/>
                    </a:cubicBezTo>
                    <a:cubicBezTo>
                      <a:pt x="101555" y="223625"/>
                      <a:pt x="102111" y="223893"/>
                      <a:pt x="102705" y="224161"/>
                    </a:cubicBezTo>
                    <a:cubicBezTo>
                      <a:pt x="114235" y="229467"/>
                      <a:pt x="126169" y="234102"/>
                      <a:pt x="138427" y="237991"/>
                    </a:cubicBezTo>
                    <a:cubicBezTo>
                      <a:pt x="140074" y="238508"/>
                      <a:pt x="141722" y="239025"/>
                      <a:pt x="143369" y="239504"/>
                    </a:cubicBezTo>
                    <a:cubicBezTo>
                      <a:pt x="143446" y="239523"/>
                      <a:pt x="143522" y="239542"/>
                      <a:pt x="143599" y="239580"/>
                    </a:cubicBezTo>
                    <a:cubicBezTo>
                      <a:pt x="143733" y="239619"/>
                      <a:pt x="143886" y="239657"/>
                      <a:pt x="144020" y="239715"/>
                    </a:cubicBezTo>
                    <a:lnTo>
                      <a:pt x="144039" y="239715"/>
                    </a:lnTo>
                    <a:cubicBezTo>
                      <a:pt x="144039" y="239715"/>
                      <a:pt x="144116" y="239753"/>
                      <a:pt x="144154" y="239753"/>
                    </a:cubicBezTo>
                    <a:cubicBezTo>
                      <a:pt x="144308" y="239791"/>
                      <a:pt x="144461" y="239829"/>
                      <a:pt x="144595" y="239887"/>
                    </a:cubicBezTo>
                    <a:cubicBezTo>
                      <a:pt x="144920" y="239983"/>
                      <a:pt x="145227" y="240078"/>
                      <a:pt x="145553" y="240174"/>
                    </a:cubicBezTo>
                    <a:cubicBezTo>
                      <a:pt x="145591" y="240174"/>
                      <a:pt x="145610" y="240193"/>
                      <a:pt x="145629" y="240193"/>
                    </a:cubicBezTo>
                    <a:cubicBezTo>
                      <a:pt x="146223" y="240366"/>
                      <a:pt x="146855" y="240538"/>
                      <a:pt x="147449" y="240711"/>
                    </a:cubicBezTo>
                    <a:cubicBezTo>
                      <a:pt x="147602" y="240749"/>
                      <a:pt x="147755" y="240787"/>
                      <a:pt x="147928" y="240845"/>
                    </a:cubicBezTo>
                    <a:cubicBezTo>
                      <a:pt x="148656" y="241036"/>
                      <a:pt x="149364" y="241247"/>
                      <a:pt x="150092" y="241438"/>
                    </a:cubicBezTo>
                    <a:cubicBezTo>
                      <a:pt x="150475" y="241553"/>
                      <a:pt x="150877" y="241668"/>
                      <a:pt x="151261" y="241764"/>
                    </a:cubicBezTo>
                    <a:cubicBezTo>
                      <a:pt x="151375" y="241802"/>
                      <a:pt x="151490" y="241841"/>
                      <a:pt x="151605" y="241860"/>
                    </a:cubicBezTo>
                    <a:cubicBezTo>
                      <a:pt x="151854" y="241936"/>
                      <a:pt x="152122" y="242013"/>
                      <a:pt x="152371" y="242070"/>
                    </a:cubicBezTo>
                    <a:cubicBezTo>
                      <a:pt x="152659" y="242147"/>
                      <a:pt x="152946" y="242205"/>
                      <a:pt x="153233" y="242281"/>
                    </a:cubicBezTo>
                    <a:lnTo>
                      <a:pt x="153253" y="242281"/>
                    </a:lnTo>
                    <a:cubicBezTo>
                      <a:pt x="153463" y="242339"/>
                      <a:pt x="153674" y="242377"/>
                      <a:pt x="153885" y="242434"/>
                    </a:cubicBezTo>
                    <a:lnTo>
                      <a:pt x="153923" y="242434"/>
                    </a:lnTo>
                    <a:cubicBezTo>
                      <a:pt x="155723" y="242894"/>
                      <a:pt x="157524" y="243354"/>
                      <a:pt x="159305" y="243794"/>
                    </a:cubicBezTo>
                    <a:cubicBezTo>
                      <a:pt x="159842" y="243909"/>
                      <a:pt x="160359" y="244043"/>
                      <a:pt x="160876" y="244177"/>
                    </a:cubicBezTo>
                    <a:cubicBezTo>
                      <a:pt x="162044" y="244446"/>
                      <a:pt x="163213" y="244714"/>
                      <a:pt x="164381" y="244982"/>
                    </a:cubicBezTo>
                    <a:cubicBezTo>
                      <a:pt x="167446" y="245671"/>
                      <a:pt x="170530" y="246284"/>
                      <a:pt x="173633" y="246878"/>
                    </a:cubicBezTo>
                    <a:cubicBezTo>
                      <a:pt x="174265" y="247012"/>
                      <a:pt x="174897" y="247108"/>
                      <a:pt x="175529" y="247223"/>
                    </a:cubicBezTo>
                    <a:cubicBezTo>
                      <a:pt x="176965" y="247491"/>
                      <a:pt x="178402" y="247740"/>
                      <a:pt x="179858" y="247989"/>
                    </a:cubicBezTo>
                    <a:cubicBezTo>
                      <a:pt x="182194" y="248391"/>
                      <a:pt x="184550" y="248755"/>
                      <a:pt x="186906" y="249100"/>
                    </a:cubicBezTo>
                    <a:cubicBezTo>
                      <a:pt x="186983" y="249100"/>
                      <a:pt x="187041" y="249119"/>
                      <a:pt x="187117" y="249138"/>
                    </a:cubicBezTo>
                    <a:cubicBezTo>
                      <a:pt x="191503" y="249770"/>
                      <a:pt x="195947" y="250307"/>
                      <a:pt x="200410" y="250747"/>
                    </a:cubicBezTo>
                    <a:cubicBezTo>
                      <a:pt x="200851" y="250805"/>
                      <a:pt x="201291" y="250843"/>
                      <a:pt x="201751" y="250881"/>
                    </a:cubicBezTo>
                    <a:cubicBezTo>
                      <a:pt x="203130" y="251015"/>
                      <a:pt x="204490" y="251150"/>
                      <a:pt x="205869" y="251245"/>
                    </a:cubicBezTo>
                    <a:cubicBezTo>
                      <a:pt x="207689" y="251399"/>
                      <a:pt x="209508" y="251513"/>
                      <a:pt x="211328" y="251648"/>
                    </a:cubicBezTo>
                    <a:cubicBezTo>
                      <a:pt x="214182" y="251839"/>
                      <a:pt x="217074" y="251973"/>
                      <a:pt x="219967" y="252088"/>
                    </a:cubicBezTo>
                    <a:cubicBezTo>
                      <a:pt x="220694" y="252126"/>
                      <a:pt x="221422" y="252146"/>
                      <a:pt x="222169" y="252165"/>
                    </a:cubicBezTo>
                    <a:cubicBezTo>
                      <a:pt x="225253" y="252241"/>
                      <a:pt x="228337" y="252299"/>
                      <a:pt x="231440" y="252299"/>
                    </a:cubicBezTo>
                    <a:cubicBezTo>
                      <a:pt x="234543" y="252299"/>
                      <a:pt x="237627" y="252241"/>
                      <a:pt x="240711" y="252165"/>
                    </a:cubicBezTo>
                    <a:cubicBezTo>
                      <a:pt x="241458" y="252146"/>
                      <a:pt x="242185" y="252126"/>
                      <a:pt x="242932" y="252088"/>
                    </a:cubicBezTo>
                    <a:cubicBezTo>
                      <a:pt x="245825" y="251973"/>
                      <a:pt x="248698" y="251839"/>
                      <a:pt x="251552" y="251648"/>
                    </a:cubicBezTo>
                    <a:cubicBezTo>
                      <a:pt x="251992" y="251628"/>
                      <a:pt x="252471" y="251590"/>
                      <a:pt x="252912" y="251571"/>
                    </a:cubicBezTo>
                    <a:cubicBezTo>
                      <a:pt x="254080" y="251494"/>
                      <a:pt x="255268" y="251418"/>
                      <a:pt x="256436" y="251303"/>
                    </a:cubicBezTo>
                    <a:cubicBezTo>
                      <a:pt x="260075" y="250996"/>
                      <a:pt x="263715" y="250652"/>
                      <a:pt x="267316" y="250230"/>
                    </a:cubicBezTo>
                    <a:lnTo>
                      <a:pt x="267316" y="250230"/>
                    </a:lnTo>
                    <a:cubicBezTo>
                      <a:pt x="268446" y="250096"/>
                      <a:pt x="269595" y="249962"/>
                      <a:pt x="270706" y="249809"/>
                    </a:cubicBezTo>
                    <a:cubicBezTo>
                      <a:pt x="270783" y="249809"/>
                      <a:pt x="270859" y="249809"/>
                      <a:pt x="270936" y="249790"/>
                    </a:cubicBezTo>
                    <a:cubicBezTo>
                      <a:pt x="270974" y="249790"/>
                      <a:pt x="271032" y="249790"/>
                      <a:pt x="271070" y="249770"/>
                    </a:cubicBezTo>
                    <a:cubicBezTo>
                      <a:pt x="271932" y="249675"/>
                      <a:pt x="272775" y="249560"/>
                      <a:pt x="273598" y="249445"/>
                    </a:cubicBezTo>
                    <a:cubicBezTo>
                      <a:pt x="274326" y="249349"/>
                      <a:pt x="275035" y="249253"/>
                      <a:pt x="275744" y="249158"/>
                    </a:cubicBezTo>
                    <a:cubicBezTo>
                      <a:pt x="276184" y="249100"/>
                      <a:pt x="276644" y="249023"/>
                      <a:pt x="277084" y="248966"/>
                    </a:cubicBezTo>
                    <a:lnTo>
                      <a:pt x="277084" y="248966"/>
                    </a:lnTo>
                    <a:cubicBezTo>
                      <a:pt x="277812" y="248870"/>
                      <a:pt x="278502" y="248755"/>
                      <a:pt x="279210" y="248640"/>
                    </a:cubicBezTo>
                    <a:cubicBezTo>
                      <a:pt x="279536" y="248602"/>
                      <a:pt x="279862" y="248545"/>
                      <a:pt x="280187" y="248487"/>
                    </a:cubicBezTo>
                    <a:cubicBezTo>
                      <a:pt x="281815" y="248238"/>
                      <a:pt x="283424" y="247970"/>
                      <a:pt x="285033" y="247683"/>
                    </a:cubicBezTo>
                    <a:cubicBezTo>
                      <a:pt x="285359" y="247625"/>
                      <a:pt x="285685" y="247568"/>
                      <a:pt x="285991" y="247510"/>
                    </a:cubicBezTo>
                    <a:cubicBezTo>
                      <a:pt x="286048" y="247510"/>
                      <a:pt x="286087" y="247491"/>
                      <a:pt x="286144" y="247491"/>
                    </a:cubicBezTo>
                    <a:cubicBezTo>
                      <a:pt x="288347" y="247089"/>
                      <a:pt x="290550" y="246667"/>
                      <a:pt x="292733" y="246227"/>
                    </a:cubicBezTo>
                    <a:cubicBezTo>
                      <a:pt x="293231" y="246131"/>
                      <a:pt x="293729" y="246016"/>
                      <a:pt x="294208" y="245920"/>
                    </a:cubicBezTo>
                    <a:cubicBezTo>
                      <a:pt x="296296" y="245480"/>
                      <a:pt x="298422" y="245020"/>
                      <a:pt x="300491" y="244522"/>
                    </a:cubicBezTo>
                    <a:lnTo>
                      <a:pt x="300567" y="244522"/>
                    </a:lnTo>
                    <a:cubicBezTo>
                      <a:pt x="300778" y="244484"/>
                      <a:pt x="300989" y="244426"/>
                      <a:pt x="301199" y="244369"/>
                    </a:cubicBezTo>
                    <a:cubicBezTo>
                      <a:pt x="304322" y="243641"/>
                      <a:pt x="307425" y="242875"/>
                      <a:pt x="310508" y="242051"/>
                    </a:cubicBezTo>
                    <a:cubicBezTo>
                      <a:pt x="310719" y="241994"/>
                      <a:pt x="310949" y="241936"/>
                      <a:pt x="311160" y="241879"/>
                    </a:cubicBezTo>
                    <a:lnTo>
                      <a:pt x="311217" y="241879"/>
                    </a:lnTo>
                    <a:cubicBezTo>
                      <a:pt x="311638" y="241764"/>
                      <a:pt x="312041" y="241649"/>
                      <a:pt x="312462" y="241534"/>
                    </a:cubicBezTo>
                    <a:cubicBezTo>
                      <a:pt x="313267" y="241323"/>
                      <a:pt x="314071" y="241094"/>
                      <a:pt x="314875" y="240864"/>
                    </a:cubicBezTo>
                    <a:cubicBezTo>
                      <a:pt x="315584" y="240653"/>
                      <a:pt x="316293" y="240462"/>
                      <a:pt x="316982" y="240251"/>
                    </a:cubicBezTo>
                    <a:cubicBezTo>
                      <a:pt x="317825" y="240021"/>
                      <a:pt x="318630" y="239753"/>
                      <a:pt x="319473" y="239504"/>
                    </a:cubicBezTo>
                    <a:cubicBezTo>
                      <a:pt x="341634" y="232915"/>
                      <a:pt x="362742" y="223874"/>
                      <a:pt x="382509" y="212707"/>
                    </a:cubicBezTo>
                    <a:cubicBezTo>
                      <a:pt x="383907" y="211941"/>
                      <a:pt x="385286" y="211136"/>
                      <a:pt x="386665" y="210332"/>
                    </a:cubicBezTo>
                    <a:cubicBezTo>
                      <a:pt x="387719" y="209719"/>
                      <a:pt x="388753" y="209087"/>
                      <a:pt x="389807" y="208474"/>
                    </a:cubicBezTo>
                    <a:lnTo>
                      <a:pt x="389807" y="208474"/>
                    </a:lnTo>
                    <a:cubicBezTo>
                      <a:pt x="390381" y="208129"/>
                      <a:pt x="390937" y="207784"/>
                      <a:pt x="391511" y="207440"/>
                    </a:cubicBezTo>
                    <a:cubicBezTo>
                      <a:pt x="391722" y="207306"/>
                      <a:pt x="391952" y="207172"/>
                      <a:pt x="392163" y="207038"/>
                    </a:cubicBezTo>
                    <a:cubicBezTo>
                      <a:pt x="392852" y="206616"/>
                      <a:pt x="393503" y="206195"/>
                      <a:pt x="394193" y="205754"/>
                    </a:cubicBezTo>
                    <a:lnTo>
                      <a:pt x="394212" y="205754"/>
                    </a:lnTo>
                    <a:cubicBezTo>
                      <a:pt x="402065" y="200870"/>
                      <a:pt x="409670" y="195622"/>
                      <a:pt x="417025" y="190048"/>
                    </a:cubicBezTo>
                    <a:cubicBezTo>
                      <a:pt x="421047" y="187021"/>
                      <a:pt x="424993" y="183880"/>
                      <a:pt x="428843" y="180624"/>
                    </a:cubicBezTo>
                    <a:cubicBezTo>
                      <a:pt x="429801" y="179839"/>
                      <a:pt x="430758" y="179034"/>
                      <a:pt x="431697" y="178210"/>
                    </a:cubicBezTo>
                    <a:cubicBezTo>
                      <a:pt x="432061" y="177904"/>
                      <a:pt x="432425" y="177598"/>
                      <a:pt x="432769" y="177272"/>
                    </a:cubicBezTo>
                    <a:cubicBezTo>
                      <a:pt x="434206" y="176046"/>
                      <a:pt x="435643" y="174782"/>
                      <a:pt x="437041" y="173518"/>
                    </a:cubicBezTo>
                    <a:cubicBezTo>
                      <a:pt x="437213" y="173364"/>
                      <a:pt x="437366" y="173230"/>
                      <a:pt x="437520" y="173096"/>
                    </a:cubicBezTo>
                    <a:cubicBezTo>
                      <a:pt x="437960" y="172694"/>
                      <a:pt x="438382" y="172311"/>
                      <a:pt x="438822" y="171928"/>
                    </a:cubicBezTo>
                    <a:cubicBezTo>
                      <a:pt x="439761" y="171066"/>
                      <a:pt x="440699" y="170185"/>
                      <a:pt x="441638" y="169323"/>
                    </a:cubicBezTo>
                    <a:cubicBezTo>
                      <a:pt x="441676" y="169285"/>
                      <a:pt x="441734" y="169227"/>
                      <a:pt x="441772" y="169189"/>
                    </a:cubicBezTo>
                    <a:cubicBezTo>
                      <a:pt x="443994" y="167101"/>
                      <a:pt x="446177" y="164994"/>
                      <a:pt x="448323" y="162849"/>
                    </a:cubicBezTo>
                    <a:cubicBezTo>
                      <a:pt x="448552" y="162638"/>
                      <a:pt x="448763" y="162408"/>
                      <a:pt x="448993" y="162178"/>
                    </a:cubicBezTo>
                    <a:cubicBezTo>
                      <a:pt x="452039" y="159152"/>
                      <a:pt x="455027" y="156030"/>
                      <a:pt x="457938" y="152869"/>
                    </a:cubicBezTo>
                    <a:cubicBezTo>
                      <a:pt x="458244" y="152544"/>
                      <a:pt x="458551" y="152199"/>
                      <a:pt x="458877" y="151873"/>
                    </a:cubicBezTo>
                    <a:cubicBezTo>
                      <a:pt x="459298" y="151395"/>
                      <a:pt x="459738" y="150935"/>
                      <a:pt x="460179" y="150437"/>
                    </a:cubicBezTo>
                    <a:cubicBezTo>
                      <a:pt x="460294" y="150303"/>
                      <a:pt x="460409" y="150169"/>
                      <a:pt x="460524" y="150035"/>
                    </a:cubicBezTo>
                    <a:cubicBezTo>
                      <a:pt x="460620" y="149920"/>
                      <a:pt x="460715" y="149824"/>
                      <a:pt x="460811" y="149709"/>
                    </a:cubicBezTo>
                    <a:cubicBezTo>
                      <a:pt x="461501" y="148924"/>
                      <a:pt x="462190" y="148158"/>
                      <a:pt x="462861" y="147372"/>
                    </a:cubicBezTo>
                    <a:cubicBezTo>
                      <a:pt x="462420" y="146664"/>
                      <a:pt x="461980" y="145974"/>
                      <a:pt x="461558" y="145265"/>
                    </a:cubicBezTo>
                    <a:close/>
                  </a:path>
                </a:pathLst>
              </a:custGeom>
              <a:solidFill>
                <a:srgbClr val="383838"/>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208" name="Freeform: Shape 207">
                <a:extLst>
                  <a:ext uri="{FF2B5EF4-FFF2-40B4-BE49-F238E27FC236}">
                    <a16:creationId xmlns:a16="http://schemas.microsoft.com/office/drawing/2014/main" id="{AD8169C4-F6A4-5338-8B70-353978AC4FEF}"/>
                  </a:ext>
                </a:extLst>
              </p:cNvPr>
              <p:cNvSpPr>
                <a:spLocks noGrp="1" noRot="1" noMove="1" noResize="1" noEditPoints="1" noAdjustHandles="1" noChangeArrowheads="1" noChangeShapeType="1"/>
              </p:cNvSpPr>
              <p:nvPr/>
            </p:nvSpPr>
            <p:spPr>
              <a:xfrm>
                <a:off x="551144" y="1872921"/>
                <a:ext cx="94487" cy="155781"/>
              </a:xfrm>
              <a:custGeom>
                <a:avLst/>
                <a:gdLst>
                  <a:gd name="connsiteX0" fmla="*/ 94488 w 94487"/>
                  <a:gd name="connsiteY0" fmla="*/ 139098 h 155781"/>
                  <a:gd name="connsiteX1" fmla="*/ 47445 w 94487"/>
                  <a:gd name="connsiteY1" fmla="*/ 155781 h 155781"/>
                  <a:gd name="connsiteX2" fmla="*/ 0 w 94487"/>
                  <a:gd name="connsiteY2" fmla="*/ 139098 h 155781"/>
                  <a:gd name="connsiteX3" fmla="*/ 8255 w 94487"/>
                  <a:gd name="connsiteY3" fmla="*/ 54111 h 155781"/>
                  <a:gd name="connsiteX4" fmla="*/ 8619 w 94487"/>
                  <a:gd name="connsiteY4" fmla="*/ 50337 h 155781"/>
                  <a:gd name="connsiteX5" fmla="*/ 12852 w 94487"/>
                  <a:gd name="connsiteY5" fmla="*/ 7394 h 155781"/>
                  <a:gd name="connsiteX6" fmla="*/ 80045 w 94487"/>
                  <a:gd name="connsiteY6" fmla="*/ 0 h 155781"/>
                  <a:gd name="connsiteX7" fmla="*/ 85332 w 94487"/>
                  <a:gd name="connsiteY7" fmla="*/ 50567 h 155781"/>
                  <a:gd name="connsiteX8" fmla="*/ 85408 w 94487"/>
                  <a:gd name="connsiteY8" fmla="*/ 51237 h 155781"/>
                  <a:gd name="connsiteX9" fmla="*/ 94468 w 94487"/>
                  <a:gd name="connsiteY9" fmla="*/ 139117 h 155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4487" h="155781">
                    <a:moveTo>
                      <a:pt x="94488" y="139098"/>
                    </a:moveTo>
                    <a:cubicBezTo>
                      <a:pt x="89699" y="142967"/>
                      <a:pt x="72690" y="155704"/>
                      <a:pt x="47445" y="155781"/>
                    </a:cubicBezTo>
                    <a:cubicBezTo>
                      <a:pt x="21951" y="155858"/>
                      <a:pt x="4750" y="142928"/>
                      <a:pt x="0" y="139098"/>
                    </a:cubicBezTo>
                    <a:cubicBezTo>
                      <a:pt x="2758" y="110769"/>
                      <a:pt x="5497" y="82440"/>
                      <a:pt x="8255" y="54111"/>
                    </a:cubicBezTo>
                    <a:lnTo>
                      <a:pt x="8619" y="50337"/>
                    </a:lnTo>
                    <a:lnTo>
                      <a:pt x="12852" y="7394"/>
                    </a:lnTo>
                    <a:lnTo>
                      <a:pt x="80045" y="0"/>
                    </a:lnTo>
                    <a:cubicBezTo>
                      <a:pt x="80697" y="6149"/>
                      <a:pt x="82842" y="26739"/>
                      <a:pt x="85332" y="50567"/>
                    </a:cubicBezTo>
                    <a:cubicBezTo>
                      <a:pt x="85351" y="50797"/>
                      <a:pt x="85389" y="51008"/>
                      <a:pt x="85408" y="51237"/>
                    </a:cubicBezTo>
                    <a:cubicBezTo>
                      <a:pt x="88837" y="83934"/>
                      <a:pt x="94468" y="139117"/>
                      <a:pt x="94468" y="139117"/>
                    </a:cubicBezTo>
                    <a:close/>
                  </a:path>
                </a:pathLst>
              </a:custGeom>
              <a:solidFill>
                <a:srgbClr val="FFC999"/>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209" name="Freeform: Shape 208">
                <a:extLst>
                  <a:ext uri="{FF2B5EF4-FFF2-40B4-BE49-F238E27FC236}">
                    <a16:creationId xmlns:a16="http://schemas.microsoft.com/office/drawing/2014/main" id="{5EFEB375-3DC8-DD8C-8CE3-23689A43634D}"/>
                  </a:ext>
                </a:extLst>
              </p:cNvPr>
              <p:cNvSpPr>
                <a:spLocks noGrp="1" noRot="1" noMove="1" noResize="1" noEditPoints="1" noAdjustHandles="1" noChangeArrowheads="1" noChangeShapeType="1"/>
              </p:cNvSpPr>
              <p:nvPr/>
            </p:nvSpPr>
            <p:spPr>
              <a:xfrm>
                <a:off x="559763" y="1872902"/>
                <a:ext cx="76712" cy="58707"/>
              </a:xfrm>
              <a:custGeom>
                <a:avLst/>
                <a:gdLst>
                  <a:gd name="connsiteX0" fmla="*/ 76712 w 76712"/>
                  <a:gd name="connsiteY0" fmla="*/ 50567 h 58707"/>
                  <a:gd name="connsiteX1" fmla="*/ 38615 w 76712"/>
                  <a:gd name="connsiteY1" fmla="*/ 58708 h 58707"/>
                  <a:gd name="connsiteX2" fmla="*/ 0 w 76712"/>
                  <a:gd name="connsiteY2" fmla="*/ 50337 h 58707"/>
                  <a:gd name="connsiteX3" fmla="*/ 4233 w 76712"/>
                  <a:gd name="connsiteY3" fmla="*/ 7394 h 58707"/>
                  <a:gd name="connsiteX4" fmla="*/ 71426 w 76712"/>
                  <a:gd name="connsiteY4" fmla="*/ 0 h 58707"/>
                  <a:gd name="connsiteX5" fmla="*/ 76712 w 76712"/>
                  <a:gd name="connsiteY5" fmla="*/ 50567 h 5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712" h="58707">
                    <a:moveTo>
                      <a:pt x="76712" y="50567"/>
                    </a:moveTo>
                    <a:cubicBezTo>
                      <a:pt x="64875" y="55834"/>
                      <a:pt x="52023" y="58708"/>
                      <a:pt x="38615" y="58708"/>
                    </a:cubicBezTo>
                    <a:cubicBezTo>
                      <a:pt x="25207" y="58708"/>
                      <a:pt x="11991" y="55739"/>
                      <a:pt x="0" y="50337"/>
                    </a:cubicBezTo>
                    <a:lnTo>
                      <a:pt x="4233" y="7394"/>
                    </a:lnTo>
                    <a:lnTo>
                      <a:pt x="71426" y="0"/>
                    </a:lnTo>
                    <a:cubicBezTo>
                      <a:pt x="72077" y="6148"/>
                      <a:pt x="74222" y="26739"/>
                      <a:pt x="76712" y="50567"/>
                    </a:cubicBezTo>
                    <a:close/>
                  </a:path>
                </a:pathLst>
              </a:custGeom>
              <a:solidFill>
                <a:srgbClr val="FFC999"/>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210" name="Freeform: Shape 209">
                <a:extLst>
                  <a:ext uri="{FF2B5EF4-FFF2-40B4-BE49-F238E27FC236}">
                    <a16:creationId xmlns:a16="http://schemas.microsoft.com/office/drawing/2014/main" id="{ECEC93A5-95E3-4FDB-CDA3-2942344083B7}"/>
                  </a:ext>
                </a:extLst>
              </p:cNvPr>
              <p:cNvSpPr>
                <a:spLocks noGrp="1" noRot="1" noMove="1" noResize="1" noEditPoints="1" noAdjustHandles="1" noChangeArrowheads="1" noChangeShapeType="1"/>
              </p:cNvSpPr>
              <p:nvPr/>
            </p:nvSpPr>
            <p:spPr>
              <a:xfrm>
                <a:off x="490845" y="1656192"/>
                <a:ext cx="215064" cy="252088"/>
              </a:xfrm>
              <a:custGeom>
                <a:avLst/>
                <a:gdLst>
                  <a:gd name="connsiteX0" fmla="*/ 178691 w 215064"/>
                  <a:gd name="connsiteY0" fmla="*/ 31547 h 252088"/>
                  <a:gd name="connsiteX1" fmla="*/ 107533 w 215064"/>
                  <a:gd name="connsiteY1" fmla="*/ 0 h 252088"/>
                  <a:gd name="connsiteX2" fmla="*/ 59073 w 215064"/>
                  <a:gd name="connsiteY2" fmla="*/ 13504 h 252088"/>
                  <a:gd name="connsiteX3" fmla="*/ 1 w 215064"/>
                  <a:gd name="connsiteY3" fmla="*/ 126054 h 252088"/>
                  <a:gd name="connsiteX4" fmla="*/ 9502 w 215064"/>
                  <a:gd name="connsiteY4" fmla="*/ 177904 h 252088"/>
                  <a:gd name="connsiteX5" fmla="*/ 107552 w 215064"/>
                  <a:gd name="connsiteY5" fmla="*/ 252088 h 252088"/>
                  <a:gd name="connsiteX6" fmla="*/ 199530 w 215064"/>
                  <a:gd name="connsiteY6" fmla="*/ 191389 h 252088"/>
                  <a:gd name="connsiteX7" fmla="*/ 201580 w 215064"/>
                  <a:gd name="connsiteY7" fmla="*/ 187251 h 252088"/>
                  <a:gd name="connsiteX8" fmla="*/ 202231 w 215064"/>
                  <a:gd name="connsiteY8" fmla="*/ 185853 h 252088"/>
                  <a:gd name="connsiteX9" fmla="*/ 203112 w 215064"/>
                  <a:gd name="connsiteY9" fmla="*/ 183880 h 252088"/>
                  <a:gd name="connsiteX10" fmla="*/ 215064 w 215064"/>
                  <a:gd name="connsiteY10" fmla="*/ 127988 h 252088"/>
                  <a:gd name="connsiteX11" fmla="*/ 215064 w 215064"/>
                  <a:gd name="connsiteY11" fmla="*/ 127931 h 252088"/>
                  <a:gd name="connsiteX12" fmla="*/ 215064 w 215064"/>
                  <a:gd name="connsiteY12" fmla="*/ 126034 h 252088"/>
                  <a:gd name="connsiteX13" fmla="*/ 178691 w 215064"/>
                  <a:gd name="connsiteY13" fmla="*/ 31547 h 252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5064" h="252088">
                    <a:moveTo>
                      <a:pt x="178691" y="31547"/>
                    </a:moveTo>
                    <a:cubicBezTo>
                      <a:pt x="159728" y="11914"/>
                      <a:pt x="134828" y="0"/>
                      <a:pt x="107533" y="0"/>
                    </a:cubicBezTo>
                    <a:cubicBezTo>
                      <a:pt x="90103" y="0"/>
                      <a:pt x="73630" y="4865"/>
                      <a:pt x="59073" y="13504"/>
                    </a:cubicBezTo>
                    <a:cubicBezTo>
                      <a:pt x="24021" y="34267"/>
                      <a:pt x="-209" y="76866"/>
                      <a:pt x="1" y="126054"/>
                    </a:cubicBezTo>
                    <a:cubicBezTo>
                      <a:pt x="97" y="147851"/>
                      <a:pt x="9023" y="177961"/>
                      <a:pt x="9502" y="177904"/>
                    </a:cubicBezTo>
                    <a:cubicBezTo>
                      <a:pt x="26377" y="221652"/>
                      <a:pt x="63919" y="252088"/>
                      <a:pt x="107552" y="252088"/>
                    </a:cubicBezTo>
                    <a:cubicBezTo>
                      <a:pt x="146531" y="252088"/>
                      <a:pt x="180664" y="227781"/>
                      <a:pt x="199530" y="191389"/>
                    </a:cubicBezTo>
                    <a:cubicBezTo>
                      <a:pt x="200239" y="190029"/>
                      <a:pt x="200929" y="188649"/>
                      <a:pt x="201580" y="187251"/>
                    </a:cubicBezTo>
                    <a:cubicBezTo>
                      <a:pt x="201791" y="186792"/>
                      <a:pt x="202020" y="186332"/>
                      <a:pt x="202231" y="185853"/>
                    </a:cubicBezTo>
                    <a:cubicBezTo>
                      <a:pt x="202538" y="185202"/>
                      <a:pt x="202825" y="184550"/>
                      <a:pt x="203112" y="183880"/>
                    </a:cubicBezTo>
                    <a:cubicBezTo>
                      <a:pt x="210525" y="167101"/>
                      <a:pt x="214815" y="148119"/>
                      <a:pt x="215064" y="127988"/>
                    </a:cubicBezTo>
                    <a:cubicBezTo>
                      <a:pt x="215064" y="127969"/>
                      <a:pt x="215064" y="127950"/>
                      <a:pt x="215064" y="127931"/>
                    </a:cubicBezTo>
                    <a:cubicBezTo>
                      <a:pt x="215064" y="127299"/>
                      <a:pt x="215064" y="126667"/>
                      <a:pt x="215064" y="126034"/>
                    </a:cubicBezTo>
                    <a:cubicBezTo>
                      <a:pt x="215064" y="88416"/>
                      <a:pt x="201005" y="54628"/>
                      <a:pt x="178691" y="31547"/>
                    </a:cubicBezTo>
                    <a:close/>
                  </a:path>
                </a:pathLst>
              </a:custGeom>
              <a:solidFill>
                <a:srgbClr val="FFC999"/>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211" name="Freeform: Shape 210">
                <a:extLst>
                  <a:ext uri="{FF2B5EF4-FFF2-40B4-BE49-F238E27FC236}">
                    <a16:creationId xmlns:a16="http://schemas.microsoft.com/office/drawing/2014/main" id="{C51DAAEC-9D27-CCBD-4730-8FC151F6B525}"/>
                  </a:ext>
                </a:extLst>
              </p:cNvPr>
              <p:cNvSpPr>
                <a:spLocks noGrp="1" noRot="1" noMove="1" noResize="1" noEditPoints="1" noAdjustHandles="1" noChangeArrowheads="1" noChangeShapeType="1"/>
              </p:cNvSpPr>
              <p:nvPr/>
            </p:nvSpPr>
            <p:spPr>
              <a:xfrm>
                <a:off x="510293" y="2044676"/>
                <a:ext cx="14012" cy="125116"/>
              </a:xfrm>
              <a:custGeom>
                <a:avLst/>
                <a:gdLst>
                  <a:gd name="connsiteX0" fmla="*/ 13939 w 14012"/>
                  <a:gd name="connsiteY0" fmla="*/ 121534 h 125116"/>
                  <a:gd name="connsiteX1" fmla="*/ 13824 w 14012"/>
                  <a:gd name="connsiteY1" fmla="*/ 123258 h 125116"/>
                  <a:gd name="connsiteX2" fmla="*/ 13824 w 14012"/>
                  <a:gd name="connsiteY2" fmla="*/ 123258 h 125116"/>
                  <a:gd name="connsiteX3" fmla="*/ 12866 w 14012"/>
                  <a:gd name="connsiteY3" fmla="*/ 125116 h 125116"/>
                  <a:gd name="connsiteX4" fmla="*/ 7484 w 14012"/>
                  <a:gd name="connsiteY4" fmla="*/ 123756 h 125116"/>
                  <a:gd name="connsiteX5" fmla="*/ 7445 w 14012"/>
                  <a:gd name="connsiteY5" fmla="*/ 123756 h 125116"/>
                  <a:gd name="connsiteX6" fmla="*/ 6813 w 14012"/>
                  <a:gd name="connsiteY6" fmla="*/ 123603 h 125116"/>
                  <a:gd name="connsiteX7" fmla="*/ 6794 w 14012"/>
                  <a:gd name="connsiteY7" fmla="*/ 123603 h 125116"/>
                  <a:gd name="connsiteX8" fmla="*/ 5932 w 14012"/>
                  <a:gd name="connsiteY8" fmla="*/ 123392 h 125116"/>
                  <a:gd name="connsiteX9" fmla="*/ 5166 w 14012"/>
                  <a:gd name="connsiteY9" fmla="*/ 123181 h 125116"/>
                  <a:gd name="connsiteX10" fmla="*/ 4821 w 14012"/>
                  <a:gd name="connsiteY10" fmla="*/ 123086 h 125116"/>
                  <a:gd name="connsiteX11" fmla="*/ 4764 w 14012"/>
                  <a:gd name="connsiteY11" fmla="*/ 122703 h 125116"/>
                  <a:gd name="connsiteX12" fmla="*/ 4132 w 14012"/>
                  <a:gd name="connsiteY12" fmla="*/ 117416 h 125116"/>
                  <a:gd name="connsiteX13" fmla="*/ 1201 w 14012"/>
                  <a:gd name="connsiteY13" fmla="*/ 86769 h 125116"/>
                  <a:gd name="connsiteX14" fmla="*/ 2561 w 14012"/>
                  <a:gd name="connsiteY14" fmla="*/ 39497 h 125116"/>
                  <a:gd name="connsiteX15" fmla="*/ 4247 w 14012"/>
                  <a:gd name="connsiteY15" fmla="*/ 17948 h 125116"/>
                  <a:gd name="connsiteX16" fmla="*/ 2235 w 14012"/>
                  <a:gd name="connsiteY16" fmla="*/ 5728 h 125116"/>
                  <a:gd name="connsiteX17" fmla="*/ 5664 w 14012"/>
                  <a:gd name="connsiteY17" fmla="*/ 135 h 125116"/>
                  <a:gd name="connsiteX18" fmla="*/ 11257 w 14012"/>
                  <a:gd name="connsiteY18" fmla="*/ 3544 h 125116"/>
                  <a:gd name="connsiteX19" fmla="*/ 13575 w 14012"/>
                  <a:gd name="connsiteY19" fmla="*/ 17929 h 125116"/>
                  <a:gd name="connsiteX20" fmla="*/ 13575 w 14012"/>
                  <a:gd name="connsiteY20" fmla="*/ 18025 h 125116"/>
                  <a:gd name="connsiteX21" fmla="*/ 10912 w 14012"/>
                  <a:gd name="connsiteY21" fmla="*/ 43519 h 125116"/>
                  <a:gd name="connsiteX22" fmla="*/ 10453 w 14012"/>
                  <a:gd name="connsiteY22" fmla="*/ 86022 h 125116"/>
                  <a:gd name="connsiteX23" fmla="*/ 13383 w 14012"/>
                  <a:gd name="connsiteY23" fmla="*/ 116535 h 125116"/>
                  <a:gd name="connsiteX24" fmla="*/ 13977 w 14012"/>
                  <a:gd name="connsiteY24" fmla="*/ 121534 h 125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012" h="125116">
                    <a:moveTo>
                      <a:pt x="13939" y="121534"/>
                    </a:moveTo>
                    <a:cubicBezTo>
                      <a:pt x="14015" y="122147"/>
                      <a:pt x="13958" y="122703"/>
                      <a:pt x="13824" y="123258"/>
                    </a:cubicBezTo>
                    <a:lnTo>
                      <a:pt x="13824" y="123258"/>
                    </a:lnTo>
                    <a:cubicBezTo>
                      <a:pt x="13651" y="123967"/>
                      <a:pt x="13326" y="124599"/>
                      <a:pt x="12866" y="125116"/>
                    </a:cubicBezTo>
                    <a:cubicBezTo>
                      <a:pt x="11065" y="124675"/>
                      <a:pt x="9265" y="124216"/>
                      <a:pt x="7484" y="123756"/>
                    </a:cubicBezTo>
                    <a:lnTo>
                      <a:pt x="7445" y="123756"/>
                    </a:lnTo>
                    <a:cubicBezTo>
                      <a:pt x="7235" y="123699"/>
                      <a:pt x="7024" y="123660"/>
                      <a:pt x="6813" y="123603"/>
                    </a:cubicBezTo>
                    <a:lnTo>
                      <a:pt x="6794" y="123603"/>
                    </a:lnTo>
                    <a:cubicBezTo>
                      <a:pt x="6507" y="123526"/>
                      <a:pt x="6219" y="123450"/>
                      <a:pt x="5932" y="123392"/>
                    </a:cubicBezTo>
                    <a:cubicBezTo>
                      <a:pt x="5664" y="123316"/>
                      <a:pt x="5415" y="123258"/>
                      <a:pt x="5166" y="123181"/>
                    </a:cubicBezTo>
                    <a:cubicBezTo>
                      <a:pt x="5051" y="123162"/>
                      <a:pt x="4936" y="123124"/>
                      <a:pt x="4821" y="123086"/>
                    </a:cubicBezTo>
                    <a:cubicBezTo>
                      <a:pt x="4802" y="122952"/>
                      <a:pt x="4764" y="122837"/>
                      <a:pt x="4764" y="122703"/>
                    </a:cubicBezTo>
                    <a:cubicBezTo>
                      <a:pt x="4764" y="122645"/>
                      <a:pt x="4515" y="120691"/>
                      <a:pt x="4132" y="117416"/>
                    </a:cubicBezTo>
                    <a:cubicBezTo>
                      <a:pt x="3385" y="110884"/>
                      <a:pt x="2120" y="99105"/>
                      <a:pt x="1201" y="86769"/>
                    </a:cubicBezTo>
                    <a:cubicBezTo>
                      <a:pt x="-1385" y="52273"/>
                      <a:pt x="741" y="43270"/>
                      <a:pt x="2561" y="39497"/>
                    </a:cubicBezTo>
                    <a:cubicBezTo>
                      <a:pt x="5089" y="34229"/>
                      <a:pt x="5032" y="25495"/>
                      <a:pt x="4247" y="17948"/>
                    </a:cubicBezTo>
                    <a:cubicBezTo>
                      <a:pt x="3729" y="12853"/>
                      <a:pt x="2867" y="8314"/>
                      <a:pt x="2235" y="5728"/>
                    </a:cubicBezTo>
                    <a:cubicBezTo>
                      <a:pt x="1642" y="3238"/>
                      <a:pt x="3174" y="748"/>
                      <a:pt x="5664" y="135"/>
                    </a:cubicBezTo>
                    <a:cubicBezTo>
                      <a:pt x="8154" y="-478"/>
                      <a:pt x="10644" y="1054"/>
                      <a:pt x="11257" y="3544"/>
                    </a:cubicBezTo>
                    <a:cubicBezTo>
                      <a:pt x="11334" y="3813"/>
                      <a:pt x="12808" y="10057"/>
                      <a:pt x="13575" y="17929"/>
                    </a:cubicBezTo>
                    <a:cubicBezTo>
                      <a:pt x="13575" y="17968"/>
                      <a:pt x="13575" y="18006"/>
                      <a:pt x="13575" y="18025"/>
                    </a:cubicBezTo>
                    <a:cubicBezTo>
                      <a:pt x="14647" y="29077"/>
                      <a:pt x="13747" y="37658"/>
                      <a:pt x="10912" y="43519"/>
                    </a:cubicBezTo>
                    <a:cubicBezTo>
                      <a:pt x="10165" y="45052"/>
                      <a:pt x="7962" y="52656"/>
                      <a:pt x="10453" y="86022"/>
                    </a:cubicBezTo>
                    <a:cubicBezTo>
                      <a:pt x="11391" y="98358"/>
                      <a:pt x="12655" y="110137"/>
                      <a:pt x="13383" y="116535"/>
                    </a:cubicBezTo>
                    <a:cubicBezTo>
                      <a:pt x="13747" y="119619"/>
                      <a:pt x="13958" y="121477"/>
                      <a:pt x="13977" y="121534"/>
                    </a:cubicBezTo>
                    <a:close/>
                  </a:path>
                </a:pathLst>
              </a:custGeom>
              <a:solidFill>
                <a:srgbClr val="FBC56C"/>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212" name="Freeform: Shape 211">
                <a:extLst>
                  <a:ext uri="{FF2B5EF4-FFF2-40B4-BE49-F238E27FC236}">
                    <a16:creationId xmlns:a16="http://schemas.microsoft.com/office/drawing/2014/main" id="{EF870736-DD85-843C-B4A1-F27FBA6CFD9E}"/>
                  </a:ext>
                </a:extLst>
              </p:cNvPr>
              <p:cNvSpPr>
                <a:spLocks noGrp="1" noRot="1" noMove="1" noResize="1" noEditPoints="1" noAdjustHandles="1" noChangeArrowheads="1" noChangeShapeType="1"/>
              </p:cNvSpPr>
              <p:nvPr/>
            </p:nvSpPr>
            <p:spPr>
              <a:xfrm>
                <a:off x="511322" y="2160272"/>
                <a:ext cx="17162" cy="10688"/>
              </a:xfrm>
              <a:custGeom>
                <a:avLst/>
                <a:gdLst>
                  <a:gd name="connsiteX0" fmla="*/ 17143 w 17162"/>
                  <a:gd name="connsiteY0" fmla="*/ 8753 h 10688"/>
                  <a:gd name="connsiteX1" fmla="*/ 16932 w 17162"/>
                  <a:gd name="connsiteY1" fmla="*/ 10688 h 10688"/>
                  <a:gd name="connsiteX2" fmla="*/ 13427 w 17162"/>
                  <a:gd name="connsiteY2" fmla="*/ 9884 h 10688"/>
                  <a:gd name="connsiteX3" fmla="*/ 11856 w 17162"/>
                  <a:gd name="connsiteY3" fmla="*/ 9500 h 10688"/>
                  <a:gd name="connsiteX4" fmla="*/ 6474 w 17162"/>
                  <a:gd name="connsiteY4" fmla="*/ 8141 h 10688"/>
                  <a:gd name="connsiteX5" fmla="*/ 6436 w 17162"/>
                  <a:gd name="connsiteY5" fmla="*/ 8141 h 10688"/>
                  <a:gd name="connsiteX6" fmla="*/ 5804 w 17162"/>
                  <a:gd name="connsiteY6" fmla="*/ 7987 h 10688"/>
                  <a:gd name="connsiteX7" fmla="*/ 5785 w 17162"/>
                  <a:gd name="connsiteY7" fmla="*/ 7987 h 10688"/>
                  <a:gd name="connsiteX8" fmla="*/ 4923 w 17162"/>
                  <a:gd name="connsiteY8" fmla="*/ 7777 h 10688"/>
                  <a:gd name="connsiteX9" fmla="*/ 4156 w 17162"/>
                  <a:gd name="connsiteY9" fmla="*/ 7566 h 10688"/>
                  <a:gd name="connsiteX10" fmla="*/ 3812 w 17162"/>
                  <a:gd name="connsiteY10" fmla="*/ 7470 h 10688"/>
                  <a:gd name="connsiteX11" fmla="*/ 2643 w 17162"/>
                  <a:gd name="connsiteY11" fmla="*/ 7145 h 10688"/>
                  <a:gd name="connsiteX12" fmla="*/ 479 w 17162"/>
                  <a:gd name="connsiteY12" fmla="*/ 6551 h 10688"/>
                  <a:gd name="connsiteX13" fmla="*/ 0 w 17162"/>
                  <a:gd name="connsiteY13" fmla="*/ 6417 h 10688"/>
                  <a:gd name="connsiteX14" fmla="*/ 3122 w 17162"/>
                  <a:gd name="connsiteY14" fmla="*/ 1800 h 10688"/>
                  <a:gd name="connsiteX15" fmla="*/ 8428 w 17162"/>
                  <a:gd name="connsiteY15" fmla="*/ 0 h 10688"/>
                  <a:gd name="connsiteX16" fmla="*/ 12354 w 17162"/>
                  <a:gd name="connsiteY16" fmla="*/ 939 h 10688"/>
                  <a:gd name="connsiteX17" fmla="*/ 12354 w 17162"/>
                  <a:gd name="connsiteY17" fmla="*/ 939 h 10688"/>
                  <a:gd name="connsiteX18" fmla="*/ 17162 w 17162"/>
                  <a:gd name="connsiteY18" fmla="*/ 8753 h 10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162" h="10688">
                    <a:moveTo>
                      <a:pt x="17143" y="8753"/>
                    </a:moveTo>
                    <a:cubicBezTo>
                      <a:pt x="17143" y="9424"/>
                      <a:pt x="17066" y="10056"/>
                      <a:pt x="16932" y="10688"/>
                    </a:cubicBezTo>
                    <a:cubicBezTo>
                      <a:pt x="15764" y="10420"/>
                      <a:pt x="14595" y="10152"/>
                      <a:pt x="13427" y="9884"/>
                    </a:cubicBezTo>
                    <a:cubicBezTo>
                      <a:pt x="12910" y="9749"/>
                      <a:pt x="12374" y="9615"/>
                      <a:pt x="11856" y="9500"/>
                    </a:cubicBezTo>
                    <a:cubicBezTo>
                      <a:pt x="10056" y="9060"/>
                      <a:pt x="8255" y="8600"/>
                      <a:pt x="6474" y="8141"/>
                    </a:cubicBezTo>
                    <a:lnTo>
                      <a:pt x="6436" y="8141"/>
                    </a:lnTo>
                    <a:cubicBezTo>
                      <a:pt x="6225" y="8083"/>
                      <a:pt x="6014" y="8045"/>
                      <a:pt x="5804" y="7987"/>
                    </a:cubicBezTo>
                    <a:lnTo>
                      <a:pt x="5785" y="7987"/>
                    </a:lnTo>
                    <a:cubicBezTo>
                      <a:pt x="5497" y="7911"/>
                      <a:pt x="5210" y="7834"/>
                      <a:pt x="4923" y="7777"/>
                    </a:cubicBezTo>
                    <a:cubicBezTo>
                      <a:pt x="4654" y="7700"/>
                      <a:pt x="4405" y="7642"/>
                      <a:pt x="4156" y="7566"/>
                    </a:cubicBezTo>
                    <a:cubicBezTo>
                      <a:pt x="4042" y="7547"/>
                      <a:pt x="3927" y="7508"/>
                      <a:pt x="3812" y="7470"/>
                    </a:cubicBezTo>
                    <a:cubicBezTo>
                      <a:pt x="3409" y="7374"/>
                      <a:pt x="3026" y="7259"/>
                      <a:pt x="2643" y="7145"/>
                    </a:cubicBezTo>
                    <a:cubicBezTo>
                      <a:pt x="1915" y="6953"/>
                      <a:pt x="1207" y="6742"/>
                      <a:pt x="479" y="6551"/>
                    </a:cubicBezTo>
                    <a:cubicBezTo>
                      <a:pt x="306" y="6493"/>
                      <a:pt x="153" y="6455"/>
                      <a:pt x="0" y="6417"/>
                    </a:cubicBezTo>
                    <a:cubicBezTo>
                      <a:pt x="517" y="4559"/>
                      <a:pt x="1628" y="2950"/>
                      <a:pt x="3122" y="1800"/>
                    </a:cubicBezTo>
                    <a:cubicBezTo>
                      <a:pt x="4597" y="670"/>
                      <a:pt x="6436" y="0"/>
                      <a:pt x="8428" y="0"/>
                    </a:cubicBezTo>
                    <a:cubicBezTo>
                      <a:pt x="9845" y="0"/>
                      <a:pt x="11186" y="345"/>
                      <a:pt x="12354" y="939"/>
                    </a:cubicBezTo>
                    <a:lnTo>
                      <a:pt x="12354" y="939"/>
                    </a:lnTo>
                    <a:cubicBezTo>
                      <a:pt x="15208" y="2375"/>
                      <a:pt x="17162" y="5344"/>
                      <a:pt x="17162" y="8753"/>
                    </a:cubicBezTo>
                    <a:close/>
                  </a:path>
                </a:pathLst>
              </a:custGeom>
              <a:solidFill>
                <a:srgbClr val="FBC56C"/>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213" name="Freeform: Shape 212">
                <a:extLst>
                  <a:ext uri="{FF2B5EF4-FFF2-40B4-BE49-F238E27FC236}">
                    <a16:creationId xmlns:a16="http://schemas.microsoft.com/office/drawing/2014/main" id="{786DBC5E-2D90-7482-92FC-B39FDC9793E1}"/>
                  </a:ext>
                </a:extLst>
              </p:cNvPr>
              <p:cNvSpPr>
                <a:spLocks noGrp="1" noRot="1" noMove="1" noResize="1" noEditPoints="1" noAdjustHandles="1" noChangeArrowheads="1" noChangeShapeType="1"/>
              </p:cNvSpPr>
              <p:nvPr/>
            </p:nvSpPr>
            <p:spPr>
              <a:xfrm>
                <a:off x="515459" y="2164925"/>
                <a:ext cx="9289" cy="5250"/>
              </a:xfrm>
              <a:custGeom>
                <a:avLst/>
                <a:gdLst>
                  <a:gd name="connsiteX0" fmla="*/ 9271 w 9289"/>
                  <a:gd name="connsiteY0" fmla="*/ 5231 h 5250"/>
                  <a:gd name="connsiteX1" fmla="*/ 7700 w 9289"/>
                  <a:gd name="connsiteY1" fmla="*/ 4848 h 5250"/>
                  <a:gd name="connsiteX2" fmla="*/ 2318 w 9289"/>
                  <a:gd name="connsiteY2" fmla="*/ 3488 h 5250"/>
                  <a:gd name="connsiteX3" fmla="*/ 2279 w 9289"/>
                  <a:gd name="connsiteY3" fmla="*/ 3488 h 5250"/>
                  <a:gd name="connsiteX4" fmla="*/ 1647 w 9289"/>
                  <a:gd name="connsiteY4" fmla="*/ 3335 h 5250"/>
                  <a:gd name="connsiteX5" fmla="*/ 1628 w 9289"/>
                  <a:gd name="connsiteY5" fmla="*/ 3335 h 5250"/>
                  <a:gd name="connsiteX6" fmla="*/ 766 w 9289"/>
                  <a:gd name="connsiteY6" fmla="*/ 3124 h 5250"/>
                  <a:gd name="connsiteX7" fmla="*/ 0 w 9289"/>
                  <a:gd name="connsiteY7" fmla="*/ 2913 h 5250"/>
                  <a:gd name="connsiteX8" fmla="*/ 4463 w 9289"/>
                  <a:gd name="connsiteY8" fmla="*/ 2 h 5250"/>
                  <a:gd name="connsiteX9" fmla="*/ 8677 w 9289"/>
                  <a:gd name="connsiteY9" fmla="*/ 3009 h 5250"/>
                  <a:gd name="connsiteX10" fmla="*/ 8677 w 9289"/>
                  <a:gd name="connsiteY10" fmla="*/ 3009 h 5250"/>
                  <a:gd name="connsiteX11" fmla="*/ 8830 w 9289"/>
                  <a:gd name="connsiteY11" fmla="*/ 3469 h 5250"/>
                  <a:gd name="connsiteX12" fmla="*/ 8888 w 9289"/>
                  <a:gd name="connsiteY12" fmla="*/ 3699 h 5250"/>
                  <a:gd name="connsiteX13" fmla="*/ 9175 w 9289"/>
                  <a:gd name="connsiteY13" fmla="*/ 4829 h 5250"/>
                  <a:gd name="connsiteX14" fmla="*/ 9290 w 9289"/>
                  <a:gd name="connsiteY14" fmla="*/ 5250 h 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289" h="5250">
                    <a:moveTo>
                      <a:pt x="9271" y="5231"/>
                    </a:moveTo>
                    <a:cubicBezTo>
                      <a:pt x="8753" y="5097"/>
                      <a:pt x="8217" y="4963"/>
                      <a:pt x="7700" y="4848"/>
                    </a:cubicBezTo>
                    <a:cubicBezTo>
                      <a:pt x="5899" y="4407"/>
                      <a:pt x="4099" y="3948"/>
                      <a:pt x="2318" y="3488"/>
                    </a:cubicBezTo>
                    <a:lnTo>
                      <a:pt x="2279" y="3488"/>
                    </a:lnTo>
                    <a:cubicBezTo>
                      <a:pt x="2069" y="3431"/>
                      <a:pt x="1858" y="3392"/>
                      <a:pt x="1647" y="3335"/>
                    </a:cubicBezTo>
                    <a:lnTo>
                      <a:pt x="1628" y="3335"/>
                    </a:lnTo>
                    <a:cubicBezTo>
                      <a:pt x="1341" y="3258"/>
                      <a:pt x="1053" y="3182"/>
                      <a:pt x="766" y="3124"/>
                    </a:cubicBezTo>
                    <a:cubicBezTo>
                      <a:pt x="498" y="3047"/>
                      <a:pt x="249" y="2990"/>
                      <a:pt x="0" y="2913"/>
                    </a:cubicBezTo>
                    <a:cubicBezTo>
                      <a:pt x="709" y="1151"/>
                      <a:pt x="2471" y="-55"/>
                      <a:pt x="4463" y="2"/>
                    </a:cubicBezTo>
                    <a:cubicBezTo>
                      <a:pt x="6397" y="59"/>
                      <a:pt x="8026" y="1285"/>
                      <a:pt x="8677" y="3009"/>
                    </a:cubicBezTo>
                    <a:lnTo>
                      <a:pt x="8677" y="3009"/>
                    </a:lnTo>
                    <a:cubicBezTo>
                      <a:pt x="8734" y="3182"/>
                      <a:pt x="8773" y="3316"/>
                      <a:pt x="8830" y="3469"/>
                    </a:cubicBezTo>
                    <a:lnTo>
                      <a:pt x="8888" y="3699"/>
                    </a:lnTo>
                    <a:lnTo>
                      <a:pt x="9175" y="4829"/>
                    </a:lnTo>
                    <a:lnTo>
                      <a:pt x="9290" y="5250"/>
                    </a:lnTo>
                    <a:close/>
                  </a:path>
                </a:pathLst>
              </a:custGeom>
              <a:solidFill>
                <a:srgbClr val="FBC56C"/>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214" name="Freeform: Shape 213">
                <a:extLst>
                  <a:ext uri="{FF2B5EF4-FFF2-40B4-BE49-F238E27FC236}">
                    <a16:creationId xmlns:a16="http://schemas.microsoft.com/office/drawing/2014/main" id="{F0D82644-FFC5-84D2-E777-FDE1A6D7904D}"/>
                  </a:ext>
                </a:extLst>
              </p:cNvPr>
              <p:cNvSpPr>
                <a:spLocks noGrp="1" noRot="1" noMove="1" noResize="1" noEditPoints="1" noAdjustHandles="1" noChangeArrowheads="1" noChangeShapeType="1"/>
              </p:cNvSpPr>
              <p:nvPr/>
            </p:nvSpPr>
            <p:spPr>
              <a:xfrm>
                <a:off x="655094" y="2034014"/>
                <a:ext cx="14034" cy="126756"/>
              </a:xfrm>
              <a:custGeom>
                <a:avLst/>
                <a:gdLst>
                  <a:gd name="connsiteX0" fmla="*/ 4635 w 14034"/>
                  <a:gd name="connsiteY0" fmla="*/ 126756 h 126756"/>
                  <a:gd name="connsiteX1" fmla="*/ 4060 w 14034"/>
                  <a:gd name="connsiteY1" fmla="*/ 126718 h 126756"/>
                  <a:gd name="connsiteX2" fmla="*/ 38 w 14034"/>
                  <a:gd name="connsiteY2" fmla="*/ 121546 h 126756"/>
                  <a:gd name="connsiteX3" fmla="*/ 3562 w 14034"/>
                  <a:gd name="connsiteY3" fmla="*/ 86034 h 126756"/>
                  <a:gd name="connsiteX4" fmla="*/ 3103 w 14034"/>
                  <a:gd name="connsiteY4" fmla="*/ 43531 h 126756"/>
                  <a:gd name="connsiteX5" fmla="*/ 440 w 14034"/>
                  <a:gd name="connsiteY5" fmla="*/ 18037 h 126756"/>
                  <a:gd name="connsiteX6" fmla="*/ 2777 w 14034"/>
                  <a:gd name="connsiteY6" fmla="*/ 3556 h 126756"/>
                  <a:gd name="connsiteX7" fmla="*/ 8370 w 14034"/>
                  <a:gd name="connsiteY7" fmla="*/ 128 h 126756"/>
                  <a:gd name="connsiteX8" fmla="*/ 11799 w 14034"/>
                  <a:gd name="connsiteY8" fmla="*/ 5721 h 126756"/>
                  <a:gd name="connsiteX9" fmla="*/ 11473 w 14034"/>
                  <a:gd name="connsiteY9" fmla="*/ 39490 h 126756"/>
                  <a:gd name="connsiteX10" fmla="*/ 12833 w 14034"/>
                  <a:gd name="connsiteY10" fmla="*/ 86762 h 126756"/>
                  <a:gd name="connsiteX11" fmla="*/ 9270 w 14034"/>
                  <a:gd name="connsiteY11" fmla="*/ 122695 h 126756"/>
                  <a:gd name="connsiteX12" fmla="*/ 4673 w 14034"/>
                  <a:gd name="connsiteY12" fmla="*/ 126756 h 126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034" h="126756">
                    <a:moveTo>
                      <a:pt x="4635" y="126756"/>
                    </a:moveTo>
                    <a:cubicBezTo>
                      <a:pt x="4444" y="126756"/>
                      <a:pt x="4252" y="126756"/>
                      <a:pt x="4060" y="126718"/>
                    </a:cubicBezTo>
                    <a:cubicBezTo>
                      <a:pt x="1513" y="126392"/>
                      <a:pt x="-288" y="124074"/>
                      <a:pt x="38" y="121546"/>
                    </a:cubicBezTo>
                    <a:cubicBezTo>
                      <a:pt x="57" y="121374"/>
                      <a:pt x="2183" y="104326"/>
                      <a:pt x="3562" y="86034"/>
                    </a:cubicBezTo>
                    <a:cubicBezTo>
                      <a:pt x="4195" y="77587"/>
                      <a:pt x="6033" y="49603"/>
                      <a:pt x="3103" y="43531"/>
                    </a:cubicBezTo>
                    <a:cubicBezTo>
                      <a:pt x="268" y="37670"/>
                      <a:pt x="-632" y="29089"/>
                      <a:pt x="440" y="18037"/>
                    </a:cubicBezTo>
                    <a:cubicBezTo>
                      <a:pt x="1206" y="10126"/>
                      <a:pt x="2701" y="3825"/>
                      <a:pt x="2777" y="3556"/>
                    </a:cubicBezTo>
                    <a:cubicBezTo>
                      <a:pt x="3371" y="1066"/>
                      <a:pt x="5880" y="-466"/>
                      <a:pt x="8370" y="128"/>
                    </a:cubicBezTo>
                    <a:cubicBezTo>
                      <a:pt x="10860" y="722"/>
                      <a:pt x="12393" y="3231"/>
                      <a:pt x="11799" y="5721"/>
                    </a:cubicBezTo>
                    <a:cubicBezTo>
                      <a:pt x="10266" y="12118"/>
                      <a:pt x="7202" y="30679"/>
                      <a:pt x="11473" y="39490"/>
                    </a:cubicBezTo>
                    <a:cubicBezTo>
                      <a:pt x="13293" y="43263"/>
                      <a:pt x="15419" y="52265"/>
                      <a:pt x="12833" y="86762"/>
                    </a:cubicBezTo>
                    <a:cubicBezTo>
                      <a:pt x="11435" y="105284"/>
                      <a:pt x="9290" y="122523"/>
                      <a:pt x="9270" y="122695"/>
                    </a:cubicBezTo>
                    <a:cubicBezTo>
                      <a:pt x="8983" y="125032"/>
                      <a:pt x="6972" y="126756"/>
                      <a:pt x="4673" y="126756"/>
                    </a:cubicBezTo>
                    <a:close/>
                  </a:path>
                </a:pathLst>
              </a:custGeom>
              <a:solidFill>
                <a:srgbClr val="FBC56C"/>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215" name="Freeform: Shape 214">
                <a:extLst>
                  <a:ext uri="{FF2B5EF4-FFF2-40B4-BE49-F238E27FC236}">
                    <a16:creationId xmlns:a16="http://schemas.microsoft.com/office/drawing/2014/main" id="{E79FBD2C-A6C2-8D59-D5B5-F7EF666BF6F9}"/>
                  </a:ext>
                </a:extLst>
              </p:cNvPr>
              <p:cNvSpPr>
                <a:spLocks noGrp="1" noRot="1" noMove="1" noResize="1" noEditPoints="1" noAdjustHandles="1" noChangeArrowheads="1" noChangeShapeType="1"/>
              </p:cNvSpPr>
              <p:nvPr/>
            </p:nvSpPr>
            <p:spPr>
              <a:xfrm>
                <a:off x="650898" y="2151519"/>
                <a:ext cx="17506" cy="17506"/>
              </a:xfrm>
              <a:custGeom>
                <a:avLst/>
                <a:gdLst>
                  <a:gd name="connsiteX0" fmla="*/ 17507 w 17506"/>
                  <a:gd name="connsiteY0" fmla="*/ 8753 h 17506"/>
                  <a:gd name="connsiteX1" fmla="*/ 8753 w 17506"/>
                  <a:gd name="connsiteY1" fmla="*/ 17507 h 17506"/>
                  <a:gd name="connsiteX2" fmla="*/ 0 w 17506"/>
                  <a:gd name="connsiteY2" fmla="*/ 8753 h 17506"/>
                  <a:gd name="connsiteX3" fmla="*/ 8753 w 17506"/>
                  <a:gd name="connsiteY3" fmla="*/ 0 h 17506"/>
                  <a:gd name="connsiteX4" fmla="*/ 17507 w 17506"/>
                  <a:gd name="connsiteY4" fmla="*/ 8753 h 17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06" h="17506">
                    <a:moveTo>
                      <a:pt x="17507" y="8753"/>
                    </a:moveTo>
                    <a:cubicBezTo>
                      <a:pt x="17507" y="13588"/>
                      <a:pt x="13588" y="17507"/>
                      <a:pt x="8753" y="17507"/>
                    </a:cubicBezTo>
                    <a:cubicBezTo>
                      <a:pt x="3919" y="17507"/>
                      <a:pt x="0" y="13588"/>
                      <a:pt x="0" y="8753"/>
                    </a:cubicBezTo>
                    <a:cubicBezTo>
                      <a:pt x="0" y="3919"/>
                      <a:pt x="3919" y="0"/>
                      <a:pt x="8753" y="0"/>
                    </a:cubicBezTo>
                    <a:cubicBezTo>
                      <a:pt x="13588" y="0"/>
                      <a:pt x="17507" y="3919"/>
                      <a:pt x="17507" y="8753"/>
                    </a:cubicBezTo>
                    <a:close/>
                  </a:path>
                </a:pathLst>
              </a:custGeom>
              <a:solidFill>
                <a:srgbClr val="FBC56C"/>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216" name="Freeform: Shape 215">
                <a:extLst>
                  <a:ext uri="{FF2B5EF4-FFF2-40B4-BE49-F238E27FC236}">
                    <a16:creationId xmlns:a16="http://schemas.microsoft.com/office/drawing/2014/main" id="{750CBAD3-6571-5713-838F-19056C6D1514}"/>
                  </a:ext>
                </a:extLst>
              </p:cNvPr>
              <p:cNvSpPr>
                <a:spLocks noGrp="1" noRot="1" noMove="1" noResize="1" noEditPoints="1" noAdjustHandles="1" noChangeArrowheads="1" noChangeShapeType="1"/>
              </p:cNvSpPr>
              <p:nvPr/>
            </p:nvSpPr>
            <p:spPr>
              <a:xfrm>
                <a:off x="483280" y="1630200"/>
                <a:ext cx="237103" cy="115123"/>
              </a:xfrm>
              <a:custGeom>
                <a:avLst/>
                <a:gdLst>
                  <a:gd name="connsiteX0" fmla="*/ 0 w 237103"/>
                  <a:gd name="connsiteY0" fmla="*/ 111094 h 115123"/>
                  <a:gd name="connsiteX1" fmla="*/ 76617 w 237103"/>
                  <a:gd name="connsiteY1" fmla="*/ 101517 h 115123"/>
                  <a:gd name="connsiteX2" fmla="*/ 134079 w 237103"/>
                  <a:gd name="connsiteY2" fmla="*/ 101517 h 115123"/>
                  <a:gd name="connsiteX3" fmla="*/ 134079 w 237103"/>
                  <a:gd name="connsiteY3" fmla="*/ 84278 h 115123"/>
                  <a:gd name="connsiteX4" fmla="*/ 147487 w 237103"/>
                  <a:gd name="connsiteY4" fmla="*/ 103433 h 115123"/>
                  <a:gd name="connsiteX5" fmla="*/ 235596 w 237103"/>
                  <a:gd name="connsiteY5" fmla="*/ 114925 h 115123"/>
                  <a:gd name="connsiteX6" fmla="*/ 168557 w 237103"/>
                  <a:gd name="connsiteY6" fmla="*/ 0 h 115123"/>
                  <a:gd name="connsiteX7" fmla="*/ 76617 w 237103"/>
                  <a:gd name="connsiteY7" fmla="*/ 7662 h 115123"/>
                  <a:gd name="connsiteX8" fmla="*/ 7662 w 237103"/>
                  <a:gd name="connsiteY8" fmla="*/ 57463 h 115123"/>
                  <a:gd name="connsiteX9" fmla="*/ 0 w 237103"/>
                  <a:gd name="connsiteY9" fmla="*/ 111094 h 11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7103" h="115123">
                    <a:moveTo>
                      <a:pt x="0" y="111094"/>
                    </a:moveTo>
                    <a:cubicBezTo>
                      <a:pt x="0" y="111094"/>
                      <a:pt x="53632" y="97686"/>
                      <a:pt x="76617" y="101517"/>
                    </a:cubicBezTo>
                    <a:cubicBezTo>
                      <a:pt x="99602" y="105348"/>
                      <a:pt x="134079" y="101517"/>
                      <a:pt x="134079" y="101517"/>
                    </a:cubicBezTo>
                    <a:lnTo>
                      <a:pt x="134079" y="84278"/>
                    </a:lnTo>
                    <a:cubicBezTo>
                      <a:pt x="134079" y="84278"/>
                      <a:pt x="147487" y="97686"/>
                      <a:pt x="147487" y="103433"/>
                    </a:cubicBezTo>
                    <a:cubicBezTo>
                      <a:pt x="147487" y="103433"/>
                      <a:pt x="222188" y="109179"/>
                      <a:pt x="235596" y="114925"/>
                    </a:cubicBezTo>
                    <a:cubicBezTo>
                      <a:pt x="249004" y="120671"/>
                      <a:pt x="168557" y="0"/>
                      <a:pt x="168557" y="0"/>
                    </a:cubicBezTo>
                    <a:lnTo>
                      <a:pt x="76617" y="7662"/>
                    </a:lnTo>
                    <a:lnTo>
                      <a:pt x="7662" y="57463"/>
                    </a:lnTo>
                    <a:lnTo>
                      <a:pt x="0" y="111094"/>
                    </a:lnTo>
                    <a:close/>
                  </a:path>
                </a:pathLst>
              </a:custGeom>
              <a:solidFill>
                <a:srgbClr val="FCEEDE"/>
              </a:solidFill>
              <a:ln w="0"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grpSp>
      </p:grpSp>
      <p:sp>
        <p:nvSpPr>
          <p:cNvPr id="221" name="TextBox 220">
            <a:extLst>
              <a:ext uri="{FF2B5EF4-FFF2-40B4-BE49-F238E27FC236}">
                <a16:creationId xmlns:a16="http://schemas.microsoft.com/office/drawing/2014/main" id="{C840A68F-7A74-620C-B4EC-79F8404E079C}"/>
              </a:ext>
            </a:extLst>
          </p:cNvPr>
          <p:cNvSpPr txBox="1">
            <a:spLocks noGrp="1" noRot="1" noMove="1" noResize="1" noEditPoints="1" noAdjustHandles="1" noChangeArrowheads="1" noChangeShapeType="1"/>
          </p:cNvSpPr>
          <p:nvPr/>
        </p:nvSpPr>
        <p:spPr>
          <a:xfrm>
            <a:off x="1138656" y="4066092"/>
            <a:ext cx="6866688" cy="432756"/>
          </a:xfrm>
          <a:prstGeom prst="roundRect">
            <a:avLst>
              <a:gd name="adj" fmla="val 19820"/>
            </a:avLst>
          </a:prstGeom>
          <a:noFill/>
          <a:ln w="28575">
            <a:solidFill>
              <a:srgbClr val="5AC1FF"/>
            </a:solidFill>
          </a:ln>
        </p:spPr>
        <p:txBody>
          <a:bodyPr wrap="square">
            <a:noAutofit/>
          </a:bodyPr>
          <a:lstStyle/>
          <a:p>
            <a:pPr marL="158750" indent="0" algn="ctr">
              <a:buNone/>
            </a:pPr>
            <a:r>
              <a:rPr lang="en-US" sz="1600" b="0" i="0" dirty="0">
                <a:solidFill>
                  <a:schemeClr val="bg1"/>
                </a:solidFill>
                <a:effectLst/>
                <a:latin typeface="+mn-lt"/>
                <a:ea typeface="Inter" panose="020B0502030000000004" pitchFamily="34" charset="0"/>
              </a:rPr>
              <a:t>Which response makes Sarah feel understood and valued?</a:t>
            </a:r>
          </a:p>
        </p:txBody>
      </p:sp>
      <p:sp>
        <p:nvSpPr>
          <p:cNvPr id="222" name="Rectangle: Rounded Corners 221">
            <a:extLst>
              <a:ext uri="{FF2B5EF4-FFF2-40B4-BE49-F238E27FC236}">
                <a16:creationId xmlns:a16="http://schemas.microsoft.com/office/drawing/2014/main" id="{5078525D-8100-CE2C-107D-4AA267ED34F3}"/>
              </a:ext>
            </a:extLst>
          </p:cNvPr>
          <p:cNvSpPr>
            <a:spLocks noGrp="1" noRot="1" noMove="1" noResize="1" noEditPoints="1" noAdjustHandles="1" noChangeArrowheads="1" noChangeShapeType="1"/>
          </p:cNvSpPr>
          <p:nvPr/>
        </p:nvSpPr>
        <p:spPr>
          <a:xfrm>
            <a:off x="1709280" y="1126193"/>
            <a:ext cx="1434415" cy="320193"/>
          </a:xfrm>
          <a:prstGeom prst="roundRect">
            <a:avLst>
              <a:gd name="adj" fmla="val 11428"/>
            </a:avLst>
          </a:prstGeom>
          <a:ln>
            <a:solidFill>
              <a:srgbClr val="5AC1FF"/>
            </a:solid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oAutofit/>
          </a:bodyPr>
          <a:lstStyle/>
          <a:p>
            <a:pPr indent="0">
              <a:spcBef>
                <a:spcPts val="50"/>
              </a:spcBef>
              <a:spcAft>
                <a:spcPts val="50"/>
              </a:spcAft>
              <a:buNone/>
            </a:pPr>
            <a:r>
              <a:rPr lang="en-US" sz="1600" b="1">
                <a:solidFill>
                  <a:srgbClr val="121212"/>
                </a:solidFill>
              </a:rPr>
              <a:t>Scenario 1</a:t>
            </a:r>
          </a:p>
        </p:txBody>
      </p:sp>
      <p:sp>
        <p:nvSpPr>
          <p:cNvPr id="223" name="Rectangle: Rounded Corners 222">
            <a:extLst>
              <a:ext uri="{FF2B5EF4-FFF2-40B4-BE49-F238E27FC236}">
                <a16:creationId xmlns:a16="http://schemas.microsoft.com/office/drawing/2014/main" id="{7864304C-BFA1-2A20-582A-03816E5EC6B9}"/>
              </a:ext>
            </a:extLst>
          </p:cNvPr>
          <p:cNvSpPr>
            <a:spLocks noGrp="1" noRot="1" noMove="1" noResize="1" noEditPoints="1" noAdjustHandles="1" noChangeArrowheads="1" noChangeShapeType="1"/>
          </p:cNvSpPr>
          <p:nvPr/>
        </p:nvSpPr>
        <p:spPr>
          <a:xfrm>
            <a:off x="6010509" y="1126193"/>
            <a:ext cx="1434415" cy="320193"/>
          </a:xfrm>
          <a:prstGeom prst="roundRect">
            <a:avLst>
              <a:gd name="adj" fmla="val 11428"/>
            </a:avLst>
          </a:prstGeom>
          <a:ln>
            <a:solidFill>
              <a:srgbClr val="5AC1FF"/>
            </a:solid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oAutofit/>
          </a:bodyPr>
          <a:lstStyle/>
          <a:p>
            <a:pPr indent="0">
              <a:spcBef>
                <a:spcPts val="50"/>
              </a:spcBef>
              <a:spcAft>
                <a:spcPts val="50"/>
              </a:spcAft>
              <a:buNone/>
            </a:pPr>
            <a:r>
              <a:rPr lang="en-US" sz="1600" b="1">
                <a:solidFill>
                  <a:srgbClr val="121212"/>
                </a:solidFill>
              </a:rPr>
              <a:t>Scenario 2</a:t>
            </a:r>
          </a:p>
        </p:txBody>
      </p:sp>
    </p:spTree>
    <p:custDataLst>
      <p:tags r:id="rId1"/>
    </p:custDataLst>
    <p:extLst>
      <p:ext uri="{BB962C8B-B14F-4D97-AF65-F5344CB8AC3E}">
        <p14:creationId xmlns:p14="http://schemas.microsoft.com/office/powerpoint/2010/main" val="2775154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6EB1120-F825-8FC8-F2E2-D0595EB239E4}"/>
              </a:ext>
            </a:extLst>
          </p:cNvPr>
          <p:cNvSpPr>
            <a:spLocks noGrp="1" noRot="1" noMove="1" noResize="1" noEditPoints="1" noAdjustHandles="1" noChangeArrowheads="1" noChangeShapeType="1"/>
          </p:cNvSpPr>
          <p:nvPr>
            <p:ph type="title"/>
          </p:nvPr>
        </p:nvSpPr>
        <p:spPr/>
        <p:txBody>
          <a:bodyPr/>
          <a:lstStyle/>
          <a:p>
            <a:r>
              <a:rPr lang="en-US" dirty="0"/>
              <a:t>The Key to Better Interactions</a:t>
            </a:r>
            <a:endParaRPr lang="en-IN" dirty="0"/>
          </a:p>
        </p:txBody>
      </p:sp>
      <p:pic>
        <p:nvPicPr>
          <p:cNvPr id="17" name="Picture Placeholder 16" descr="A person wearing headphones and using a computer&#10;&#10;Description automatically generated">
            <a:extLst>
              <a:ext uri="{FF2B5EF4-FFF2-40B4-BE49-F238E27FC236}">
                <a16:creationId xmlns:a16="http://schemas.microsoft.com/office/drawing/2014/main" id="{7D609FB0-C1CD-9D5F-7027-24A000AE4D33}"/>
              </a:ext>
            </a:extLst>
          </p:cNvPr>
          <p:cNvPicPr>
            <a:picLocks noGrp="1" noRot="1" noChangeAspect="1" noMove="1" noResize="1" noEditPoints="1" noAdjustHandles="1" noChangeArrowheads="1" noChangeShapeType="1" noCrop="1"/>
          </p:cNvPicPr>
          <p:nvPr>
            <p:ph type="pic" sz="quarter" idx="14"/>
          </p:nvPr>
        </p:nvPicPr>
        <p:blipFill rotWithShape="1">
          <a:blip r:embed="rId4"/>
          <a:srcRect l="15824" r="15824"/>
          <a:stretch/>
        </p:blipFill>
        <p:spPr>
          <a:prstGeom prst="rect">
            <a:avLst/>
          </a:prstGeom>
        </p:spPr>
      </p:pic>
      <p:sp>
        <p:nvSpPr>
          <p:cNvPr id="10" name="Text Placeholder 9">
            <a:extLst>
              <a:ext uri="{FF2B5EF4-FFF2-40B4-BE49-F238E27FC236}">
                <a16:creationId xmlns:a16="http://schemas.microsoft.com/office/drawing/2014/main" id="{04184035-C1C8-03BB-9F21-3508A5C592B0}"/>
              </a:ext>
            </a:extLst>
          </p:cNvPr>
          <p:cNvSpPr>
            <a:spLocks noGrp="1" noRot="1" noMove="1" noResize="1" noEditPoints="1" noAdjustHandles="1" noChangeArrowheads="1" noChangeShapeType="1"/>
          </p:cNvSpPr>
          <p:nvPr>
            <p:ph type="body" idx="1"/>
          </p:nvPr>
        </p:nvSpPr>
        <p:spPr>
          <a:xfrm>
            <a:off x="252000" y="847471"/>
            <a:ext cx="4402570" cy="3224149"/>
          </a:xfrm>
        </p:spPr>
        <p:txBody>
          <a:bodyPr/>
          <a:lstStyle/>
          <a:p>
            <a:pPr marL="114300" indent="0">
              <a:buNone/>
            </a:pPr>
            <a:r>
              <a:rPr lang="en-IN" dirty="0"/>
              <a:t>Empathy is to:</a:t>
            </a:r>
          </a:p>
        </p:txBody>
      </p:sp>
      <p:sp>
        <p:nvSpPr>
          <p:cNvPr id="11" name="Google Shape;670;p95">
            <a:extLst>
              <a:ext uri="{FF2B5EF4-FFF2-40B4-BE49-F238E27FC236}">
                <a16:creationId xmlns:a16="http://schemas.microsoft.com/office/drawing/2014/main" id="{7620A64D-E329-30AD-8D5A-2C74304E0D5A}"/>
              </a:ext>
            </a:extLst>
          </p:cNvPr>
          <p:cNvSpPr>
            <a:spLocks noGrp="1" noRot="1" noMove="1" noResize="1" noEditPoints="1" noAdjustHandles="1" noChangeArrowheads="1" noChangeShapeType="1"/>
          </p:cNvSpPr>
          <p:nvPr/>
        </p:nvSpPr>
        <p:spPr>
          <a:xfrm>
            <a:off x="360000" y="1488998"/>
            <a:ext cx="4114800" cy="612000"/>
          </a:xfrm>
          <a:prstGeom prst="rect">
            <a:avLst/>
          </a:prstGeom>
          <a:noFill/>
          <a:ln w="9525" cap="flat" cmpd="sng">
            <a:solidFill>
              <a:srgbClr val="F9F9F9"/>
            </a:solidFill>
            <a:prstDash val="dash"/>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US" sz="1600" dirty="0">
                <a:solidFill>
                  <a:srgbClr val="F9F9F9"/>
                </a:solidFill>
                <a:latin typeface="+mn-lt"/>
                <a:ea typeface="Inter"/>
                <a:cs typeface="Inter"/>
                <a:sym typeface="Inter"/>
              </a:rPr>
              <a:t>Show understanding and connect emotionally with the customer</a:t>
            </a:r>
            <a:endParaRPr lang="en-US" sz="1600" dirty="0">
              <a:solidFill>
                <a:srgbClr val="F9F9F9"/>
              </a:solidFill>
              <a:latin typeface="+mn-lt"/>
              <a:ea typeface="Inter"/>
              <a:cs typeface="Inter"/>
            </a:endParaRPr>
          </a:p>
        </p:txBody>
      </p:sp>
      <p:sp>
        <p:nvSpPr>
          <p:cNvPr id="12" name="Google Shape;672;p95">
            <a:extLst>
              <a:ext uri="{FF2B5EF4-FFF2-40B4-BE49-F238E27FC236}">
                <a16:creationId xmlns:a16="http://schemas.microsoft.com/office/drawing/2014/main" id="{1ED16B09-F5AD-ECBD-2EFE-902F0CFF81C7}"/>
              </a:ext>
            </a:extLst>
          </p:cNvPr>
          <p:cNvSpPr>
            <a:spLocks noGrp="1" noRot="1" noMove="1" noResize="1" noEditPoints="1" noAdjustHandles="1" noChangeArrowheads="1" noChangeShapeType="1"/>
          </p:cNvSpPr>
          <p:nvPr/>
        </p:nvSpPr>
        <p:spPr>
          <a:xfrm>
            <a:off x="360000" y="2432767"/>
            <a:ext cx="4114800" cy="612000"/>
          </a:xfrm>
          <a:prstGeom prst="rect">
            <a:avLst/>
          </a:prstGeom>
          <a:noFill/>
          <a:ln w="9525" cap="flat" cmpd="sng">
            <a:solidFill>
              <a:srgbClr val="F9F9F9"/>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Font typeface="Arial"/>
              <a:buNone/>
            </a:pPr>
            <a:r>
              <a:rPr lang="en-US" sz="1600" dirty="0">
                <a:solidFill>
                  <a:srgbClr val="F9F9F9"/>
                </a:solidFill>
                <a:latin typeface="+mn-lt"/>
                <a:ea typeface="Inter"/>
                <a:cs typeface="Inter"/>
                <a:sym typeface="Inter"/>
              </a:rPr>
              <a:t>Focus on emotions rather than make judgments</a:t>
            </a:r>
          </a:p>
        </p:txBody>
      </p:sp>
      <p:sp>
        <p:nvSpPr>
          <p:cNvPr id="13" name="Google Shape;673;p95">
            <a:extLst>
              <a:ext uri="{FF2B5EF4-FFF2-40B4-BE49-F238E27FC236}">
                <a16:creationId xmlns:a16="http://schemas.microsoft.com/office/drawing/2014/main" id="{EAA02E25-149C-48B0-9156-F1FC8E842287}"/>
              </a:ext>
            </a:extLst>
          </p:cNvPr>
          <p:cNvSpPr>
            <a:spLocks noGrp="1" noRot="1" noMove="1" noResize="1" noEditPoints="1" noAdjustHandles="1" noChangeArrowheads="1" noChangeShapeType="1"/>
          </p:cNvSpPr>
          <p:nvPr/>
        </p:nvSpPr>
        <p:spPr>
          <a:xfrm>
            <a:off x="360000" y="3302129"/>
            <a:ext cx="4114800" cy="612000"/>
          </a:xfrm>
          <a:prstGeom prst="rect">
            <a:avLst/>
          </a:prstGeom>
          <a:noFill/>
          <a:ln w="9525" cap="flat" cmpd="sng">
            <a:solidFill>
              <a:srgbClr val="F9F9F9"/>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Font typeface="Arial"/>
              <a:buNone/>
            </a:pPr>
            <a:r>
              <a:rPr lang="en-US" sz="1600" dirty="0">
                <a:solidFill>
                  <a:srgbClr val="F9F9F9"/>
                </a:solidFill>
                <a:latin typeface="+mn-lt"/>
                <a:ea typeface="Inter"/>
                <a:sym typeface="Inter"/>
              </a:rPr>
              <a:t>Acknowledge the customer’s feelings</a:t>
            </a:r>
          </a:p>
        </p:txBody>
      </p:sp>
      <p:sp>
        <p:nvSpPr>
          <p:cNvPr id="18" name="Arrow: Chevron 17">
            <a:extLst>
              <a:ext uri="{FF2B5EF4-FFF2-40B4-BE49-F238E27FC236}">
                <a16:creationId xmlns:a16="http://schemas.microsoft.com/office/drawing/2014/main" id="{9D597C48-582E-57EB-6310-AA8018AF5602}"/>
              </a:ext>
            </a:extLst>
          </p:cNvPr>
          <p:cNvSpPr>
            <a:spLocks noGrp="1" noRot="1" noMove="1" noResize="1" noEditPoints="1" noAdjustHandles="1" noChangeArrowheads="1" noChangeShapeType="1"/>
          </p:cNvSpPr>
          <p:nvPr/>
        </p:nvSpPr>
        <p:spPr>
          <a:xfrm rot="5400000">
            <a:off x="2375162" y="2051769"/>
            <a:ext cx="180000" cy="432000"/>
          </a:xfrm>
          <a:prstGeom prst="chevron">
            <a:avLst/>
          </a:prstGeom>
          <a:solidFill>
            <a:srgbClr val="5AC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Chevron 18">
            <a:extLst>
              <a:ext uri="{FF2B5EF4-FFF2-40B4-BE49-F238E27FC236}">
                <a16:creationId xmlns:a16="http://schemas.microsoft.com/office/drawing/2014/main" id="{3D01AF81-11CE-FF75-9126-18B4EE7EA12E}"/>
              </a:ext>
            </a:extLst>
          </p:cNvPr>
          <p:cNvSpPr>
            <a:spLocks noGrp="1" noRot="1" noMove="1" noResize="1" noEditPoints="1" noAdjustHandles="1" noChangeArrowheads="1" noChangeShapeType="1"/>
          </p:cNvSpPr>
          <p:nvPr/>
        </p:nvSpPr>
        <p:spPr>
          <a:xfrm rot="5400000">
            <a:off x="2375162" y="2939419"/>
            <a:ext cx="180000" cy="432000"/>
          </a:xfrm>
          <a:prstGeom prst="chevron">
            <a:avLst/>
          </a:prstGeom>
          <a:solidFill>
            <a:srgbClr val="5AC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673;p95">
            <a:extLst>
              <a:ext uri="{FF2B5EF4-FFF2-40B4-BE49-F238E27FC236}">
                <a16:creationId xmlns:a16="http://schemas.microsoft.com/office/drawing/2014/main" id="{D806C90A-6A78-BE65-E951-1572A65B89EE}"/>
              </a:ext>
            </a:extLst>
          </p:cNvPr>
          <p:cNvSpPr>
            <a:spLocks noGrp="1" noRot="1" noMove="1" noResize="1" noEditPoints="1" noAdjustHandles="1" noChangeArrowheads="1" noChangeShapeType="1"/>
          </p:cNvSpPr>
          <p:nvPr/>
        </p:nvSpPr>
        <p:spPr>
          <a:xfrm>
            <a:off x="360000" y="4243527"/>
            <a:ext cx="4114800" cy="612000"/>
          </a:xfrm>
          <a:prstGeom prst="rect">
            <a:avLst/>
          </a:prstGeom>
          <a:noFill/>
          <a:ln w="9525" cap="flat" cmpd="sng">
            <a:solidFill>
              <a:srgbClr val="F9F9F9"/>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Font typeface="Arial"/>
              <a:buNone/>
            </a:pPr>
            <a:r>
              <a:rPr lang="en-US" sz="1600" dirty="0">
                <a:solidFill>
                  <a:srgbClr val="F9F9F9"/>
                </a:solidFill>
                <a:latin typeface="+mn-lt"/>
                <a:ea typeface="Inter"/>
                <a:sym typeface="Inter"/>
              </a:rPr>
              <a:t>Offer genuine solutions.</a:t>
            </a:r>
          </a:p>
        </p:txBody>
      </p:sp>
      <p:sp>
        <p:nvSpPr>
          <p:cNvPr id="5" name="Arrow: Chevron 4">
            <a:extLst>
              <a:ext uri="{FF2B5EF4-FFF2-40B4-BE49-F238E27FC236}">
                <a16:creationId xmlns:a16="http://schemas.microsoft.com/office/drawing/2014/main" id="{F09EEA4F-B0A0-F2E2-DE81-A5C5C7533689}"/>
              </a:ext>
            </a:extLst>
          </p:cNvPr>
          <p:cNvSpPr>
            <a:spLocks noGrp="1" noRot="1" noMove="1" noResize="1" noEditPoints="1" noAdjustHandles="1" noChangeArrowheads="1" noChangeShapeType="1"/>
          </p:cNvSpPr>
          <p:nvPr/>
        </p:nvSpPr>
        <p:spPr>
          <a:xfrm rot="5400000">
            <a:off x="2375162" y="3862529"/>
            <a:ext cx="180000" cy="432000"/>
          </a:xfrm>
          <a:prstGeom prst="chevron">
            <a:avLst/>
          </a:prstGeom>
          <a:solidFill>
            <a:srgbClr val="5AC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888098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 name="Google Shape;603;p77">
            <a:extLst>
              <a:ext uri="{FF2B5EF4-FFF2-40B4-BE49-F238E27FC236}">
                <a16:creationId xmlns:a16="http://schemas.microsoft.com/office/drawing/2014/main" id="{D48AEFBD-27CD-21C6-29CA-1B9D59685FC3}"/>
              </a:ext>
            </a:extLst>
          </p:cNvPr>
          <p:cNvSpPr>
            <a:spLocks noGrp="1" noRot="1" noMove="1" noResize="1" noEditPoints="1" noAdjustHandles="1" noChangeArrowheads="1" noChangeShapeType="1"/>
          </p:cNvSpPr>
          <p:nvPr/>
        </p:nvSpPr>
        <p:spPr>
          <a:xfrm>
            <a:off x="360000" y="1884218"/>
            <a:ext cx="8425225" cy="2992582"/>
          </a:xfrm>
          <a:prstGeom prst="roundRect">
            <a:avLst>
              <a:gd name="adj" fmla="val 3046"/>
            </a:avLst>
          </a:prstGeom>
          <a:solidFill>
            <a:srgbClr val="CCECFF"/>
          </a:solidFill>
          <a:ln w="9525" cap="flat" cmpd="sng">
            <a:noFill/>
            <a:prstDash val="solid"/>
            <a:round/>
            <a:headEnd type="none" w="sm" len="sm"/>
            <a:tailEnd type="none" w="sm" len="sm"/>
          </a:ln>
        </p:spPr>
        <p:txBody>
          <a:bodyPr spcFirstLastPara="1" wrap="square" lIns="54863" tIns="54000" rIns="54000" bIns="54000" anchor="t" anchorCtr="0">
            <a:noAutofit/>
          </a:bodyPr>
          <a:lstStyle/>
          <a:p>
            <a:pPr defTabSz="685783">
              <a:defRPr/>
            </a:pPr>
            <a:endParaRPr lang="en-IN" sz="750">
              <a:solidFill>
                <a:srgbClr val="121212"/>
              </a:solidFill>
              <a:highlight>
                <a:srgbClr val="FFFF00"/>
              </a:highlight>
              <a:latin typeface="Inter"/>
              <a:ea typeface="Rubik"/>
              <a:cs typeface="Rubik"/>
              <a:sym typeface="Rubik"/>
            </a:endParaRPr>
          </a:p>
          <a:p>
            <a:pPr defTabSz="685783">
              <a:defRPr/>
            </a:pPr>
            <a:endParaRPr lang="en-IN" sz="750">
              <a:solidFill>
                <a:srgbClr val="121212"/>
              </a:solidFill>
              <a:highlight>
                <a:srgbClr val="FFFF00"/>
              </a:highlight>
              <a:latin typeface="Inter"/>
              <a:ea typeface="Rubik"/>
              <a:cs typeface="Rubik"/>
              <a:sym typeface="Rubik"/>
            </a:endParaRPr>
          </a:p>
          <a:p>
            <a:pPr defTabSz="685783">
              <a:defRPr/>
            </a:pPr>
            <a:endParaRPr lang="en-IN" sz="750">
              <a:solidFill>
                <a:srgbClr val="121212"/>
              </a:solidFill>
              <a:highlight>
                <a:srgbClr val="FFFF00"/>
              </a:highlight>
              <a:latin typeface="Inter"/>
              <a:ea typeface="Rubik"/>
              <a:cs typeface="Rubik"/>
              <a:sym typeface="Rubik"/>
            </a:endParaRPr>
          </a:p>
          <a:p>
            <a:pPr defTabSz="685783">
              <a:defRPr/>
            </a:pPr>
            <a:endParaRPr lang="en-IN" sz="750">
              <a:solidFill>
                <a:srgbClr val="121212"/>
              </a:solidFill>
              <a:highlight>
                <a:srgbClr val="FFFF00"/>
              </a:highlight>
              <a:latin typeface="Inter"/>
              <a:ea typeface="Rubik"/>
              <a:cs typeface="Rubik"/>
              <a:sym typeface="Rubik"/>
            </a:endParaRPr>
          </a:p>
          <a:p>
            <a:pPr defTabSz="685783">
              <a:defRPr/>
            </a:pPr>
            <a:endParaRPr lang="en-IN" sz="750">
              <a:solidFill>
                <a:srgbClr val="121212"/>
              </a:solidFill>
              <a:highlight>
                <a:srgbClr val="FFFF00"/>
              </a:highlight>
              <a:latin typeface="Inter"/>
              <a:ea typeface="Rubik"/>
              <a:cs typeface="Rubik"/>
              <a:sym typeface="Rubik"/>
            </a:endParaRPr>
          </a:p>
          <a:p>
            <a:pPr defTabSz="685783">
              <a:defRPr/>
            </a:pPr>
            <a:endParaRPr lang="en-IN" sz="750">
              <a:solidFill>
                <a:srgbClr val="121212"/>
              </a:solidFill>
              <a:highlight>
                <a:srgbClr val="FFFF00"/>
              </a:highlight>
              <a:latin typeface="Inter"/>
              <a:ea typeface="Rubik"/>
              <a:cs typeface="Rubik"/>
              <a:sym typeface="Rubik"/>
            </a:endParaRPr>
          </a:p>
          <a:p>
            <a:pPr defTabSz="685783">
              <a:defRPr/>
            </a:pPr>
            <a:endParaRPr lang="en-IN" sz="750">
              <a:solidFill>
                <a:srgbClr val="121212"/>
              </a:solidFill>
              <a:highlight>
                <a:srgbClr val="FFFF00"/>
              </a:highlight>
              <a:latin typeface="Inter"/>
              <a:ea typeface="Rubik"/>
              <a:cs typeface="Rubik"/>
              <a:sym typeface="Rubik"/>
            </a:endParaRPr>
          </a:p>
          <a:p>
            <a:pPr defTabSz="685783">
              <a:defRPr/>
            </a:pPr>
            <a:endParaRPr lang="en-IN" sz="750">
              <a:solidFill>
                <a:srgbClr val="121212"/>
              </a:solidFill>
              <a:highlight>
                <a:srgbClr val="FFFF00"/>
              </a:highlight>
              <a:latin typeface="Inter"/>
              <a:ea typeface="Rubik"/>
              <a:cs typeface="Rubik"/>
              <a:sym typeface="Rubik"/>
            </a:endParaRPr>
          </a:p>
          <a:p>
            <a:pPr defTabSz="685783">
              <a:defRPr/>
            </a:pPr>
            <a:endParaRPr lang="en-IN" sz="750">
              <a:solidFill>
                <a:srgbClr val="121212"/>
              </a:solidFill>
              <a:highlight>
                <a:srgbClr val="FFFF00"/>
              </a:highlight>
              <a:latin typeface="Inter"/>
              <a:ea typeface="Rubik"/>
              <a:cs typeface="Rubik"/>
              <a:sym typeface="Rubik"/>
            </a:endParaRPr>
          </a:p>
        </p:txBody>
      </p:sp>
      <p:grpSp>
        <p:nvGrpSpPr>
          <p:cNvPr id="339" name="Graphic 239">
            <a:extLst>
              <a:ext uri="{FF2B5EF4-FFF2-40B4-BE49-F238E27FC236}">
                <a16:creationId xmlns:a16="http://schemas.microsoft.com/office/drawing/2014/main" id="{E330CBF1-EB49-5AEE-339C-33C5756E3D53}"/>
              </a:ext>
            </a:extLst>
          </p:cNvPr>
          <p:cNvGrpSpPr>
            <a:grpSpLocks noGrp="1" noUngrp="1" noRot="1" noMove="1" noResize="1"/>
          </p:cNvGrpSpPr>
          <p:nvPr/>
        </p:nvGrpSpPr>
        <p:grpSpPr>
          <a:xfrm>
            <a:off x="1044295" y="2400873"/>
            <a:ext cx="1876364" cy="2109278"/>
            <a:chOff x="1042710" y="2247911"/>
            <a:chExt cx="1945834" cy="2187371"/>
          </a:xfrm>
        </p:grpSpPr>
        <p:sp>
          <p:nvSpPr>
            <p:cNvPr id="340" name="Freeform: Shape 339">
              <a:extLst>
                <a:ext uri="{FF2B5EF4-FFF2-40B4-BE49-F238E27FC236}">
                  <a16:creationId xmlns:a16="http://schemas.microsoft.com/office/drawing/2014/main" id="{9A09C7CE-3A52-CC26-9FCE-90E963043221}"/>
                </a:ext>
              </a:extLst>
            </p:cNvPr>
            <p:cNvSpPr>
              <a:spLocks noGrp="1" noRot="1" noMove="1" noResize="1" noEditPoints="1" noAdjustHandles="1" noChangeArrowheads="1" noChangeShapeType="1"/>
            </p:cNvSpPr>
            <p:nvPr/>
          </p:nvSpPr>
          <p:spPr>
            <a:xfrm>
              <a:off x="1048532" y="2253706"/>
              <a:ext cx="500556" cy="801865"/>
            </a:xfrm>
            <a:custGeom>
              <a:avLst/>
              <a:gdLst>
                <a:gd name="connsiteX0" fmla="*/ 500546 w 500556"/>
                <a:gd name="connsiteY0" fmla="*/ 102902 h 801865"/>
                <a:gd name="connsiteX1" fmla="*/ 354347 w 500556"/>
                <a:gd name="connsiteY1" fmla="*/ 1114 h 801865"/>
                <a:gd name="connsiteX2" fmla="*/ 180798 w 500556"/>
                <a:gd name="connsiteY2" fmla="*/ 203231 h 801865"/>
                <a:gd name="connsiteX3" fmla="*/ 110 w 500556"/>
                <a:gd name="connsiteY3" fmla="*/ 450854 h 801865"/>
                <a:gd name="connsiteX4" fmla="*/ 63512 w 500556"/>
                <a:gd name="connsiteY4" fmla="*/ 529056 h 801865"/>
                <a:gd name="connsiteX5" fmla="*/ 125725 w 500556"/>
                <a:gd name="connsiteY5" fmla="*/ 786674 h 801865"/>
                <a:gd name="connsiteX6" fmla="*/ 351283 w 500556"/>
                <a:gd name="connsiteY6" fmla="*/ 698748 h 801865"/>
                <a:gd name="connsiteX7" fmla="*/ 390556 w 500556"/>
                <a:gd name="connsiteY7" fmla="*/ 441891 h 801865"/>
                <a:gd name="connsiteX8" fmla="*/ 500557 w 500556"/>
                <a:gd name="connsiteY8" fmla="*/ 102913 h 801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556" h="801865">
                  <a:moveTo>
                    <a:pt x="500546" y="102902"/>
                  </a:moveTo>
                  <a:cubicBezTo>
                    <a:pt x="483953" y="26254"/>
                    <a:pt x="407065" y="-6672"/>
                    <a:pt x="354347" y="1114"/>
                  </a:cubicBezTo>
                  <a:cubicBezTo>
                    <a:pt x="233652" y="18947"/>
                    <a:pt x="264191" y="121225"/>
                    <a:pt x="180798" y="203231"/>
                  </a:cubicBezTo>
                  <a:cubicBezTo>
                    <a:pt x="97406" y="285237"/>
                    <a:pt x="-3809" y="351703"/>
                    <a:pt x="110" y="450854"/>
                  </a:cubicBezTo>
                  <a:cubicBezTo>
                    <a:pt x="1643" y="489522"/>
                    <a:pt x="15765" y="522906"/>
                    <a:pt x="63512" y="529056"/>
                  </a:cubicBezTo>
                  <a:cubicBezTo>
                    <a:pt x="5634" y="687314"/>
                    <a:pt x="75915" y="765401"/>
                    <a:pt x="125725" y="786674"/>
                  </a:cubicBezTo>
                  <a:cubicBezTo>
                    <a:pt x="200800" y="818734"/>
                    <a:pt x="310509" y="804799"/>
                    <a:pt x="351283" y="698748"/>
                  </a:cubicBezTo>
                  <a:cubicBezTo>
                    <a:pt x="391785" y="593385"/>
                    <a:pt x="349907" y="553236"/>
                    <a:pt x="390556" y="441891"/>
                  </a:cubicBezTo>
                  <a:lnTo>
                    <a:pt x="500557" y="102913"/>
                  </a:lnTo>
                  <a:close/>
                </a:path>
              </a:pathLst>
            </a:custGeom>
            <a:solidFill>
              <a:srgbClr val="121212"/>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41" name="Freeform: Shape 340">
              <a:extLst>
                <a:ext uri="{FF2B5EF4-FFF2-40B4-BE49-F238E27FC236}">
                  <a16:creationId xmlns:a16="http://schemas.microsoft.com/office/drawing/2014/main" id="{54EEC44C-EECF-1A75-72E0-78FA9FA3D75E}"/>
                </a:ext>
              </a:extLst>
            </p:cNvPr>
            <p:cNvSpPr>
              <a:spLocks noGrp="1" noRot="1" noMove="1" noResize="1" noEditPoints="1" noAdjustHandles="1" noChangeArrowheads="1" noChangeShapeType="1"/>
            </p:cNvSpPr>
            <p:nvPr/>
          </p:nvSpPr>
          <p:spPr>
            <a:xfrm>
              <a:off x="1324448" y="2253513"/>
              <a:ext cx="224630" cy="456039"/>
            </a:xfrm>
            <a:custGeom>
              <a:avLst/>
              <a:gdLst>
                <a:gd name="connsiteX0" fmla="*/ 224630 w 224630"/>
                <a:gd name="connsiteY0" fmla="*/ 103095 h 456039"/>
                <a:gd name="connsiteX1" fmla="*/ 79880 w 224630"/>
                <a:gd name="connsiteY1" fmla="*/ 1109 h 456039"/>
                <a:gd name="connsiteX2" fmla="*/ 0 w 224630"/>
                <a:gd name="connsiteY2" fmla="*/ 46834 h 456039"/>
                <a:gd name="connsiteX3" fmla="*/ 62776 w 224630"/>
                <a:gd name="connsiteY3" fmla="*/ 22173 h 456039"/>
                <a:gd name="connsiteX4" fmla="*/ 208975 w 224630"/>
                <a:gd name="connsiteY4" fmla="*/ 123962 h 456039"/>
                <a:gd name="connsiteX5" fmla="*/ 122165 w 224630"/>
                <a:gd name="connsiteY5" fmla="*/ 437435 h 456039"/>
                <a:gd name="connsiteX6" fmla="*/ 224630 w 224630"/>
                <a:gd name="connsiteY6" fmla="*/ 103095 h 456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4630" h="456039">
                  <a:moveTo>
                    <a:pt x="224630" y="103095"/>
                  </a:moveTo>
                  <a:cubicBezTo>
                    <a:pt x="208037" y="26447"/>
                    <a:pt x="132598" y="-6677"/>
                    <a:pt x="79880" y="1109"/>
                  </a:cubicBezTo>
                  <a:cubicBezTo>
                    <a:pt x="34614" y="7800"/>
                    <a:pt x="16708" y="21923"/>
                    <a:pt x="0" y="46834"/>
                  </a:cubicBezTo>
                  <a:cubicBezTo>
                    <a:pt x="15019" y="34962"/>
                    <a:pt x="34843" y="26301"/>
                    <a:pt x="62776" y="22173"/>
                  </a:cubicBezTo>
                  <a:cubicBezTo>
                    <a:pt x="115494" y="14388"/>
                    <a:pt x="192382" y="47313"/>
                    <a:pt x="208975" y="123962"/>
                  </a:cubicBezTo>
                  <a:cubicBezTo>
                    <a:pt x="208975" y="123962"/>
                    <a:pt x="81516" y="548781"/>
                    <a:pt x="122165" y="437435"/>
                  </a:cubicBezTo>
                  <a:lnTo>
                    <a:pt x="224630" y="103095"/>
                  </a:lnTo>
                  <a:close/>
                </a:path>
              </a:pathLst>
            </a:custGeom>
            <a:solidFill>
              <a:srgbClr val="FFFFFF"/>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42" name="Freeform: Shape 341">
              <a:extLst>
                <a:ext uri="{FF2B5EF4-FFF2-40B4-BE49-F238E27FC236}">
                  <a16:creationId xmlns:a16="http://schemas.microsoft.com/office/drawing/2014/main" id="{E0C90B31-3A19-E65E-0226-6F923D389AC4}"/>
                </a:ext>
              </a:extLst>
            </p:cNvPr>
            <p:cNvSpPr>
              <a:spLocks noGrp="1" noRot="1" noMove="1" noResize="1" noEditPoints="1" noAdjustHandles="1" noChangeArrowheads="1" noChangeShapeType="1"/>
            </p:cNvSpPr>
            <p:nvPr/>
          </p:nvSpPr>
          <p:spPr>
            <a:xfrm>
              <a:off x="1065277" y="3029524"/>
              <a:ext cx="1142621" cy="845642"/>
            </a:xfrm>
            <a:custGeom>
              <a:avLst/>
              <a:gdLst>
                <a:gd name="connsiteX0" fmla="*/ 462727 w 1142621"/>
                <a:gd name="connsiteY0" fmla="*/ 371 h 845642"/>
                <a:gd name="connsiteX1" fmla="*/ 435378 w 1142621"/>
                <a:gd name="connsiteY1" fmla="*/ 6729 h 845642"/>
                <a:gd name="connsiteX2" fmla="*/ 291638 w 1142621"/>
                <a:gd name="connsiteY2" fmla="*/ 71975 h 845642"/>
                <a:gd name="connsiteX3" fmla="*/ 189016 w 1142621"/>
                <a:gd name="connsiteY3" fmla="*/ 144653 h 845642"/>
                <a:gd name="connsiteX4" fmla="*/ 100068 w 1142621"/>
                <a:gd name="connsiteY4" fmla="*/ 282066 h 845642"/>
                <a:gd name="connsiteX5" fmla="*/ 41065 w 1142621"/>
                <a:gd name="connsiteY5" fmla="*/ 445066 h 845642"/>
                <a:gd name="connsiteX6" fmla="*/ 0 w 1142621"/>
                <a:gd name="connsiteY6" fmla="*/ 706645 h 845642"/>
                <a:gd name="connsiteX7" fmla="*/ 282320 w 1142621"/>
                <a:gd name="connsiteY7" fmla="*/ 725979 h 845642"/>
                <a:gd name="connsiteX8" fmla="*/ 274920 w 1142621"/>
                <a:gd name="connsiteY8" fmla="*/ 827382 h 845642"/>
                <a:gd name="connsiteX9" fmla="*/ 494704 w 1142621"/>
                <a:gd name="connsiteY9" fmla="*/ 845643 h 845642"/>
                <a:gd name="connsiteX10" fmla="*/ 902148 w 1142621"/>
                <a:gd name="connsiteY10" fmla="*/ 829373 h 845642"/>
                <a:gd name="connsiteX11" fmla="*/ 929560 w 1142621"/>
                <a:gd name="connsiteY11" fmla="*/ 729513 h 845642"/>
                <a:gd name="connsiteX12" fmla="*/ 958806 w 1142621"/>
                <a:gd name="connsiteY12" fmla="*/ 631143 h 845642"/>
                <a:gd name="connsiteX13" fmla="*/ 966561 w 1142621"/>
                <a:gd name="connsiteY13" fmla="*/ 599823 h 845642"/>
                <a:gd name="connsiteX14" fmla="*/ 1074061 w 1142621"/>
                <a:gd name="connsiteY14" fmla="*/ 646079 h 845642"/>
                <a:gd name="connsiteX15" fmla="*/ 1142621 w 1142621"/>
                <a:gd name="connsiteY15" fmla="*/ 316940 h 845642"/>
                <a:gd name="connsiteX16" fmla="*/ 1053768 w 1142621"/>
                <a:gd name="connsiteY16" fmla="*/ 236352 h 845642"/>
                <a:gd name="connsiteX17" fmla="*/ 937231 w 1142621"/>
                <a:gd name="connsiteY17" fmla="*/ 149093 h 845642"/>
                <a:gd name="connsiteX18" fmla="*/ 826959 w 1142621"/>
                <a:gd name="connsiteY18" fmla="*/ 80678 h 845642"/>
                <a:gd name="connsiteX19" fmla="*/ 731977 w 1142621"/>
                <a:gd name="connsiteY19" fmla="*/ 35162 h 845642"/>
                <a:gd name="connsiteX20" fmla="*/ 662113 w 1142621"/>
                <a:gd name="connsiteY20" fmla="*/ 54871 h 845642"/>
                <a:gd name="connsiteX21" fmla="*/ 540063 w 1142621"/>
                <a:gd name="connsiteY21" fmla="*/ 44438 h 845642"/>
                <a:gd name="connsiteX22" fmla="*/ 462716 w 1142621"/>
                <a:gd name="connsiteY22" fmla="*/ 381 h 84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42621" h="845642">
                  <a:moveTo>
                    <a:pt x="462727" y="371"/>
                  </a:moveTo>
                  <a:cubicBezTo>
                    <a:pt x="462727" y="371"/>
                    <a:pt x="456827" y="-2308"/>
                    <a:pt x="435378" y="6729"/>
                  </a:cubicBezTo>
                  <a:cubicBezTo>
                    <a:pt x="413928" y="15765"/>
                    <a:pt x="357697" y="30607"/>
                    <a:pt x="291638" y="71975"/>
                  </a:cubicBezTo>
                  <a:cubicBezTo>
                    <a:pt x="225579" y="113343"/>
                    <a:pt x="224870" y="116345"/>
                    <a:pt x="189016" y="144653"/>
                  </a:cubicBezTo>
                  <a:cubicBezTo>
                    <a:pt x="153162" y="172950"/>
                    <a:pt x="115890" y="244950"/>
                    <a:pt x="100068" y="282066"/>
                  </a:cubicBezTo>
                  <a:cubicBezTo>
                    <a:pt x="84247" y="319181"/>
                    <a:pt x="54980" y="395590"/>
                    <a:pt x="41065" y="445066"/>
                  </a:cubicBezTo>
                  <a:cubicBezTo>
                    <a:pt x="27151" y="494543"/>
                    <a:pt x="0" y="706645"/>
                    <a:pt x="0" y="706645"/>
                  </a:cubicBezTo>
                  <a:lnTo>
                    <a:pt x="282320" y="725979"/>
                  </a:lnTo>
                  <a:lnTo>
                    <a:pt x="274920" y="827382"/>
                  </a:lnTo>
                  <a:lnTo>
                    <a:pt x="494704" y="845643"/>
                  </a:lnTo>
                  <a:lnTo>
                    <a:pt x="902148" y="829373"/>
                  </a:lnTo>
                  <a:cubicBezTo>
                    <a:pt x="902148" y="829373"/>
                    <a:pt x="924307" y="745022"/>
                    <a:pt x="929560" y="729513"/>
                  </a:cubicBezTo>
                  <a:cubicBezTo>
                    <a:pt x="934813" y="714004"/>
                    <a:pt x="959713" y="640565"/>
                    <a:pt x="958806" y="631143"/>
                  </a:cubicBezTo>
                  <a:cubicBezTo>
                    <a:pt x="957899" y="621721"/>
                    <a:pt x="966561" y="599823"/>
                    <a:pt x="966561" y="599823"/>
                  </a:cubicBezTo>
                  <a:lnTo>
                    <a:pt x="1074061" y="646079"/>
                  </a:lnTo>
                  <a:lnTo>
                    <a:pt x="1142621" y="316940"/>
                  </a:lnTo>
                  <a:cubicBezTo>
                    <a:pt x="1142621" y="316940"/>
                    <a:pt x="1070871" y="253747"/>
                    <a:pt x="1053768" y="236352"/>
                  </a:cubicBezTo>
                  <a:cubicBezTo>
                    <a:pt x="1036664" y="218956"/>
                    <a:pt x="955304" y="159370"/>
                    <a:pt x="937231" y="149093"/>
                  </a:cubicBezTo>
                  <a:cubicBezTo>
                    <a:pt x="919148" y="138816"/>
                    <a:pt x="836642" y="86306"/>
                    <a:pt x="826959" y="80678"/>
                  </a:cubicBezTo>
                  <a:cubicBezTo>
                    <a:pt x="817276" y="75050"/>
                    <a:pt x="731977" y="35162"/>
                    <a:pt x="731977" y="35162"/>
                  </a:cubicBezTo>
                  <a:cubicBezTo>
                    <a:pt x="731977" y="35162"/>
                    <a:pt x="696612" y="48211"/>
                    <a:pt x="662113" y="54871"/>
                  </a:cubicBezTo>
                  <a:cubicBezTo>
                    <a:pt x="627614" y="61532"/>
                    <a:pt x="567892" y="49368"/>
                    <a:pt x="540063" y="44438"/>
                  </a:cubicBezTo>
                  <a:cubicBezTo>
                    <a:pt x="512235" y="39508"/>
                    <a:pt x="462716" y="381"/>
                    <a:pt x="462716" y="381"/>
                  </a:cubicBezTo>
                  <a:close/>
                </a:path>
              </a:pathLst>
            </a:custGeom>
            <a:solidFill>
              <a:srgbClr val="FFFFFF"/>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43" name="Freeform: Shape 342">
              <a:extLst>
                <a:ext uri="{FF2B5EF4-FFF2-40B4-BE49-F238E27FC236}">
                  <a16:creationId xmlns:a16="http://schemas.microsoft.com/office/drawing/2014/main" id="{E00D17B4-E54A-AD88-2D54-9CCB55A307AD}"/>
                </a:ext>
              </a:extLst>
            </p:cNvPr>
            <p:cNvSpPr>
              <a:spLocks noGrp="1" noRot="1" noMove="1" noResize="1" noEditPoints="1" noAdjustHandles="1" noChangeArrowheads="1" noChangeShapeType="1"/>
            </p:cNvSpPr>
            <p:nvPr/>
          </p:nvSpPr>
          <p:spPr>
            <a:xfrm>
              <a:off x="1424351" y="2324270"/>
              <a:ext cx="589744" cy="493797"/>
            </a:xfrm>
            <a:custGeom>
              <a:avLst/>
              <a:gdLst>
                <a:gd name="connsiteX0" fmla="*/ 285748 w 589744"/>
                <a:gd name="connsiteY0" fmla="*/ 12368 h 493797"/>
                <a:gd name="connsiteX1" fmla="*/ 133816 w 589744"/>
                <a:gd name="connsiteY1" fmla="*/ 27366 h 493797"/>
                <a:gd name="connsiteX2" fmla="*/ 57761 w 589744"/>
                <a:gd name="connsiteY2" fmla="*/ 97428 h 493797"/>
                <a:gd name="connsiteX3" fmla="*/ 13788 w 589744"/>
                <a:gd name="connsiteY3" fmla="*/ 205282 h 493797"/>
                <a:gd name="connsiteX4" fmla="*/ 3553 w 589744"/>
                <a:gd name="connsiteY4" fmla="*/ 330365 h 493797"/>
                <a:gd name="connsiteX5" fmla="*/ 52425 w 589744"/>
                <a:gd name="connsiteY5" fmla="*/ 439241 h 493797"/>
                <a:gd name="connsiteX6" fmla="*/ 141195 w 589744"/>
                <a:gd name="connsiteY6" fmla="*/ 493595 h 493797"/>
                <a:gd name="connsiteX7" fmla="*/ 151274 w 589744"/>
                <a:gd name="connsiteY7" fmla="*/ 485299 h 493797"/>
                <a:gd name="connsiteX8" fmla="*/ 161217 w 589744"/>
                <a:gd name="connsiteY8" fmla="*/ 281462 h 493797"/>
                <a:gd name="connsiteX9" fmla="*/ 180947 w 589744"/>
                <a:gd name="connsiteY9" fmla="*/ 251955 h 493797"/>
                <a:gd name="connsiteX10" fmla="*/ 285758 w 589744"/>
                <a:gd name="connsiteY10" fmla="*/ 226919 h 493797"/>
                <a:gd name="connsiteX11" fmla="*/ 418335 w 589744"/>
                <a:gd name="connsiteY11" fmla="*/ 170064 h 493797"/>
                <a:gd name="connsiteX12" fmla="*/ 455054 w 589744"/>
                <a:gd name="connsiteY12" fmla="*/ 153002 h 493797"/>
                <a:gd name="connsiteX13" fmla="*/ 500726 w 589744"/>
                <a:gd name="connsiteY13" fmla="*/ 206533 h 493797"/>
                <a:gd name="connsiteX14" fmla="*/ 509388 w 589744"/>
                <a:gd name="connsiteY14" fmla="*/ 290404 h 493797"/>
                <a:gd name="connsiteX15" fmla="*/ 515256 w 589744"/>
                <a:gd name="connsiteY15" fmla="*/ 328301 h 493797"/>
                <a:gd name="connsiteX16" fmla="*/ 563075 w 589744"/>
                <a:gd name="connsiteY16" fmla="*/ 268735 h 493797"/>
                <a:gd name="connsiteX17" fmla="*/ 589559 w 589744"/>
                <a:gd name="connsiteY17" fmla="*/ 174702 h 493797"/>
                <a:gd name="connsiteX18" fmla="*/ 554195 w 589744"/>
                <a:gd name="connsiteY18" fmla="*/ 61449 h 493797"/>
                <a:gd name="connsiteX19" fmla="*/ 446726 w 589744"/>
                <a:gd name="connsiteY19" fmla="*/ 1153 h 493797"/>
                <a:gd name="connsiteX20" fmla="*/ 373163 w 589744"/>
                <a:gd name="connsiteY20" fmla="*/ 6021 h 493797"/>
                <a:gd name="connsiteX21" fmla="*/ 314931 w 589744"/>
                <a:gd name="connsiteY21" fmla="*/ 15839 h 493797"/>
                <a:gd name="connsiteX22" fmla="*/ 285758 w 589744"/>
                <a:gd name="connsiteY22" fmla="*/ 12358 h 493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89744" h="493797">
                  <a:moveTo>
                    <a:pt x="285748" y="12368"/>
                  </a:moveTo>
                  <a:cubicBezTo>
                    <a:pt x="231633" y="2706"/>
                    <a:pt x="163166" y="13379"/>
                    <a:pt x="133816" y="27366"/>
                  </a:cubicBezTo>
                  <a:cubicBezTo>
                    <a:pt x="104465" y="41354"/>
                    <a:pt x="74438" y="76197"/>
                    <a:pt x="57761" y="97428"/>
                  </a:cubicBezTo>
                  <a:cubicBezTo>
                    <a:pt x="41074" y="118659"/>
                    <a:pt x="19937" y="174368"/>
                    <a:pt x="13788" y="205282"/>
                  </a:cubicBezTo>
                  <a:cubicBezTo>
                    <a:pt x="7638" y="236196"/>
                    <a:pt x="-6609" y="296866"/>
                    <a:pt x="3553" y="330365"/>
                  </a:cubicBezTo>
                  <a:cubicBezTo>
                    <a:pt x="13715" y="363864"/>
                    <a:pt x="14674" y="401125"/>
                    <a:pt x="52425" y="439241"/>
                  </a:cubicBezTo>
                  <a:cubicBezTo>
                    <a:pt x="90176" y="477356"/>
                    <a:pt x="136171" y="491854"/>
                    <a:pt x="141195" y="493595"/>
                  </a:cubicBezTo>
                  <a:cubicBezTo>
                    <a:pt x="146219" y="495336"/>
                    <a:pt x="151274" y="485299"/>
                    <a:pt x="151274" y="485299"/>
                  </a:cubicBezTo>
                  <a:cubicBezTo>
                    <a:pt x="151274" y="485299"/>
                    <a:pt x="154953" y="301640"/>
                    <a:pt x="161217" y="281462"/>
                  </a:cubicBezTo>
                  <a:cubicBezTo>
                    <a:pt x="167481" y="261283"/>
                    <a:pt x="180947" y="251955"/>
                    <a:pt x="180947" y="251955"/>
                  </a:cubicBezTo>
                  <a:cubicBezTo>
                    <a:pt x="180947" y="251955"/>
                    <a:pt x="240002" y="244357"/>
                    <a:pt x="285758" y="226919"/>
                  </a:cubicBezTo>
                  <a:cubicBezTo>
                    <a:pt x="331514" y="209482"/>
                    <a:pt x="402107" y="181268"/>
                    <a:pt x="418335" y="170064"/>
                  </a:cubicBezTo>
                  <a:cubicBezTo>
                    <a:pt x="434563" y="158859"/>
                    <a:pt x="455054" y="153002"/>
                    <a:pt x="455054" y="153002"/>
                  </a:cubicBezTo>
                  <a:cubicBezTo>
                    <a:pt x="455054" y="153002"/>
                    <a:pt x="497120" y="182738"/>
                    <a:pt x="500726" y="206533"/>
                  </a:cubicBezTo>
                  <a:cubicBezTo>
                    <a:pt x="504343" y="230328"/>
                    <a:pt x="509388" y="290404"/>
                    <a:pt x="509388" y="290404"/>
                  </a:cubicBezTo>
                  <a:lnTo>
                    <a:pt x="515256" y="328301"/>
                  </a:lnTo>
                  <a:cubicBezTo>
                    <a:pt x="515256" y="328301"/>
                    <a:pt x="554372" y="287840"/>
                    <a:pt x="563075" y="268735"/>
                  </a:cubicBezTo>
                  <a:cubicBezTo>
                    <a:pt x="571778" y="249631"/>
                    <a:pt x="591884" y="207554"/>
                    <a:pt x="589559" y="174702"/>
                  </a:cubicBezTo>
                  <a:cubicBezTo>
                    <a:pt x="587235" y="141849"/>
                    <a:pt x="582597" y="101263"/>
                    <a:pt x="554195" y="61449"/>
                  </a:cubicBezTo>
                  <a:cubicBezTo>
                    <a:pt x="531130" y="29128"/>
                    <a:pt x="479204" y="4822"/>
                    <a:pt x="446726" y="1153"/>
                  </a:cubicBezTo>
                  <a:cubicBezTo>
                    <a:pt x="420430" y="-1817"/>
                    <a:pt x="388859" y="1362"/>
                    <a:pt x="373163" y="6021"/>
                  </a:cubicBezTo>
                  <a:cubicBezTo>
                    <a:pt x="357466" y="10679"/>
                    <a:pt x="314931" y="15839"/>
                    <a:pt x="314931" y="15839"/>
                  </a:cubicBezTo>
                  <a:lnTo>
                    <a:pt x="285758" y="12358"/>
                  </a:lnTo>
                  <a:close/>
                </a:path>
              </a:pathLst>
            </a:custGeom>
            <a:solidFill>
              <a:srgbClr val="121212"/>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44" name="Freeform: Shape 343">
              <a:extLst>
                <a:ext uri="{FF2B5EF4-FFF2-40B4-BE49-F238E27FC236}">
                  <a16:creationId xmlns:a16="http://schemas.microsoft.com/office/drawing/2014/main" id="{0354BF3A-D636-A38A-DF22-521F82D5FDDC}"/>
                </a:ext>
              </a:extLst>
            </p:cNvPr>
            <p:cNvSpPr>
              <a:spLocks noGrp="1" noRot="1" noMove="1" noResize="1" noEditPoints="1" noAdjustHandles="1" noChangeArrowheads="1" noChangeShapeType="1"/>
            </p:cNvSpPr>
            <p:nvPr/>
          </p:nvSpPr>
          <p:spPr>
            <a:xfrm>
              <a:off x="1514194" y="2327105"/>
              <a:ext cx="496014" cy="328301"/>
            </a:xfrm>
            <a:custGeom>
              <a:avLst/>
              <a:gdLst>
                <a:gd name="connsiteX0" fmla="*/ 495850 w 496014"/>
                <a:gd name="connsiteY0" fmla="*/ 174702 h 328301"/>
                <a:gd name="connsiteX1" fmla="*/ 460486 w 496014"/>
                <a:gd name="connsiteY1" fmla="*/ 61449 h 328301"/>
                <a:gd name="connsiteX2" fmla="*/ 353017 w 496014"/>
                <a:gd name="connsiteY2" fmla="*/ 1153 h 328301"/>
                <a:gd name="connsiteX3" fmla="*/ 279454 w 496014"/>
                <a:gd name="connsiteY3" fmla="*/ 6021 h 328301"/>
                <a:gd name="connsiteX4" fmla="*/ 221212 w 496014"/>
                <a:gd name="connsiteY4" fmla="*/ 15839 h 328301"/>
                <a:gd name="connsiteX5" fmla="*/ 192038 w 496014"/>
                <a:gd name="connsiteY5" fmla="*/ 12358 h 328301"/>
                <a:gd name="connsiteX6" fmla="*/ 40107 w 496014"/>
                <a:gd name="connsiteY6" fmla="*/ 27356 h 328301"/>
                <a:gd name="connsiteX7" fmla="*/ 0 w 496014"/>
                <a:gd name="connsiteY7" fmla="*/ 57092 h 328301"/>
                <a:gd name="connsiteX8" fmla="*/ 25223 w 496014"/>
                <a:gd name="connsiteY8" fmla="*/ 40582 h 328301"/>
                <a:gd name="connsiteX9" fmla="*/ 177155 w 496014"/>
                <a:gd name="connsiteY9" fmla="*/ 25584 h 328301"/>
                <a:gd name="connsiteX10" fmla="*/ 206328 w 496014"/>
                <a:gd name="connsiteY10" fmla="*/ 29065 h 328301"/>
                <a:gd name="connsiteX11" fmla="*/ 261798 w 496014"/>
                <a:gd name="connsiteY11" fmla="*/ 24813 h 328301"/>
                <a:gd name="connsiteX12" fmla="*/ 341615 w 496014"/>
                <a:gd name="connsiteY12" fmla="*/ 17663 h 328301"/>
                <a:gd name="connsiteX13" fmla="*/ 445592 w 496014"/>
                <a:gd name="connsiteY13" fmla="*/ 74675 h 328301"/>
                <a:gd name="connsiteX14" fmla="*/ 475932 w 496014"/>
                <a:gd name="connsiteY14" fmla="*/ 187542 h 328301"/>
                <a:gd name="connsiteX15" fmla="*/ 454472 w 496014"/>
                <a:gd name="connsiteY15" fmla="*/ 281962 h 328301"/>
                <a:gd name="connsiteX16" fmla="*/ 421151 w 496014"/>
                <a:gd name="connsiteY16" fmla="*/ 325862 h 328301"/>
                <a:gd name="connsiteX17" fmla="*/ 421526 w 496014"/>
                <a:gd name="connsiteY17" fmla="*/ 328301 h 328301"/>
                <a:gd name="connsiteX18" fmla="*/ 469345 w 496014"/>
                <a:gd name="connsiteY18" fmla="*/ 268735 h 328301"/>
                <a:gd name="connsiteX19" fmla="*/ 495829 w 496014"/>
                <a:gd name="connsiteY19" fmla="*/ 174702 h 328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6014" h="328301">
                  <a:moveTo>
                    <a:pt x="495850" y="174702"/>
                  </a:moveTo>
                  <a:cubicBezTo>
                    <a:pt x="493526" y="141849"/>
                    <a:pt x="488888" y="101263"/>
                    <a:pt x="460486" y="61449"/>
                  </a:cubicBezTo>
                  <a:cubicBezTo>
                    <a:pt x="437420" y="29128"/>
                    <a:pt x="385494" y="4822"/>
                    <a:pt x="353017" y="1153"/>
                  </a:cubicBezTo>
                  <a:cubicBezTo>
                    <a:pt x="326721" y="-1817"/>
                    <a:pt x="295150" y="1362"/>
                    <a:pt x="279454" y="6021"/>
                  </a:cubicBezTo>
                  <a:cubicBezTo>
                    <a:pt x="263757" y="10679"/>
                    <a:pt x="221212" y="15839"/>
                    <a:pt x="221212" y="15839"/>
                  </a:cubicBezTo>
                  <a:lnTo>
                    <a:pt x="192038" y="12358"/>
                  </a:lnTo>
                  <a:cubicBezTo>
                    <a:pt x="137924" y="2696"/>
                    <a:pt x="69457" y="13369"/>
                    <a:pt x="40107" y="27356"/>
                  </a:cubicBezTo>
                  <a:cubicBezTo>
                    <a:pt x="26401" y="33891"/>
                    <a:pt x="12570" y="44970"/>
                    <a:pt x="0" y="57092"/>
                  </a:cubicBezTo>
                  <a:cubicBezTo>
                    <a:pt x="8244" y="50411"/>
                    <a:pt x="16760" y="44616"/>
                    <a:pt x="25223" y="40582"/>
                  </a:cubicBezTo>
                  <a:cubicBezTo>
                    <a:pt x="54573" y="26595"/>
                    <a:pt x="123040" y="15922"/>
                    <a:pt x="177155" y="25584"/>
                  </a:cubicBezTo>
                  <a:lnTo>
                    <a:pt x="206328" y="29065"/>
                  </a:lnTo>
                  <a:cubicBezTo>
                    <a:pt x="206328" y="29065"/>
                    <a:pt x="246101" y="29482"/>
                    <a:pt x="261798" y="24813"/>
                  </a:cubicBezTo>
                  <a:cubicBezTo>
                    <a:pt x="277494" y="20154"/>
                    <a:pt x="315318" y="14692"/>
                    <a:pt x="341615" y="17663"/>
                  </a:cubicBezTo>
                  <a:cubicBezTo>
                    <a:pt x="374092" y="21332"/>
                    <a:pt x="422526" y="42354"/>
                    <a:pt x="445592" y="74675"/>
                  </a:cubicBezTo>
                  <a:cubicBezTo>
                    <a:pt x="474004" y="114490"/>
                    <a:pt x="476787" y="154617"/>
                    <a:pt x="475932" y="187542"/>
                  </a:cubicBezTo>
                  <a:cubicBezTo>
                    <a:pt x="474963" y="225033"/>
                    <a:pt x="463175" y="262857"/>
                    <a:pt x="454472" y="281962"/>
                  </a:cubicBezTo>
                  <a:cubicBezTo>
                    <a:pt x="449271" y="293375"/>
                    <a:pt x="433230" y="312386"/>
                    <a:pt x="421151" y="325862"/>
                  </a:cubicBezTo>
                  <a:lnTo>
                    <a:pt x="421526" y="328301"/>
                  </a:lnTo>
                  <a:cubicBezTo>
                    <a:pt x="421526" y="328301"/>
                    <a:pt x="460642" y="287840"/>
                    <a:pt x="469345" y="268735"/>
                  </a:cubicBezTo>
                  <a:cubicBezTo>
                    <a:pt x="478048" y="249631"/>
                    <a:pt x="498153" y="207554"/>
                    <a:pt x="495829" y="174702"/>
                  </a:cubicBezTo>
                  <a:close/>
                </a:path>
              </a:pathLst>
            </a:custGeom>
            <a:solidFill>
              <a:srgbClr val="FFFFFF"/>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45" name="Freeform: Shape 344">
              <a:extLst>
                <a:ext uri="{FF2B5EF4-FFF2-40B4-BE49-F238E27FC236}">
                  <a16:creationId xmlns:a16="http://schemas.microsoft.com/office/drawing/2014/main" id="{177695DF-95AF-22ED-4125-52CD9BE4499C}"/>
                </a:ext>
              </a:extLst>
            </p:cNvPr>
            <p:cNvSpPr>
              <a:spLocks noGrp="1" noRot="1" noMove="1" noResize="1" noEditPoints="1" noAdjustHandles="1" noChangeArrowheads="1" noChangeShapeType="1"/>
            </p:cNvSpPr>
            <p:nvPr/>
          </p:nvSpPr>
          <p:spPr>
            <a:xfrm>
              <a:off x="1526461" y="2477116"/>
              <a:ext cx="408457" cy="602597"/>
            </a:xfrm>
            <a:custGeom>
              <a:avLst/>
              <a:gdLst>
                <a:gd name="connsiteX0" fmla="*/ 345784 w 408457"/>
                <a:gd name="connsiteY0" fmla="*/ 10 h 602597"/>
                <a:gd name="connsiteX1" fmla="*/ 387339 w 408457"/>
                <a:gd name="connsiteY1" fmla="*/ 30757 h 602597"/>
                <a:gd name="connsiteX2" fmla="*/ 407267 w 408457"/>
                <a:gd name="connsiteY2" fmla="*/ 106322 h 602597"/>
                <a:gd name="connsiteX3" fmla="*/ 407267 w 408457"/>
                <a:gd name="connsiteY3" fmla="*/ 264601 h 602597"/>
                <a:gd name="connsiteX4" fmla="*/ 381325 w 408457"/>
                <a:gd name="connsiteY4" fmla="*/ 375697 h 602597"/>
                <a:gd name="connsiteX5" fmla="*/ 330285 w 408457"/>
                <a:gd name="connsiteY5" fmla="*/ 437785 h 602597"/>
                <a:gd name="connsiteX6" fmla="*/ 274274 w 408457"/>
                <a:gd name="connsiteY6" fmla="*/ 450178 h 602597"/>
                <a:gd name="connsiteX7" fmla="*/ 255429 w 408457"/>
                <a:gd name="connsiteY7" fmla="*/ 452742 h 602597"/>
                <a:gd name="connsiteX8" fmla="*/ 245861 w 408457"/>
                <a:gd name="connsiteY8" fmla="*/ 517394 h 602597"/>
                <a:gd name="connsiteX9" fmla="*/ 259776 w 408457"/>
                <a:gd name="connsiteY9" fmla="*/ 560586 h 602597"/>
                <a:gd name="connsiteX10" fmla="*/ 275431 w 408457"/>
                <a:gd name="connsiteY10" fmla="*/ 582817 h 602597"/>
                <a:gd name="connsiteX11" fmla="*/ 122039 w 408457"/>
                <a:gd name="connsiteY11" fmla="*/ 599608 h 602597"/>
                <a:gd name="connsiteX12" fmla="*/ 31487 w 408457"/>
                <a:gd name="connsiteY12" fmla="*/ 573499 h 602597"/>
                <a:gd name="connsiteX13" fmla="*/ 0 w 408457"/>
                <a:gd name="connsiteY13" fmla="*/ 546004 h 602597"/>
                <a:gd name="connsiteX14" fmla="*/ 37522 w 408457"/>
                <a:gd name="connsiteY14" fmla="*/ 440860 h 602597"/>
                <a:gd name="connsiteX15" fmla="*/ 48601 w 408457"/>
                <a:gd name="connsiteY15" fmla="*/ 279871 h 602597"/>
                <a:gd name="connsiteX16" fmla="*/ 78827 w 408457"/>
                <a:gd name="connsiteY16" fmla="*/ 99110 h 602597"/>
                <a:gd name="connsiteX17" fmla="*/ 251281 w 408457"/>
                <a:gd name="connsiteY17" fmla="*/ 48142 h 602597"/>
                <a:gd name="connsiteX18" fmla="*/ 345784 w 408457"/>
                <a:gd name="connsiteY18" fmla="*/ 0 h 60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8457" h="602597">
                  <a:moveTo>
                    <a:pt x="345784" y="10"/>
                  </a:moveTo>
                  <a:cubicBezTo>
                    <a:pt x="345784" y="10"/>
                    <a:pt x="376906" y="18771"/>
                    <a:pt x="387339" y="30757"/>
                  </a:cubicBezTo>
                  <a:cubicBezTo>
                    <a:pt x="397772" y="42744"/>
                    <a:pt x="404589" y="69801"/>
                    <a:pt x="407267" y="106322"/>
                  </a:cubicBezTo>
                  <a:cubicBezTo>
                    <a:pt x="409946" y="142854"/>
                    <a:pt x="407267" y="264601"/>
                    <a:pt x="407267" y="264601"/>
                  </a:cubicBezTo>
                  <a:cubicBezTo>
                    <a:pt x="407267" y="264601"/>
                    <a:pt x="389236" y="340114"/>
                    <a:pt x="381325" y="375697"/>
                  </a:cubicBezTo>
                  <a:cubicBezTo>
                    <a:pt x="373415" y="411291"/>
                    <a:pt x="347900" y="429655"/>
                    <a:pt x="330285" y="437785"/>
                  </a:cubicBezTo>
                  <a:cubicBezTo>
                    <a:pt x="312671" y="445915"/>
                    <a:pt x="274274" y="450178"/>
                    <a:pt x="274274" y="450178"/>
                  </a:cubicBezTo>
                  <a:lnTo>
                    <a:pt x="255429" y="452742"/>
                  </a:lnTo>
                  <a:cubicBezTo>
                    <a:pt x="255429" y="452742"/>
                    <a:pt x="241296" y="497090"/>
                    <a:pt x="245861" y="517394"/>
                  </a:cubicBezTo>
                  <a:cubicBezTo>
                    <a:pt x="250427" y="537697"/>
                    <a:pt x="249343" y="546379"/>
                    <a:pt x="259776" y="560586"/>
                  </a:cubicBezTo>
                  <a:cubicBezTo>
                    <a:pt x="270209" y="574792"/>
                    <a:pt x="275431" y="582817"/>
                    <a:pt x="275431" y="582817"/>
                  </a:cubicBezTo>
                  <a:cubicBezTo>
                    <a:pt x="243673" y="597263"/>
                    <a:pt x="166023" y="608092"/>
                    <a:pt x="122039" y="599608"/>
                  </a:cubicBezTo>
                  <a:cubicBezTo>
                    <a:pt x="78056" y="591124"/>
                    <a:pt x="40471" y="578575"/>
                    <a:pt x="31487" y="573499"/>
                  </a:cubicBezTo>
                  <a:cubicBezTo>
                    <a:pt x="22503" y="568434"/>
                    <a:pt x="0" y="546004"/>
                    <a:pt x="0" y="546004"/>
                  </a:cubicBezTo>
                  <a:cubicBezTo>
                    <a:pt x="0" y="546004"/>
                    <a:pt x="35979" y="484927"/>
                    <a:pt x="37522" y="440860"/>
                  </a:cubicBezTo>
                  <a:cubicBezTo>
                    <a:pt x="39064" y="396793"/>
                    <a:pt x="55428" y="327607"/>
                    <a:pt x="48601" y="279871"/>
                  </a:cubicBezTo>
                  <a:cubicBezTo>
                    <a:pt x="41774" y="232135"/>
                    <a:pt x="41660" y="128439"/>
                    <a:pt x="78827" y="99110"/>
                  </a:cubicBezTo>
                  <a:cubicBezTo>
                    <a:pt x="180542" y="77128"/>
                    <a:pt x="205286" y="65924"/>
                    <a:pt x="251281" y="48142"/>
                  </a:cubicBezTo>
                  <a:cubicBezTo>
                    <a:pt x="297277" y="30361"/>
                    <a:pt x="345784" y="0"/>
                    <a:pt x="345784" y="0"/>
                  </a:cubicBezTo>
                  <a:close/>
                </a:path>
              </a:pathLst>
            </a:custGeom>
            <a:solidFill>
              <a:srgbClr val="FFFFFF"/>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46" name="Freeform: Shape 345">
              <a:extLst>
                <a:ext uri="{FF2B5EF4-FFF2-40B4-BE49-F238E27FC236}">
                  <a16:creationId xmlns:a16="http://schemas.microsoft.com/office/drawing/2014/main" id="{E505AAD1-C41C-2BC0-FF16-3A8EF53139A0}"/>
                </a:ext>
              </a:extLst>
            </p:cNvPr>
            <p:cNvSpPr>
              <a:spLocks noGrp="1" noRot="1" noMove="1" noResize="1" noEditPoints="1" noAdjustHandles="1" noChangeArrowheads="1" noChangeShapeType="1"/>
            </p:cNvSpPr>
            <p:nvPr/>
          </p:nvSpPr>
          <p:spPr>
            <a:xfrm>
              <a:off x="1163323" y="3988107"/>
              <a:ext cx="829731" cy="447103"/>
            </a:xfrm>
            <a:custGeom>
              <a:avLst/>
              <a:gdLst>
                <a:gd name="connsiteX0" fmla="*/ 128252 w 829731"/>
                <a:gd name="connsiteY0" fmla="*/ 38918 h 447103"/>
                <a:gd name="connsiteX1" fmla="*/ 0 w 829731"/>
                <a:gd name="connsiteY1" fmla="*/ 446446 h 447103"/>
                <a:gd name="connsiteX2" fmla="*/ 820601 w 829731"/>
                <a:gd name="connsiteY2" fmla="*/ 447103 h 447103"/>
                <a:gd name="connsiteX3" fmla="*/ 829731 w 829731"/>
                <a:gd name="connsiteY3" fmla="*/ 441360 h 447103"/>
                <a:gd name="connsiteX4" fmla="*/ 795013 w 829731"/>
                <a:gd name="connsiteY4" fmla="*/ 135714 h 447103"/>
                <a:gd name="connsiteX5" fmla="*/ 777295 w 829731"/>
                <a:gd name="connsiteY5" fmla="*/ 0 h 447103"/>
                <a:gd name="connsiteX6" fmla="*/ 128241 w 829731"/>
                <a:gd name="connsiteY6" fmla="*/ 38918 h 447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9731" h="447103">
                  <a:moveTo>
                    <a:pt x="128252" y="38918"/>
                  </a:moveTo>
                  <a:cubicBezTo>
                    <a:pt x="123801" y="48924"/>
                    <a:pt x="26693" y="276869"/>
                    <a:pt x="0" y="446446"/>
                  </a:cubicBezTo>
                  <a:cubicBezTo>
                    <a:pt x="28173" y="447103"/>
                    <a:pt x="820601" y="447103"/>
                    <a:pt x="820601" y="447103"/>
                  </a:cubicBezTo>
                  <a:lnTo>
                    <a:pt x="829731" y="441360"/>
                  </a:lnTo>
                  <a:cubicBezTo>
                    <a:pt x="829731" y="441360"/>
                    <a:pt x="799089" y="164220"/>
                    <a:pt x="795013" y="135714"/>
                  </a:cubicBezTo>
                  <a:cubicBezTo>
                    <a:pt x="790948" y="107208"/>
                    <a:pt x="777295" y="0"/>
                    <a:pt x="777295" y="0"/>
                  </a:cubicBezTo>
                  <a:lnTo>
                    <a:pt x="128241" y="38918"/>
                  </a:lnTo>
                  <a:close/>
                </a:path>
              </a:pathLst>
            </a:custGeom>
            <a:solidFill>
              <a:srgbClr val="5AC1FF"/>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47" name="Freeform: Shape 346">
              <a:extLst>
                <a:ext uri="{FF2B5EF4-FFF2-40B4-BE49-F238E27FC236}">
                  <a16:creationId xmlns:a16="http://schemas.microsoft.com/office/drawing/2014/main" id="{11914569-7CB9-DFE3-DA37-4D87ECBEFC18}"/>
                </a:ext>
              </a:extLst>
            </p:cNvPr>
            <p:cNvSpPr>
              <a:spLocks noGrp="1" noRot="1" noMove="1" noResize="1" noEditPoints="1" noAdjustHandles="1" noChangeArrowheads="1" noChangeShapeType="1"/>
            </p:cNvSpPr>
            <p:nvPr/>
          </p:nvSpPr>
          <p:spPr>
            <a:xfrm>
              <a:off x="1909037" y="3988117"/>
              <a:ext cx="86685" cy="447092"/>
            </a:xfrm>
            <a:custGeom>
              <a:avLst/>
              <a:gdLst>
                <a:gd name="connsiteX0" fmla="*/ 51957 w 86685"/>
                <a:gd name="connsiteY0" fmla="*/ 135714 h 447092"/>
                <a:gd name="connsiteX1" fmla="*/ 34239 w 86685"/>
                <a:gd name="connsiteY1" fmla="*/ 0 h 447092"/>
                <a:gd name="connsiteX2" fmla="*/ 0 w 86685"/>
                <a:gd name="connsiteY2" fmla="*/ 2053 h 447092"/>
                <a:gd name="connsiteX3" fmla="*/ 25807 w 86685"/>
                <a:gd name="connsiteY3" fmla="*/ 159009 h 447092"/>
                <a:gd name="connsiteX4" fmla="*/ 54584 w 86685"/>
                <a:gd name="connsiteY4" fmla="*/ 441725 h 447092"/>
                <a:gd name="connsiteX5" fmla="*/ 43056 w 86685"/>
                <a:gd name="connsiteY5" fmla="*/ 447093 h 447092"/>
                <a:gd name="connsiteX6" fmla="*/ 77555 w 86685"/>
                <a:gd name="connsiteY6" fmla="*/ 447093 h 447092"/>
                <a:gd name="connsiteX7" fmla="*/ 86686 w 86685"/>
                <a:gd name="connsiteY7" fmla="*/ 441350 h 447092"/>
                <a:gd name="connsiteX8" fmla="*/ 51968 w 86685"/>
                <a:gd name="connsiteY8" fmla="*/ 135704 h 447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685" h="447092">
                  <a:moveTo>
                    <a:pt x="51957" y="135714"/>
                  </a:moveTo>
                  <a:cubicBezTo>
                    <a:pt x="47892" y="107208"/>
                    <a:pt x="34239" y="0"/>
                    <a:pt x="34239" y="0"/>
                  </a:cubicBezTo>
                  <a:lnTo>
                    <a:pt x="0" y="2053"/>
                  </a:lnTo>
                  <a:cubicBezTo>
                    <a:pt x="1907" y="16989"/>
                    <a:pt x="22451" y="132775"/>
                    <a:pt x="25807" y="159009"/>
                  </a:cubicBezTo>
                  <a:cubicBezTo>
                    <a:pt x="38960" y="262048"/>
                    <a:pt x="54584" y="441725"/>
                    <a:pt x="54584" y="441725"/>
                  </a:cubicBezTo>
                  <a:lnTo>
                    <a:pt x="43056" y="447093"/>
                  </a:lnTo>
                  <a:cubicBezTo>
                    <a:pt x="65017" y="447093"/>
                    <a:pt x="77555" y="447093"/>
                    <a:pt x="77555" y="447093"/>
                  </a:cubicBezTo>
                  <a:lnTo>
                    <a:pt x="86686" y="441350"/>
                  </a:lnTo>
                  <a:cubicBezTo>
                    <a:pt x="86686" y="441350"/>
                    <a:pt x="56043" y="164210"/>
                    <a:pt x="51968" y="135704"/>
                  </a:cubicBezTo>
                  <a:close/>
                </a:path>
              </a:pathLst>
            </a:custGeom>
            <a:solidFill>
              <a:srgbClr val="FFFFFF"/>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48" name="Freeform: Shape 347">
              <a:extLst>
                <a:ext uri="{FF2B5EF4-FFF2-40B4-BE49-F238E27FC236}">
                  <a16:creationId xmlns:a16="http://schemas.microsoft.com/office/drawing/2014/main" id="{3B3D8BC9-7CB8-B16E-F4D3-667F19E104E8}"/>
                </a:ext>
              </a:extLst>
            </p:cNvPr>
            <p:cNvSpPr>
              <a:spLocks noGrp="1" noRot="1" noMove="1" noResize="1" noEditPoints="1" noAdjustHandles="1" noChangeArrowheads="1" noChangeShapeType="1"/>
            </p:cNvSpPr>
            <p:nvPr/>
          </p:nvSpPr>
          <p:spPr>
            <a:xfrm>
              <a:off x="1934818" y="3393290"/>
              <a:ext cx="98243" cy="1041992"/>
            </a:xfrm>
            <a:custGeom>
              <a:avLst/>
              <a:gdLst>
                <a:gd name="connsiteX0" fmla="*/ 58227 w 98243"/>
                <a:gd name="connsiteY0" fmla="*/ 1041992 h 1041992"/>
                <a:gd name="connsiteX1" fmla="*/ 52452 w 98243"/>
                <a:gd name="connsiteY1" fmla="*/ 1036718 h 1041992"/>
                <a:gd name="connsiteX2" fmla="*/ 110 w 98243"/>
                <a:gd name="connsiteY2" fmla="*/ 621842 h 1041992"/>
                <a:gd name="connsiteX3" fmla="*/ 5 w 98243"/>
                <a:gd name="connsiteY3" fmla="*/ 620540 h 1041992"/>
                <a:gd name="connsiteX4" fmla="*/ 44364 w 98243"/>
                <a:gd name="connsiteY4" fmla="*/ 396597 h 1041992"/>
                <a:gd name="connsiteX5" fmla="*/ 62771 w 98243"/>
                <a:gd name="connsiteY5" fmla="*/ 339720 h 1041992"/>
                <a:gd name="connsiteX6" fmla="*/ 86201 w 98243"/>
                <a:gd name="connsiteY6" fmla="*/ 212741 h 1041992"/>
                <a:gd name="connsiteX7" fmla="*/ 48158 w 98243"/>
                <a:gd name="connsiteY7" fmla="*/ 7569 h 1041992"/>
                <a:gd name="connsiteX8" fmla="*/ 51942 w 98243"/>
                <a:gd name="connsiteY8" fmla="*/ 273 h 1041992"/>
                <a:gd name="connsiteX9" fmla="*/ 59238 w 98243"/>
                <a:gd name="connsiteY9" fmla="*/ 4057 h 1041992"/>
                <a:gd name="connsiteX10" fmla="*/ 97812 w 98243"/>
                <a:gd name="connsiteY10" fmla="*/ 212115 h 1041992"/>
                <a:gd name="connsiteX11" fmla="*/ 73767 w 98243"/>
                <a:gd name="connsiteY11" fmla="*/ 343525 h 1041992"/>
                <a:gd name="connsiteX12" fmla="*/ 55548 w 98243"/>
                <a:gd name="connsiteY12" fmla="*/ 399797 h 1041992"/>
                <a:gd name="connsiteX13" fmla="*/ 11658 w 98243"/>
                <a:gd name="connsiteY13" fmla="*/ 620227 h 1041992"/>
                <a:gd name="connsiteX14" fmla="*/ 64042 w 98243"/>
                <a:gd name="connsiteY14" fmla="*/ 1035645 h 1041992"/>
                <a:gd name="connsiteX15" fmla="*/ 58800 w 98243"/>
                <a:gd name="connsiteY15" fmla="*/ 1041961 h 1041992"/>
                <a:gd name="connsiteX16" fmla="*/ 58258 w 98243"/>
                <a:gd name="connsiteY16" fmla="*/ 1041982 h 1041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8243" h="1041992">
                  <a:moveTo>
                    <a:pt x="58227" y="1041992"/>
                  </a:moveTo>
                  <a:cubicBezTo>
                    <a:pt x="55256" y="1041992"/>
                    <a:pt x="52734" y="1039731"/>
                    <a:pt x="52452" y="1036718"/>
                  </a:cubicBezTo>
                  <a:cubicBezTo>
                    <a:pt x="52192" y="1033873"/>
                    <a:pt x="25718" y="750573"/>
                    <a:pt x="110" y="621842"/>
                  </a:cubicBezTo>
                  <a:cubicBezTo>
                    <a:pt x="26" y="621415"/>
                    <a:pt x="-16" y="620977"/>
                    <a:pt x="5" y="620540"/>
                  </a:cubicBezTo>
                  <a:cubicBezTo>
                    <a:pt x="1162" y="580964"/>
                    <a:pt x="22727" y="472131"/>
                    <a:pt x="44364" y="396597"/>
                  </a:cubicBezTo>
                  <a:cubicBezTo>
                    <a:pt x="50535" y="375043"/>
                    <a:pt x="57038" y="356282"/>
                    <a:pt x="62771" y="339720"/>
                  </a:cubicBezTo>
                  <a:cubicBezTo>
                    <a:pt x="77404" y="297477"/>
                    <a:pt x="88953" y="264114"/>
                    <a:pt x="86201" y="212741"/>
                  </a:cubicBezTo>
                  <a:cubicBezTo>
                    <a:pt x="82449" y="142773"/>
                    <a:pt x="70359" y="77579"/>
                    <a:pt x="48158" y="7569"/>
                  </a:cubicBezTo>
                  <a:cubicBezTo>
                    <a:pt x="47189" y="4516"/>
                    <a:pt x="48877" y="1243"/>
                    <a:pt x="51942" y="273"/>
                  </a:cubicBezTo>
                  <a:cubicBezTo>
                    <a:pt x="54995" y="-696"/>
                    <a:pt x="58268" y="993"/>
                    <a:pt x="59238" y="4057"/>
                  </a:cubicBezTo>
                  <a:cubicBezTo>
                    <a:pt x="81740" y="75036"/>
                    <a:pt x="93997" y="141147"/>
                    <a:pt x="97812" y="212115"/>
                  </a:cubicBezTo>
                  <a:cubicBezTo>
                    <a:pt x="100689" y="265771"/>
                    <a:pt x="88807" y="300083"/>
                    <a:pt x="73767" y="343525"/>
                  </a:cubicBezTo>
                  <a:cubicBezTo>
                    <a:pt x="67805" y="360743"/>
                    <a:pt x="61635" y="378545"/>
                    <a:pt x="55548" y="399797"/>
                  </a:cubicBezTo>
                  <a:cubicBezTo>
                    <a:pt x="34233" y="474194"/>
                    <a:pt x="13013" y="580860"/>
                    <a:pt x="11658" y="620227"/>
                  </a:cubicBezTo>
                  <a:cubicBezTo>
                    <a:pt x="37350" y="749865"/>
                    <a:pt x="63782" y="1032800"/>
                    <a:pt x="64042" y="1035645"/>
                  </a:cubicBezTo>
                  <a:cubicBezTo>
                    <a:pt x="64334" y="1038844"/>
                    <a:pt x="61989" y="1041669"/>
                    <a:pt x="58800" y="1041961"/>
                  </a:cubicBezTo>
                  <a:cubicBezTo>
                    <a:pt x="58612" y="1041982"/>
                    <a:pt x="58435" y="1041982"/>
                    <a:pt x="58258" y="1041982"/>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49" name="Freeform: Shape 348">
              <a:extLst>
                <a:ext uri="{FF2B5EF4-FFF2-40B4-BE49-F238E27FC236}">
                  <a16:creationId xmlns:a16="http://schemas.microsoft.com/office/drawing/2014/main" id="{FB857F48-79E9-8E47-DC97-380D16284B68}"/>
                </a:ext>
              </a:extLst>
            </p:cNvPr>
            <p:cNvSpPr>
              <a:spLocks noGrp="1" noRot="1" noMove="1" noResize="1" noEditPoints="1" noAdjustHandles="1" noChangeArrowheads="1" noChangeShapeType="1"/>
            </p:cNvSpPr>
            <p:nvPr/>
          </p:nvSpPr>
          <p:spPr>
            <a:xfrm>
              <a:off x="2429623" y="2920012"/>
              <a:ext cx="360350" cy="405356"/>
            </a:xfrm>
            <a:custGeom>
              <a:avLst/>
              <a:gdLst>
                <a:gd name="connsiteX0" fmla="*/ 225743 w 360350"/>
                <a:gd name="connsiteY0" fmla="*/ 395413 h 405356"/>
                <a:gd name="connsiteX1" fmla="*/ 298274 w 360350"/>
                <a:gd name="connsiteY1" fmla="*/ 318296 h 405356"/>
                <a:gd name="connsiteX2" fmla="*/ 356975 w 360350"/>
                <a:gd name="connsiteY2" fmla="*/ 230703 h 405356"/>
                <a:gd name="connsiteX3" fmla="*/ 347970 w 360350"/>
                <a:gd name="connsiteY3" fmla="*/ 186803 h 405356"/>
                <a:gd name="connsiteX4" fmla="*/ 309948 w 360350"/>
                <a:gd name="connsiteY4" fmla="*/ 193359 h 405356"/>
                <a:gd name="connsiteX5" fmla="*/ 255447 w 360350"/>
                <a:gd name="connsiteY5" fmla="*/ 167781 h 405356"/>
                <a:gd name="connsiteX6" fmla="*/ 254176 w 360350"/>
                <a:gd name="connsiteY6" fmla="*/ 167198 h 405356"/>
                <a:gd name="connsiteX7" fmla="*/ 232205 w 360350"/>
                <a:gd name="connsiteY7" fmla="*/ 131083 h 405356"/>
                <a:gd name="connsiteX8" fmla="*/ 190743 w 360350"/>
                <a:gd name="connsiteY8" fmla="*/ 147936 h 405356"/>
                <a:gd name="connsiteX9" fmla="*/ 189941 w 360350"/>
                <a:gd name="connsiteY9" fmla="*/ 147509 h 405356"/>
                <a:gd name="connsiteX10" fmla="*/ 212641 w 360350"/>
                <a:gd name="connsiteY10" fmla="*/ 63179 h 405356"/>
                <a:gd name="connsiteX11" fmla="*/ 200978 w 360350"/>
                <a:gd name="connsiteY11" fmla="*/ 2415 h 405356"/>
                <a:gd name="connsiteX12" fmla="*/ 152200 w 360350"/>
                <a:gd name="connsiteY12" fmla="*/ 34892 h 405356"/>
                <a:gd name="connsiteX13" fmla="*/ 104923 w 360350"/>
                <a:gd name="connsiteY13" fmla="*/ 190576 h 405356"/>
                <a:gd name="connsiteX14" fmla="*/ 93426 w 360350"/>
                <a:gd name="connsiteY14" fmla="*/ 191368 h 405356"/>
                <a:gd name="connsiteX15" fmla="*/ 29963 w 360350"/>
                <a:gd name="connsiteY15" fmla="*/ 114344 h 405356"/>
                <a:gd name="connsiteX16" fmla="*/ 14412 w 360350"/>
                <a:gd name="connsiteY16" fmla="*/ 193088 h 405356"/>
                <a:gd name="connsiteX17" fmla="*/ 57885 w 360350"/>
                <a:gd name="connsiteY17" fmla="*/ 326321 h 405356"/>
                <a:gd name="connsiteX18" fmla="*/ 16038 w 360350"/>
                <a:gd name="connsiteY18" fmla="*/ 405357 h 405356"/>
                <a:gd name="connsiteX19" fmla="*/ 199353 w 360350"/>
                <a:gd name="connsiteY19" fmla="*/ 397435 h 405356"/>
                <a:gd name="connsiteX20" fmla="*/ 225732 w 360350"/>
                <a:gd name="connsiteY20" fmla="*/ 395403 h 405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0350" h="405356">
                  <a:moveTo>
                    <a:pt x="225743" y="395413"/>
                  </a:moveTo>
                  <a:cubicBezTo>
                    <a:pt x="225743" y="395413"/>
                    <a:pt x="284819" y="336535"/>
                    <a:pt x="298274" y="318296"/>
                  </a:cubicBezTo>
                  <a:cubicBezTo>
                    <a:pt x="311730" y="300045"/>
                    <a:pt x="349596" y="254071"/>
                    <a:pt x="356975" y="230703"/>
                  </a:cubicBezTo>
                  <a:cubicBezTo>
                    <a:pt x="364355" y="207346"/>
                    <a:pt x="358862" y="192535"/>
                    <a:pt x="347970" y="186803"/>
                  </a:cubicBezTo>
                  <a:cubicBezTo>
                    <a:pt x="337078" y="181070"/>
                    <a:pt x="335754" y="181977"/>
                    <a:pt x="309948" y="193359"/>
                  </a:cubicBezTo>
                  <a:cubicBezTo>
                    <a:pt x="313648" y="152408"/>
                    <a:pt x="275595" y="143945"/>
                    <a:pt x="255447" y="167781"/>
                  </a:cubicBezTo>
                  <a:cubicBezTo>
                    <a:pt x="254937" y="168386"/>
                    <a:pt x="254072" y="167979"/>
                    <a:pt x="254176" y="167198"/>
                  </a:cubicBezTo>
                  <a:cubicBezTo>
                    <a:pt x="256677" y="148593"/>
                    <a:pt x="248694" y="137222"/>
                    <a:pt x="232205" y="131083"/>
                  </a:cubicBezTo>
                  <a:cubicBezTo>
                    <a:pt x="217123" y="125475"/>
                    <a:pt x="197747" y="134981"/>
                    <a:pt x="190743" y="147936"/>
                  </a:cubicBezTo>
                  <a:cubicBezTo>
                    <a:pt x="190191" y="148958"/>
                    <a:pt x="189795" y="148666"/>
                    <a:pt x="189941" y="147509"/>
                  </a:cubicBezTo>
                  <a:cubicBezTo>
                    <a:pt x="191431" y="135533"/>
                    <a:pt x="204553" y="104880"/>
                    <a:pt x="212641" y="63179"/>
                  </a:cubicBezTo>
                  <a:cubicBezTo>
                    <a:pt x="219229" y="29274"/>
                    <a:pt x="222064" y="12076"/>
                    <a:pt x="200978" y="2415"/>
                  </a:cubicBezTo>
                  <a:cubicBezTo>
                    <a:pt x="189857" y="-2682"/>
                    <a:pt x="168293" y="-2932"/>
                    <a:pt x="152200" y="34892"/>
                  </a:cubicBezTo>
                  <a:cubicBezTo>
                    <a:pt x="136639" y="71475"/>
                    <a:pt x="129562" y="122453"/>
                    <a:pt x="104923" y="190576"/>
                  </a:cubicBezTo>
                  <a:cubicBezTo>
                    <a:pt x="102265" y="197913"/>
                    <a:pt x="97012" y="198309"/>
                    <a:pt x="93426" y="191368"/>
                  </a:cubicBezTo>
                  <a:cubicBezTo>
                    <a:pt x="77761" y="161059"/>
                    <a:pt x="56603" y="118701"/>
                    <a:pt x="29963" y="114344"/>
                  </a:cubicBezTo>
                  <a:cubicBezTo>
                    <a:pt x="-6131" y="108445"/>
                    <a:pt x="-7424" y="150511"/>
                    <a:pt x="14412" y="193088"/>
                  </a:cubicBezTo>
                  <a:cubicBezTo>
                    <a:pt x="36247" y="235664"/>
                    <a:pt x="57885" y="326321"/>
                    <a:pt x="57885" y="326321"/>
                  </a:cubicBezTo>
                  <a:lnTo>
                    <a:pt x="16038" y="405357"/>
                  </a:lnTo>
                  <a:lnTo>
                    <a:pt x="199353" y="397435"/>
                  </a:lnTo>
                  <a:lnTo>
                    <a:pt x="225732" y="395403"/>
                  </a:lnTo>
                  <a:close/>
                </a:path>
              </a:pathLst>
            </a:custGeom>
            <a:solidFill>
              <a:srgbClr val="FFFFFF"/>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50" name="Freeform: Shape 349">
              <a:extLst>
                <a:ext uri="{FF2B5EF4-FFF2-40B4-BE49-F238E27FC236}">
                  <a16:creationId xmlns:a16="http://schemas.microsoft.com/office/drawing/2014/main" id="{41B84973-39F3-B237-9FA5-3FCAF2ED15C7}"/>
                </a:ext>
              </a:extLst>
            </p:cNvPr>
            <p:cNvSpPr>
              <a:spLocks noGrp="1" noRot="1" noMove="1" noResize="1" noEditPoints="1" noAdjustHandles="1" noChangeArrowheads="1" noChangeShapeType="1"/>
            </p:cNvSpPr>
            <p:nvPr/>
          </p:nvSpPr>
          <p:spPr>
            <a:xfrm>
              <a:off x="1076189" y="3741755"/>
              <a:ext cx="1106383" cy="319171"/>
            </a:xfrm>
            <a:custGeom>
              <a:avLst/>
              <a:gdLst>
                <a:gd name="connsiteX0" fmla="*/ 45986 w 1106383"/>
                <a:gd name="connsiteY0" fmla="*/ 0 h 319171"/>
                <a:gd name="connsiteX1" fmla="*/ 10038 w 1106383"/>
                <a:gd name="connsiteY1" fmla="*/ 3200 h 319171"/>
                <a:gd name="connsiteX2" fmla="*/ 2627 w 1106383"/>
                <a:gd name="connsiteY2" fmla="*/ 99568 h 319171"/>
                <a:gd name="connsiteX3" fmla="*/ 2627 w 1106383"/>
                <a:gd name="connsiteY3" fmla="*/ 195937 h 319171"/>
                <a:gd name="connsiteX4" fmla="*/ 26725 w 1106383"/>
                <a:gd name="connsiteY4" fmla="*/ 275806 h 319171"/>
                <a:gd name="connsiteX5" fmla="*/ 170016 w 1106383"/>
                <a:gd name="connsiteY5" fmla="*/ 318289 h 319171"/>
                <a:gd name="connsiteX6" fmla="*/ 696321 w 1106383"/>
                <a:gd name="connsiteY6" fmla="*/ 255242 h 319171"/>
                <a:gd name="connsiteX7" fmla="*/ 803060 w 1106383"/>
                <a:gd name="connsiteY7" fmla="*/ 261266 h 319171"/>
                <a:gd name="connsiteX8" fmla="*/ 980111 w 1106383"/>
                <a:gd name="connsiteY8" fmla="*/ 260109 h 319171"/>
                <a:gd name="connsiteX9" fmla="*/ 1079710 w 1106383"/>
                <a:gd name="connsiteY9" fmla="*/ 201930 h 319171"/>
                <a:gd name="connsiteX10" fmla="*/ 1079971 w 1106383"/>
                <a:gd name="connsiteY10" fmla="*/ 152140 h 319171"/>
                <a:gd name="connsiteX11" fmla="*/ 947290 w 1106383"/>
                <a:gd name="connsiteY11" fmla="*/ 187338 h 319171"/>
                <a:gd name="connsiteX12" fmla="*/ 982956 w 1106383"/>
                <a:gd name="connsiteY12" fmla="*/ 140436 h 319171"/>
                <a:gd name="connsiteX13" fmla="*/ 844762 w 1106383"/>
                <a:gd name="connsiteY13" fmla="*/ 143615 h 319171"/>
                <a:gd name="connsiteX14" fmla="*/ 451815 w 1106383"/>
                <a:gd name="connsiteY14" fmla="*/ 130742 h 319171"/>
                <a:gd name="connsiteX15" fmla="*/ 260756 w 1106383"/>
                <a:gd name="connsiteY15" fmla="*/ 117141 h 319171"/>
                <a:gd name="connsiteX16" fmla="*/ 268396 w 1106383"/>
                <a:gd name="connsiteY16" fmla="*/ 9922 h 319171"/>
                <a:gd name="connsiteX17" fmla="*/ 45996 w 1106383"/>
                <a:gd name="connsiteY17" fmla="*/ 10 h 319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06383" h="319171">
                  <a:moveTo>
                    <a:pt x="45986" y="0"/>
                  </a:moveTo>
                  <a:lnTo>
                    <a:pt x="10038" y="3200"/>
                  </a:lnTo>
                  <a:cubicBezTo>
                    <a:pt x="10038" y="3200"/>
                    <a:pt x="5160" y="74731"/>
                    <a:pt x="2627" y="99568"/>
                  </a:cubicBezTo>
                  <a:cubicBezTo>
                    <a:pt x="95" y="124405"/>
                    <a:pt x="-1729" y="164939"/>
                    <a:pt x="2627" y="195937"/>
                  </a:cubicBezTo>
                  <a:cubicBezTo>
                    <a:pt x="6984" y="226934"/>
                    <a:pt x="6338" y="254116"/>
                    <a:pt x="26725" y="275806"/>
                  </a:cubicBezTo>
                  <a:cubicBezTo>
                    <a:pt x="47111" y="297495"/>
                    <a:pt x="107376" y="313755"/>
                    <a:pt x="170016" y="318289"/>
                  </a:cubicBezTo>
                  <a:cubicBezTo>
                    <a:pt x="299956" y="327690"/>
                    <a:pt x="647387" y="258942"/>
                    <a:pt x="696321" y="255242"/>
                  </a:cubicBezTo>
                  <a:cubicBezTo>
                    <a:pt x="745246" y="251531"/>
                    <a:pt x="803060" y="261266"/>
                    <a:pt x="803060" y="261266"/>
                  </a:cubicBezTo>
                  <a:cubicBezTo>
                    <a:pt x="803060" y="261266"/>
                    <a:pt x="918784" y="270626"/>
                    <a:pt x="980111" y="260109"/>
                  </a:cubicBezTo>
                  <a:cubicBezTo>
                    <a:pt x="1041438" y="249582"/>
                    <a:pt x="1045138" y="217626"/>
                    <a:pt x="1079710" y="201930"/>
                  </a:cubicBezTo>
                  <a:cubicBezTo>
                    <a:pt x="1130334" y="178947"/>
                    <a:pt x="1096303" y="160927"/>
                    <a:pt x="1079971" y="152140"/>
                  </a:cubicBezTo>
                  <a:cubicBezTo>
                    <a:pt x="1076208" y="150118"/>
                    <a:pt x="989523" y="197052"/>
                    <a:pt x="947290" y="187338"/>
                  </a:cubicBezTo>
                  <a:cubicBezTo>
                    <a:pt x="933105" y="186754"/>
                    <a:pt x="1001561" y="140373"/>
                    <a:pt x="982956" y="140436"/>
                  </a:cubicBezTo>
                  <a:cubicBezTo>
                    <a:pt x="920034" y="140623"/>
                    <a:pt x="844762" y="143615"/>
                    <a:pt x="844762" y="143615"/>
                  </a:cubicBezTo>
                  <a:lnTo>
                    <a:pt x="451815" y="130742"/>
                  </a:lnTo>
                  <a:lnTo>
                    <a:pt x="260756" y="117141"/>
                  </a:lnTo>
                  <a:lnTo>
                    <a:pt x="268396" y="9922"/>
                  </a:lnTo>
                  <a:lnTo>
                    <a:pt x="45996" y="10"/>
                  </a:lnTo>
                  <a:close/>
                </a:path>
              </a:pathLst>
            </a:custGeom>
            <a:solidFill>
              <a:srgbClr val="FFFFFF"/>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51" name="Freeform: Shape 350">
              <a:extLst>
                <a:ext uri="{FF2B5EF4-FFF2-40B4-BE49-F238E27FC236}">
                  <a16:creationId xmlns:a16="http://schemas.microsoft.com/office/drawing/2014/main" id="{6F252AA6-EBC7-BCE5-2447-A31DE167C3CE}"/>
                </a:ext>
              </a:extLst>
            </p:cNvPr>
            <p:cNvSpPr>
              <a:spLocks noGrp="1" noRot="1" noMove="1" noResize="1" noEditPoints="1" noAdjustHandles="1" noChangeArrowheads="1" noChangeShapeType="1"/>
            </p:cNvSpPr>
            <p:nvPr/>
          </p:nvSpPr>
          <p:spPr>
            <a:xfrm>
              <a:off x="2595723" y="3062146"/>
              <a:ext cx="93662" cy="103765"/>
            </a:xfrm>
            <a:custGeom>
              <a:avLst/>
              <a:gdLst>
                <a:gd name="connsiteX0" fmla="*/ 32440 w 93662"/>
                <a:gd name="connsiteY0" fmla="*/ 103755 h 103765"/>
                <a:gd name="connsiteX1" fmla="*/ 20297 w 93662"/>
                <a:gd name="connsiteY1" fmla="*/ 101128 h 103765"/>
                <a:gd name="connsiteX2" fmla="*/ 2443 w 93662"/>
                <a:gd name="connsiteY2" fmla="*/ 82451 h 103765"/>
                <a:gd name="connsiteX3" fmla="*/ 19401 w 93662"/>
                <a:gd name="connsiteY3" fmla="*/ 3311 h 103765"/>
                <a:gd name="connsiteX4" fmla="*/ 27145 w 93662"/>
                <a:gd name="connsiteY4" fmla="*/ 570 h 103765"/>
                <a:gd name="connsiteX5" fmla="*/ 29886 w 93662"/>
                <a:gd name="connsiteY5" fmla="*/ 8314 h 103765"/>
                <a:gd name="connsiteX6" fmla="*/ 13345 w 93662"/>
                <a:gd name="connsiteY6" fmla="*/ 78469 h 103765"/>
                <a:gd name="connsiteX7" fmla="*/ 25019 w 93662"/>
                <a:gd name="connsiteY7" fmla="*/ 90528 h 103765"/>
                <a:gd name="connsiteX8" fmla="*/ 66929 w 93662"/>
                <a:gd name="connsiteY8" fmla="*/ 57217 h 103765"/>
                <a:gd name="connsiteX9" fmla="*/ 83188 w 93662"/>
                <a:gd name="connsiteY9" fmla="*/ 23323 h 103765"/>
                <a:gd name="connsiteX10" fmla="*/ 93663 w 93662"/>
                <a:gd name="connsiteY10" fmla="*/ 28357 h 103765"/>
                <a:gd name="connsiteX11" fmla="*/ 77404 w 93662"/>
                <a:gd name="connsiteY11" fmla="*/ 62231 h 103765"/>
                <a:gd name="connsiteX12" fmla="*/ 32419 w 93662"/>
                <a:gd name="connsiteY12" fmla="*/ 103765 h 103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662" h="103765">
                  <a:moveTo>
                    <a:pt x="32440" y="103755"/>
                  </a:moveTo>
                  <a:cubicBezTo>
                    <a:pt x="27708" y="103755"/>
                    <a:pt x="23570" y="102567"/>
                    <a:pt x="20297" y="101128"/>
                  </a:cubicBezTo>
                  <a:cubicBezTo>
                    <a:pt x="11511" y="97147"/>
                    <a:pt x="5518" y="90872"/>
                    <a:pt x="2443" y="82451"/>
                  </a:cubicBezTo>
                  <a:cubicBezTo>
                    <a:pt x="-3706" y="65639"/>
                    <a:pt x="1682" y="40489"/>
                    <a:pt x="19401" y="3311"/>
                  </a:cubicBezTo>
                  <a:cubicBezTo>
                    <a:pt x="20777" y="414"/>
                    <a:pt x="24248" y="-816"/>
                    <a:pt x="27145" y="570"/>
                  </a:cubicBezTo>
                  <a:cubicBezTo>
                    <a:pt x="30043" y="1946"/>
                    <a:pt x="31273" y="5416"/>
                    <a:pt x="29886" y="8314"/>
                  </a:cubicBezTo>
                  <a:cubicBezTo>
                    <a:pt x="13825" y="42021"/>
                    <a:pt x="8416" y="64961"/>
                    <a:pt x="13345" y="78469"/>
                  </a:cubicBezTo>
                  <a:cubicBezTo>
                    <a:pt x="15347" y="83931"/>
                    <a:pt x="19161" y="87881"/>
                    <a:pt x="25019" y="90528"/>
                  </a:cubicBezTo>
                  <a:cubicBezTo>
                    <a:pt x="42748" y="98314"/>
                    <a:pt x="57600" y="76718"/>
                    <a:pt x="66929" y="57217"/>
                  </a:cubicBezTo>
                  <a:cubicBezTo>
                    <a:pt x="70983" y="48744"/>
                    <a:pt x="83188" y="23323"/>
                    <a:pt x="83188" y="23323"/>
                  </a:cubicBezTo>
                  <a:lnTo>
                    <a:pt x="93663" y="28357"/>
                  </a:lnTo>
                  <a:cubicBezTo>
                    <a:pt x="93663" y="28357"/>
                    <a:pt x="81458" y="53757"/>
                    <a:pt x="77404" y="62231"/>
                  </a:cubicBezTo>
                  <a:cubicBezTo>
                    <a:pt x="61446" y="95563"/>
                    <a:pt x="44864" y="103765"/>
                    <a:pt x="32419" y="103765"/>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52" name="Freeform: Shape 351">
              <a:extLst>
                <a:ext uri="{FF2B5EF4-FFF2-40B4-BE49-F238E27FC236}">
                  <a16:creationId xmlns:a16="http://schemas.microsoft.com/office/drawing/2014/main" id="{003DEA76-F43B-E5EE-F18C-EE57E739DED2}"/>
                </a:ext>
              </a:extLst>
            </p:cNvPr>
            <p:cNvSpPr>
              <a:spLocks noGrp="1" noRot="1" noMove="1" noResize="1" noEditPoints="1" noAdjustHandles="1" noChangeArrowheads="1" noChangeShapeType="1"/>
            </p:cNvSpPr>
            <p:nvPr/>
          </p:nvSpPr>
          <p:spPr>
            <a:xfrm>
              <a:off x="2712359" y="3108679"/>
              <a:ext cx="74326" cy="100517"/>
            </a:xfrm>
            <a:custGeom>
              <a:avLst/>
              <a:gdLst>
                <a:gd name="connsiteX0" fmla="*/ 29047 w 74326"/>
                <a:gd name="connsiteY0" fmla="*/ 100518 h 100517"/>
                <a:gd name="connsiteX1" fmla="*/ 18228 w 74326"/>
                <a:gd name="connsiteY1" fmla="*/ 98298 h 100517"/>
                <a:gd name="connsiteX2" fmla="*/ 2115 w 74326"/>
                <a:gd name="connsiteY2" fmla="*/ 81861 h 100517"/>
                <a:gd name="connsiteX3" fmla="*/ 21344 w 74326"/>
                <a:gd name="connsiteY3" fmla="*/ 3211 h 100517"/>
                <a:gd name="connsiteX4" fmla="*/ 29141 w 74326"/>
                <a:gd name="connsiteY4" fmla="*/ 616 h 100517"/>
                <a:gd name="connsiteX5" fmla="*/ 31736 w 74326"/>
                <a:gd name="connsiteY5" fmla="*/ 8412 h 100517"/>
                <a:gd name="connsiteX6" fmla="*/ 13017 w 74326"/>
                <a:gd name="connsiteY6" fmla="*/ 77859 h 100517"/>
                <a:gd name="connsiteX7" fmla="*/ 22710 w 74326"/>
                <a:gd name="connsiteY7" fmla="*/ 87583 h 100517"/>
                <a:gd name="connsiteX8" fmla="*/ 63327 w 74326"/>
                <a:gd name="connsiteY8" fmla="*/ 54012 h 100517"/>
                <a:gd name="connsiteX9" fmla="*/ 71123 w 74326"/>
                <a:gd name="connsiteY9" fmla="*/ 51437 h 100517"/>
                <a:gd name="connsiteX10" fmla="*/ 73708 w 74326"/>
                <a:gd name="connsiteY10" fmla="*/ 59233 h 100517"/>
                <a:gd name="connsiteX11" fmla="*/ 29047 w 74326"/>
                <a:gd name="connsiteY11" fmla="*/ 100518 h 10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4326" h="100517">
                  <a:moveTo>
                    <a:pt x="29047" y="100518"/>
                  </a:moveTo>
                  <a:cubicBezTo>
                    <a:pt x="25097" y="100518"/>
                    <a:pt x="21459" y="99632"/>
                    <a:pt x="18228" y="98298"/>
                  </a:cubicBezTo>
                  <a:cubicBezTo>
                    <a:pt x="10286" y="94921"/>
                    <a:pt x="4887" y="89397"/>
                    <a:pt x="2115" y="81861"/>
                  </a:cubicBezTo>
                  <a:cubicBezTo>
                    <a:pt x="-3701" y="66019"/>
                    <a:pt x="2406" y="41025"/>
                    <a:pt x="21344" y="3211"/>
                  </a:cubicBezTo>
                  <a:cubicBezTo>
                    <a:pt x="22783" y="345"/>
                    <a:pt x="26274" y="-822"/>
                    <a:pt x="29141" y="616"/>
                  </a:cubicBezTo>
                  <a:cubicBezTo>
                    <a:pt x="32007" y="2054"/>
                    <a:pt x="33174" y="5546"/>
                    <a:pt x="31736" y="8412"/>
                  </a:cubicBezTo>
                  <a:cubicBezTo>
                    <a:pt x="14570" y="42682"/>
                    <a:pt x="8441" y="65404"/>
                    <a:pt x="13017" y="77859"/>
                  </a:cubicBezTo>
                  <a:cubicBezTo>
                    <a:pt x="14684" y="82382"/>
                    <a:pt x="17759" y="85478"/>
                    <a:pt x="22710" y="87583"/>
                  </a:cubicBezTo>
                  <a:cubicBezTo>
                    <a:pt x="38948" y="94275"/>
                    <a:pt x="53769" y="73023"/>
                    <a:pt x="63327" y="54012"/>
                  </a:cubicBezTo>
                  <a:cubicBezTo>
                    <a:pt x="64765" y="51145"/>
                    <a:pt x="68257" y="49988"/>
                    <a:pt x="71123" y="51437"/>
                  </a:cubicBezTo>
                  <a:cubicBezTo>
                    <a:pt x="73990" y="52875"/>
                    <a:pt x="75146" y="56367"/>
                    <a:pt x="73708" y="59233"/>
                  </a:cubicBezTo>
                  <a:cubicBezTo>
                    <a:pt x="57480" y="91512"/>
                    <a:pt x="41648" y="100518"/>
                    <a:pt x="29047" y="100518"/>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53" name="Freeform: Shape 352">
              <a:extLst>
                <a:ext uri="{FF2B5EF4-FFF2-40B4-BE49-F238E27FC236}">
                  <a16:creationId xmlns:a16="http://schemas.microsoft.com/office/drawing/2014/main" id="{EEF3DD5B-C20B-E118-1C1A-19A6CD575AD5}"/>
                </a:ext>
              </a:extLst>
            </p:cNvPr>
            <p:cNvSpPr>
              <a:spLocks noGrp="1" noRot="1" noMove="1" noResize="1" noEditPoints="1" noAdjustHandles="1" noChangeArrowheads="1" noChangeShapeType="1"/>
            </p:cNvSpPr>
            <p:nvPr/>
          </p:nvSpPr>
          <p:spPr>
            <a:xfrm>
              <a:off x="1560633" y="2757712"/>
              <a:ext cx="129218" cy="110172"/>
            </a:xfrm>
            <a:custGeom>
              <a:avLst/>
              <a:gdLst>
                <a:gd name="connsiteX0" fmla="*/ 123409 w 129218"/>
                <a:gd name="connsiteY0" fmla="*/ 110172 h 110172"/>
                <a:gd name="connsiteX1" fmla="*/ 121741 w 129218"/>
                <a:gd name="connsiteY1" fmla="*/ 109933 h 110172"/>
                <a:gd name="connsiteX2" fmla="*/ 432 w 129218"/>
                <a:gd name="connsiteY2" fmla="*/ 8009 h 110172"/>
                <a:gd name="connsiteX3" fmla="*/ 3610 w 129218"/>
                <a:gd name="connsiteY3" fmla="*/ 432 h 110172"/>
                <a:gd name="connsiteX4" fmla="*/ 11188 w 129218"/>
                <a:gd name="connsiteY4" fmla="*/ 3610 h 110172"/>
                <a:gd name="connsiteX5" fmla="*/ 125066 w 129218"/>
                <a:gd name="connsiteY5" fmla="*/ 98801 h 110172"/>
                <a:gd name="connsiteX6" fmla="*/ 128975 w 129218"/>
                <a:gd name="connsiteY6" fmla="*/ 106024 h 110172"/>
                <a:gd name="connsiteX7" fmla="*/ 123409 w 129218"/>
                <a:gd name="connsiteY7" fmla="*/ 110172 h 110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218" h="110172">
                  <a:moveTo>
                    <a:pt x="123409" y="110172"/>
                  </a:moveTo>
                  <a:cubicBezTo>
                    <a:pt x="122857" y="110172"/>
                    <a:pt x="122304" y="110089"/>
                    <a:pt x="121741" y="109933"/>
                  </a:cubicBezTo>
                  <a:cubicBezTo>
                    <a:pt x="63239" y="92464"/>
                    <a:pt x="20151" y="56266"/>
                    <a:pt x="432" y="8009"/>
                  </a:cubicBezTo>
                  <a:cubicBezTo>
                    <a:pt x="-778" y="5038"/>
                    <a:pt x="640" y="1651"/>
                    <a:pt x="3610" y="432"/>
                  </a:cubicBezTo>
                  <a:cubicBezTo>
                    <a:pt x="6581" y="-778"/>
                    <a:pt x="9968" y="640"/>
                    <a:pt x="11188" y="3610"/>
                  </a:cubicBezTo>
                  <a:cubicBezTo>
                    <a:pt x="29553" y="48553"/>
                    <a:pt x="70003" y="82364"/>
                    <a:pt x="125066" y="98801"/>
                  </a:cubicBezTo>
                  <a:cubicBezTo>
                    <a:pt x="128141" y="99718"/>
                    <a:pt x="129892" y="102949"/>
                    <a:pt x="128975" y="106024"/>
                  </a:cubicBezTo>
                  <a:cubicBezTo>
                    <a:pt x="128224" y="108546"/>
                    <a:pt x="125911" y="110172"/>
                    <a:pt x="123409" y="110172"/>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54" name="Freeform: Shape 353">
              <a:extLst>
                <a:ext uri="{FF2B5EF4-FFF2-40B4-BE49-F238E27FC236}">
                  <a16:creationId xmlns:a16="http://schemas.microsoft.com/office/drawing/2014/main" id="{00537A78-A33E-5459-3DB6-F6C19971C82B}"/>
                </a:ext>
              </a:extLst>
            </p:cNvPr>
            <p:cNvSpPr>
              <a:spLocks noGrp="1" noRot="1" noMove="1" noResize="1" noEditPoints="1" noAdjustHandles="1" noChangeArrowheads="1" noChangeShapeType="1"/>
            </p:cNvSpPr>
            <p:nvPr/>
          </p:nvSpPr>
          <p:spPr>
            <a:xfrm rot="-4491000">
              <a:off x="1691708" y="2837902"/>
              <a:ext cx="36000" cy="61535"/>
            </a:xfrm>
            <a:custGeom>
              <a:avLst/>
              <a:gdLst>
                <a:gd name="connsiteX0" fmla="*/ 36000 w 36000"/>
                <a:gd name="connsiteY0" fmla="*/ 30768 h 61535"/>
                <a:gd name="connsiteX1" fmla="*/ 18000 w 36000"/>
                <a:gd name="connsiteY1" fmla="*/ 61536 h 61535"/>
                <a:gd name="connsiteX2" fmla="*/ 0 w 36000"/>
                <a:gd name="connsiteY2" fmla="*/ 30768 h 61535"/>
                <a:gd name="connsiteX3" fmla="*/ 18000 w 36000"/>
                <a:gd name="connsiteY3" fmla="*/ 0 h 61535"/>
                <a:gd name="connsiteX4" fmla="*/ 36000 w 36000"/>
                <a:gd name="connsiteY4" fmla="*/ 30768 h 61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00" h="61535">
                  <a:moveTo>
                    <a:pt x="36000" y="30768"/>
                  </a:moveTo>
                  <a:cubicBezTo>
                    <a:pt x="36000" y="47760"/>
                    <a:pt x="27941" y="61536"/>
                    <a:pt x="18000" y="61536"/>
                  </a:cubicBezTo>
                  <a:cubicBezTo>
                    <a:pt x="8059" y="61536"/>
                    <a:pt x="0" y="47760"/>
                    <a:pt x="0" y="30768"/>
                  </a:cubicBezTo>
                  <a:cubicBezTo>
                    <a:pt x="0" y="13775"/>
                    <a:pt x="8059" y="0"/>
                    <a:pt x="18000" y="0"/>
                  </a:cubicBezTo>
                  <a:cubicBezTo>
                    <a:pt x="27941" y="0"/>
                    <a:pt x="36000" y="13775"/>
                    <a:pt x="36000" y="30768"/>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55" name="Freeform: Shape 354">
              <a:extLst>
                <a:ext uri="{FF2B5EF4-FFF2-40B4-BE49-F238E27FC236}">
                  <a16:creationId xmlns:a16="http://schemas.microsoft.com/office/drawing/2014/main" id="{7770985C-6FC6-5F65-AC55-869ABF04265E}"/>
                </a:ext>
              </a:extLst>
            </p:cNvPr>
            <p:cNvSpPr>
              <a:spLocks noGrp="1" noRot="1" noMove="1" noResize="1" noEditPoints="1" noAdjustHandles="1" noChangeArrowheads="1" noChangeShapeType="1"/>
            </p:cNvSpPr>
            <p:nvPr/>
          </p:nvSpPr>
          <p:spPr>
            <a:xfrm>
              <a:off x="1534940" y="2332615"/>
              <a:ext cx="238862" cy="289334"/>
            </a:xfrm>
            <a:custGeom>
              <a:avLst/>
              <a:gdLst>
                <a:gd name="connsiteX0" fmla="*/ 31482 w 238862"/>
                <a:gd name="connsiteY0" fmla="*/ 289334 h 289334"/>
                <a:gd name="connsiteX1" fmla="*/ 162225 w 238862"/>
                <a:gd name="connsiteY1" fmla="*/ 39012 h 289334"/>
                <a:gd name="connsiteX2" fmla="*/ 238863 w 238862"/>
                <a:gd name="connsiteY2" fmla="*/ 11121 h 289334"/>
                <a:gd name="connsiteX3" fmla="*/ 168989 w 238862"/>
                <a:gd name="connsiteY3" fmla="*/ 0 h 289334"/>
                <a:gd name="connsiteX4" fmla="*/ 106255 w 238862"/>
                <a:gd name="connsiteY4" fmla="*/ 21221 h 289334"/>
                <a:gd name="connsiteX5" fmla="*/ 1079 w 238862"/>
                <a:gd name="connsiteY5" fmla="*/ 284613 h 289334"/>
                <a:gd name="connsiteX6" fmla="*/ 31493 w 238862"/>
                <a:gd name="connsiteY6" fmla="*/ 289334 h 289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862" h="289334">
                  <a:moveTo>
                    <a:pt x="31482" y="289334"/>
                  </a:moveTo>
                  <a:cubicBezTo>
                    <a:pt x="31837" y="213311"/>
                    <a:pt x="59738" y="104060"/>
                    <a:pt x="162225" y="39012"/>
                  </a:cubicBezTo>
                  <a:cubicBezTo>
                    <a:pt x="192867" y="19563"/>
                    <a:pt x="215506" y="16124"/>
                    <a:pt x="238863" y="11121"/>
                  </a:cubicBezTo>
                  <a:cubicBezTo>
                    <a:pt x="219758" y="2283"/>
                    <a:pt x="181913" y="1157"/>
                    <a:pt x="168989" y="0"/>
                  </a:cubicBezTo>
                  <a:cubicBezTo>
                    <a:pt x="143047" y="4075"/>
                    <a:pt x="129174" y="8046"/>
                    <a:pt x="106255" y="21221"/>
                  </a:cubicBezTo>
                  <a:cubicBezTo>
                    <a:pt x="20632" y="70426"/>
                    <a:pt x="-5967" y="168275"/>
                    <a:pt x="1079" y="284613"/>
                  </a:cubicBezTo>
                  <a:lnTo>
                    <a:pt x="31493" y="289334"/>
                  </a:ln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56" name="Freeform: Shape 355">
              <a:extLst>
                <a:ext uri="{FF2B5EF4-FFF2-40B4-BE49-F238E27FC236}">
                  <a16:creationId xmlns:a16="http://schemas.microsoft.com/office/drawing/2014/main" id="{C6023A86-358F-3B59-7220-3ACD39672CF6}"/>
                </a:ext>
              </a:extLst>
            </p:cNvPr>
            <p:cNvSpPr>
              <a:spLocks noGrp="1" noRot="1" noMove="1" noResize="1" noEditPoints="1" noAdjustHandles="1" noChangeArrowheads="1" noChangeShapeType="1"/>
            </p:cNvSpPr>
            <p:nvPr/>
          </p:nvSpPr>
          <p:spPr>
            <a:xfrm rot="-481201">
              <a:off x="1495320" y="2611601"/>
              <a:ext cx="123008" cy="165199"/>
            </a:xfrm>
            <a:custGeom>
              <a:avLst/>
              <a:gdLst>
                <a:gd name="connsiteX0" fmla="*/ 123009 w 123008"/>
                <a:gd name="connsiteY0" fmla="*/ 82600 h 165199"/>
                <a:gd name="connsiteX1" fmla="*/ 61504 w 123008"/>
                <a:gd name="connsiteY1" fmla="*/ 165200 h 165199"/>
                <a:gd name="connsiteX2" fmla="*/ 0 w 123008"/>
                <a:gd name="connsiteY2" fmla="*/ 82600 h 165199"/>
                <a:gd name="connsiteX3" fmla="*/ 61504 w 123008"/>
                <a:gd name="connsiteY3" fmla="*/ 0 h 165199"/>
                <a:gd name="connsiteX4" fmla="*/ 123009 w 123008"/>
                <a:gd name="connsiteY4" fmla="*/ 82600 h 165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008" h="165199">
                  <a:moveTo>
                    <a:pt x="123009" y="82600"/>
                  </a:moveTo>
                  <a:cubicBezTo>
                    <a:pt x="123009" y="128219"/>
                    <a:pt x="95472" y="165200"/>
                    <a:pt x="61504" y="165200"/>
                  </a:cubicBezTo>
                  <a:cubicBezTo>
                    <a:pt x="27536" y="165200"/>
                    <a:pt x="0" y="128219"/>
                    <a:pt x="0" y="82600"/>
                  </a:cubicBezTo>
                  <a:cubicBezTo>
                    <a:pt x="0" y="36981"/>
                    <a:pt x="27536" y="0"/>
                    <a:pt x="61504" y="0"/>
                  </a:cubicBezTo>
                  <a:cubicBezTo>
                    <a:pt x="95472" y="0"/>
                    <a:pt x="123009" y="36981"/>
                    <a:pt x="123009" y="82600"/>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grpSp>
          <p:nvGrpSpPr>
            <p:cNvPr id="357" name="Graphic 239">
              <a:extLst>
                <a:ext uri="{FF2B5EF4-FFF2-40B4-BE49-F238E27FC236}">
                  <a16:creationId xmlns:a16="http://schemas.microsoft.com/office/drawing/2014/main" id="{699BEEF7-96FE-D59A-FE29-A07EEFDA8481}"/>
                </a:ext>
              </a:extLst>
            </p:cNvPr>
            <p:cNvGrpSpPr>
              <a:grpSpLocks noGrp="1" noUngrp="1" noRot="1" noMove="1" noResize="1"/>
            </p:cNvGrpSpPr>
            <p:nvPr/>
          </p:nvGrpSpPr>
          <p:grpSpPr>
            <a:xfrm>
              <a:off x="1731945" y="2787529"/>
              <a:ext cx="110012" cy="71725"/>
              <a:chOff x="1731945" y="2787529"/>
              <a:chExt cx="110012" cy="71725"/>
            </a:xfrm>
          </p:grpSpPr>
          <p:sp>
            <p:nvSpPr>
              <p:cNvPr id="386" name="Freeform: Shape 385">
                <a:extLst>
                  <a:ext uri="{FF2B5EF4-FFF2-40B4-BE49-F238E27FC236}">
                    <a16:creationId xmlns:a16="http://schemas.microsoft.com/office/drawing/2014/main" id="{3EEB9D09-18A8-45B7-5187-6AAD02DF120F}"/>
                  </a:ext>
                </a:extLst>
              </p:cNvPr>
              <p:cNvSpPr>
                <a:spLocks noGrp="1" noRot="1" noMove="1" noResize="1" noEditPoints="1" noAdjustHandles="1" noChangeArrowheads="1" noChangeShapeType="1"/>
              </p:cNvSpPr>
              <p:nvPr/>
            </p:nvSpPr>
            <p:spPr>
              <a:xfrm>
                <a:off x="1737617" y="2795489"/>
                <a:ext cx="98347" cy="60055"/>
              </a:xfrm>
              <a:custGeom>
                <a:avLst/>
                <a:gdLst>
                  <a:gd name="connsiteX0" fmla="*/ 38187 w 98347"/>
                  <a:gd name="connsiteY0" fmla="*/ 57428 h 60055"/>
                  <a:gd name="connsiteX1" fmla="*/ 1884 w 98347"/>
                  <a:gd name="connsiteY1" fmla="*/ 22554 h 60055"/>
                  <a:gd name="connsiteX2" fmla="*/ 5063 w 98347"/>
                  <a:gd name="connsiteY2" fmla="*/ 771 h 60055"/>
                  <a:gd name="connsiteX3" fmla="*/ 52872 w 98347"/>
                  <a:gd name="connsiteY3" fmla="*/ 13236 h 60055"/>
                  <a:gd name="connsiteX4" fmla="*/ 98346 w 98347"/>
                  <a:gd name="connsiteY4" fmla="*/ 35166 h 60055"/>
                  <a:gd name="connsiteX5" fmla="*/ 38176 w 98347"/>
                  <a:gd name="connsiteY5" fmla="*/ 57428 h 60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347" h="60055">
                    <a:moveTo>
                      <a:pt x="38187" y="57428"/>
                    </a:moveTo>
                    <a:cubicBezTo>
                      <a:pt x="16987" y="51227"/>
                      <a:pt x="6032" y="39137"/>
                      <a:pt x="1884" y="22554"/>
                    </a:cubicBezTo>
                    <a:cubicBezTo>
                      <a:pt x="-1284" y="9880"/>
                      <a:pt x="-607" y="3335"/>
                      <a:pt x="5063" y="771"/>
                    </a:cubicBezTo>
                    <a:cubicBezTo>
                      <a:pt x="12234" y="-2460"/>
                      <a:pt x="28181" y="5002"/>
                      <a:pt x="52872" y="13236"/>
                    </a:cubicBezTo>
                    <a:cubicBezTo>
                      <a:pt x="70903" y="19250"/>
                      <a:pt x="98159" y="21230"/>
                      <a:pt x="98346" y="35166"/>
                    </a:cubicBezTo>
                    <a:cubicBezTo>
                      <a:pt x="98503" y="47162"/>
                      <a:pt x="71841" y="67267"/>
                      <a:pt x="38176" y="57428"/>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87" name="Freeform: Shape 386">
                <a:extLst>
                  <a:ext uri="{FF2B5EF4-FFF2-40B4-BE49-F238E27FC236}">
                    <a16:creationId xmlns:a16="http://schemas.microsoft.com/office/drawing/2014/main" id="{56E4F690-F14C-D715-8834-AA25376C8EE2}"/>
                  </a:ext>
                </a:extLst>
              </p:cNvPr>
              <p:cNvSpPr>
                <a:spLocks noGrp="1" noRot="1" noMove="1" noResize="1" noEditPoints="1" noAdjustHandles="1" noChangeArrowheads="1" noChangeShapeType="1"/>
              </p:cNvSpPr>
              <p:nvPr/>
            </p:nvSpPr>
            <p:spPr>
              <a:xfrm>
                <a:off x="1748580" y="2821260"/>
                <a:ext cx="53760" cy="28989"/>
              </a:xfrm>
              <a:custGeom>
                <a:avLst/>
                <a:gdLst>
                  <a:gd name="connsiteX0" fmla="*/ 0 w 53760"/>
                  <a:gd name="connsiteY0" fmla="*/ 6486 h 28989"/>
                  <a:gd name="connsiteX1" fmla="*/ 53760 w 53760"/>
                  <a:gd name="connsiteY1" fmla="*/ 28739 h 28989"/>
                  <a:gd name="connsiteX2" fmla="*/ 0 w 53760"/>
                  <a:gd name="connsiteY2" fmla="*/ 6486 h 28989"/>
                </a:gdLst>
                <a:ahLst/>
                <a:cxnLst>
                  <a:cxn ang="0">
                    <a:pos x="connsiteX0" y="connsiteY0"/>
                  </a:cxn>
                  <a:cxn ang="0">
                    <a:pos x="connsiteX1" y="connsiteY1"/>
                  </a:cxn>
                  <a:cxn ang="0">
                    <a:pos x="connsiteX2" y="connsiteY2"/>
                  </a:cxn>
                </a:cxnLst>
                <a:rect l="l" t="t" r="r" b="b"/>
                <a:pathLst>
                  <a:path w="53760" h="28989">
                    <a:moveTo>
                      <a:pt x="0" y="6486"/>
                    </a:moveTo>
                    <a:cubicBezTo>
                      <a:pt x="14581" y="-5562"/>
                      <a:pt x="52322" y="-2279"/>
                      <a:pt x="53760" y="28739"/>
                    </a:cubicBezTo>
                    <a:cubicBezTo>
                      <a:pt x="30257" y="31115"/>
                      <a:pt x="4701" y="16075"/>
                      <a:pt x="0" y="6486"/>
                    </a:cubicBezTo>
                    <a:close/>
                  </a:path>
                </a:pathLst>
              </a:custGeom>
              <a:solidFill>
                <a:srgbClr val="FFFFFF"/>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88" name="Freeform: Shape 387">
                <a:extLst>
                  <a:ext uri="{FF2B5EF4-FFF2-40B4-BE49-F238E27FC236}">
                    <a16:creationId xmlns:a16="http://schemas.microsoft.com/office/drawing/2014/main" id="{EDDA3C41-99C6-ED7D-F17D-81E0C570A86E}"/>
                  </a:ext>
                </a:extLst>
              </p:cNvPr>
              <p:cNvSpPr>
                <a:spLocks noGrp="1" noRot="1" noMove="1" noResize="1" noEditPoints="1" noAdjustHandles="1" noChangeArrowheads="1" noChangeShapeType="1"/>
              </p:cNvSpPr>
              <p:nvPr/>
            </p:nvSpPr>
            <p:spPr>
              <a:xfrm>
                <a:off x="1731945" y="2787529"/>
                <a:ext cx="110012" cy="71725"/>
              </a:xfrm>
              <a:custGeom>
                <a:avLst/>
                <a:gdLst>
                  <a:gd name="connsiteX0" fmla="*/ 62098 w 110012"/>
                  <a:gd name="connsiteY0" fmla="*/ 71726 h 71725"/>
                  <a:gd name="connsiteX1" fmla="*/ 42399 w 110012"/>
                  <a:gd name="connsiteY1" fmla="*/ 68807 h 71725"/>
                  <a:gd name="connsiteX2" fmla="*/ 42399 w 110012"/>
                  <a:gd name="connsiteY2" fmla="*/ 68807 h 71725"/>
                  <a:gd name="connsiteX3" fmla="*/ 2095 w 110012"/>
                  <a:gd name="connsiteY3" fmla="*/ 29774 h 71725"/>
                  <a:gd name="connsiteX4" fmla="*/ 8526 w 110012"/>
                  <a:gd name="connsiteY4" fmla="*/ 1289 h 71725"/>
                  <a:gd name="connsiteX5" fmla="*/ 44640 w 110012"/>
                  <a:gd name="connsiteY5" fmla="*/ 8001 h 71725"/>
                  <a:gd name="connsiteX6" fmla="*/ 60566 w 110012"/>
                  <a:gd name="connsiteY6" fmla="*/ 13536 h 71725"/>
                  <a:gd name="connsiteX7" fmla="*/ 74981 w 110012"/>
                  <a:gd name="connsiteY7" fmla="*/ 17454 h 71725"/>
                  <a:gd name="connsiteX8" fmla="*/ 110011 w 110012"/>
                  <a:gd name="connsiteY8" fmla="*/ 40895 h 71725"/>
                  <a:gd name="connsiteX9" fmla="*/ 98025 w 110012"/>
                  <a:gd name="connsiteY9" fmla="*/ 60208 h 71725"/>
                  <a:gd name="connsiteX10" fmla="*/ 62109 w 110012"/>
                  <a:gd name="connsiteY10" fmla="*/ 71726 h 71725"/>
                  <a:gd name="connsiteX11" fmla="*/ 45662 w 110012"/>
                  <a:gd name="connsiteY11" fmla="*/ 57665 h 71725"/>
                  <a:gd name="connsiteX12" fmla="*/ 90990 w 110012"/>
                  <a:gd name="connsiteY12" fmla="*/ 50964 h 71725"/>
                  <a:gd name="connsiteX13" fmla="*/ 98390 w 110012"/>
                  <a:gd name="connsiteY13" fmla="*/ 41052 h 71725"/>
                  <a:gd name="connsiteX14" fmla="*/ 72208 w 110012"/>
                  <a:gd name="connsiteY14" fmla="*/ 28742 h 71725"/>
                  <a:gd name="connsiteX15" fmla="*/ 56887 w 110012"/>
                  <a:gd name="connsiteY15" fmla="*/ 24563 h 71725"/>
                  <a:gd name="connsiteX16" fmla="*/ 40742 w 110012"/>
                  <a:gd name="connsiteY16" fmla="*/ 18945 h 71725"/>
                  <a:gd name="connsiteX17" fmla="*/ 13299 w 110012"/>
                  <a:gd name="connsiteY17" fmla="*/ 11878 h 71725"/>
                  <a:gd name="connsiteX18" fmla="*/ 13362 w 110012"/>
                  <a:gd name="connsiteY18" fmla="*/ 26960 h 71725"/>
                  <a:gd name="connsiteX19" fmla="*/ 45662 w 110012"/>
                  <a:gd name="connsiteY19" fmla="*/ 57665 h 71725"/>
                  <a:gd name="connsiteX20" fmla="*/ 45662 w 110012"/>
                  <a:gd name="connsiteY20" fmla="*/ 57665 h 71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0012" h="71725">
                    <a:moveTo>
                      <a:pt x="62098" y="71726"/>
                    </a:moveTo>
                    <a:cubicBezTo>
                      <a:pt x="56116" y="71726"/>
                      <a:pt x="49529" y="70892"/>
                      <a:pt x="42399" y="68807"/>
                    </a:cubicBezTo>
                    <a:lnTo>
                      <a:pt x="42399" y="68807"/>
                    </a:lnTo>
                    <a:cubicBezTo>
                      <a:pt x="20533" y="62408"/>
                      <a:pt x="6973" y="49275"/>
                      <a:pt x="2095" y="29774"/>
                    </a:cubicBezTo>
                    <a:cubicBezTo>
                      <a:pt x="229" y="22311"/>
                      <a:pt x="-3648" y="6782"/>
                      <a:pt x="8526" y="1289"/>
                    </a:cubicBezTo>
                    <a:cubicBezTo>
                      <a:pt x="16134" y="-2140"/>
                      <a:pt x="26869" y="1674"/>
                      <a:pt x="44640" y="8001"/>
                    </a:cubicBezTo>
                    <a:cubicBezTo>
                      <a:pt x="49393" y="9690"/>
                      <a:pt x="54782" y="11607"/>
                      <a:pt x="60566" y="13536"/>
                    </a:cubicBezTo>
                    <a:cubicBezTo>
                      <a:pt x="64902" y="14984"/>
                      <a:pt x="70030" y="16235"/>
                      <a:pt x="74981" y="17454"/>
                    </a:cubicBezTo>
                    <a:cubicBezTo>
                      <a:pt x="92105" y="21655"/>
                      <a:pt x="109814" y="26001"/>
                      <a:pt x="110011" y="40895"/>
                    </a:cubicBezTo>
                    <a:cubicBezTo>
                      <a:pt x="110095" y="47316"/>
                      <a:pt x="105728" y="54351"/>
                      <a:pt x="98025" y="60208"/>
                    </a:cubicBezTo>
                    <a:cubicBezTo>
                      <a:pt x="93815" y="63408"/>
                      <a:pt x="81026" y="71726"/>
                      <a:pt x="62109" y="71726"/>
                    </a:cubicBezTo>
                    <a:close/>
                    <a:moveTo>
                      <a:pt x="45662" y="57665"/>
                    </a:moveTo>
                    <a:cubicBezTo>
                      <a:pt x="65100" y="63346"/>
                      <a:pt x="81818" y="57936"/>
                      <a:pt x="90990" y="50964"/>
                    </a:cubicBezTo>
                    <a:cubicBezTo>
                      <a:pt x="96118" y="47065"/>
                      <a:pt x="98421" y="43094"/>
                      <a:pt x="98390" y="41052"/>
                    </a:cubicBezTo>
                    <a:cubicBezTo>
                      <a:pt x="98307" y="35142"/>
                      <a:pt x="83840" y="31588"/>
                      <a:pt x="72208" y="28742"/>
                    </a:cubicBezTo>
                    <a:cubicBezTo>
                      <a:pt x="67028" y="27471"/>
                      <a:pt x="61671" y="26157"/>
                      <a:pt x="56887" y="24563"/>
                    </a:cubicBezTo>
                    <a:cubicBezTo>
                      <a:pt x="50998" y="22603"/>
                      <a:pt x="45547" y="20665"/>
                      <a:pt x="40742" y="18945"/>
                    </a:cubicBezTo>
                    <a:cubicBezTo>
                      <a:pt x="28892" y="14724"/>
                      <a:pt x="16645" y="10367"/>
                      <a:pt x="13299" y="11878"/>
                    </a:cubicBezTo>
                    <a:cubicBezTo>
                      <a:pt x="11090" y="12879"/>
                      <a:pt x="11110" y="17944"/>
                      <a:pt x="13362" y="26960"/>
                    </a:cubicBezTo>
                    <a:cubicBezTo>
                      <a:pt x="17270" y="42604"/>
                      <a:pt x="27537" y="52360"/>
                      <a:pt x="45662" y="57665"/>
                    </a:cubicBezTo>
                    <a:lnTo>
                      <a:pt x="45662" y="57665"/>
                    </a:ln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89" name="Freeform: Shape 388">
                <a:extLst>
                  <a:ext uri="{FF2B5EF4-FFF2-40B4-BE49-F238E27FC236}">
                    <a16:creationId xmlns:a16="http://schemas.microsoft.com/office/drawing/2014/main" id="{CF35774B-8FC8-FAF4-93E1-886B1E883A1C}"/>
                  </a:ext>
                </a:extLst>
              </p:cNvPr>
              <p:cNvSpPr>
                <a:spLocks noGrp="1" noRot="1" noMove="1" noResize="1" noEditPoints="1" noAdjustHandles="1" noChangeArrowheads="1" noChangeShapeType="1"/>
              </p:cNvSpPr>
              <p:nvPr/>
            </p:nvSpPr>
            <p:spPr>
              <a:xfrm>
                <a:off x="1742778" y="2813258"/>
                <a:ext cx="67351" cy="45370"/>
              </a:xfrm>
              <a:custGeom>
                <a:avLst/>
                <a:gdLst>
                  <a:gd name="connsiteX0" fmla="*/ 61302 w 67351"/>
                  <a:gd name="connsiteY0" fmla="*/ 45371 h 45370"/>
                  <a:gd name="connsiteX1" fmla="*/ 60645 w 67351"/>
                  <a:gd name="connsiteY1" fmla="*/ 45329 h 45370"/>
                  <a:gd name="connsiteX2" fmla="*/ 55528 w 67351"/>
                  <a:gd name="connsiteY2" fmla="*/ 38909 h 45370"/>
                  <a:gd name="connsiteX3" fmla="*/ 42489 w 67351"/>
                  <a:gd name="connsiteY3" fmla="*/ 14613 h 45370"/>
                  <a:gd name="connsiteX4" fmla="*/ 9991 w 67351"/>
                  <a:gd name="connsiteY4" fmla="*/ 18522 h 45370"/>
                  <a:gd name="connsiteX5" fmla="*/ 1778 w 67351"/>
                  <a:gd name="connsiteY5" fmla="*/ 18668 h 45370"/>
                  <a:gd name="connsiteX6" fmla="*/ 1632 w 67351"/>
                  <a:gd name="connsiteY6" fmla="*/ 10455 h 45370"/>
                  <a:gd name="connsiteX7" fmla="*/ 47440 w 67351"/>
                  <a:gd name="connsiteY7" fmla="*/ 4097 h 45370"/>
                  <a:gd name="connsiteX8" fmla="*/ 67066 w 67351"/>
                  <a:gd name="connsiteY8" fmla="*/ 40211 h 45370"/>
                  <a:gd name="connsiteX9" fmla="*/ 61302 w 67351"/>
                  <a:gd name="connsiteY9" fmla="*/ 45371 h 45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351" h="45370">
                    <a:moveTo>
                      <a:pt x="61302" y="45371"/>
                    </a:moveTo>
                    <a:cubicBezTo>
                      <a:pt x="61083" y="45371"/>
                      <a:pt x="60864" y="45360"/>
                      <a:pt x="60645" y="45329"/>
                    </a:cubicBezTo>
                    <a:cubicBezTo>
                      <a:pt x="57456" y="44964"/>
                      <a:pt x="55163" y="42088"/>
                      <a:pt x="55528" y="38909"/>
                    </a:cubicBezTo>
                    <a:cubicBezTo>
                      <a:pt x="57227" y="23900"/>
                      <a:pt x="48086" y="17240"/>
                      <a:pt x="42489" y="14613"/>
                    </a:cubicBezTo>
                    <a:cubicBezTo>
                      <a:pt x="31410" y="9402"/>
                      <a:pt x="17131" y="11111"/>
                      <a:pt x="9991" y="18522"/>
                    </a:cubicBezTo>
                    <a:cubicBezTo>
                      <a:pt x="7761" y="20836"/>
                      <a:pt x="4092" y="20898"/>
                      <a:pt x="1778" y="18668"/>
                    </a:cubicBezTo>
                    <a:cubicBezTo>
                      <a:pt x="-536" y="16437"/>
                      <a:pt x="-598" y="12768"/>
                      <a:pt x="1632" y="10455"/>
                    </a:cubicBezTo>
                    <a:cubicBezTo>
                      <a:pt x="12190" y="-500"/>
                      <a:pt x="31879" y="-3230"/>
                      <a:pt x="47440" y="4097"/>
                    </a:cubicBezTo>
                    <a:cubicBezTo>
                      <a:pt x="61750" y="10830"/>
                      <a:pt x="68911" y="23994"/>
                      <a:pt x="67066" y="40211"/>
                    </a:cubicBezTo>
                    <a:cubicBezTo>
                      <a:pt x="66732" y="43171"/>
                      <a:pt x="64220" y="45371"/>
                      <a:pt x="61302" y="45371"/>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grpSp>
        <p:sp>
          <p:nvSpPr>
            <p:cNvPr id="358" name="Freeform: Shape 357">
              <a:extLst>
                <a:ext uri="{FF2B5EF4-FFF2-40B4-BE49-F238E27FC236}">
                  <a16:creationId xmlns:a16="http://schemas.microsoft.com/office/drawing/2014/main" id="{A348933A-5EDF-206B-2FB8-53234A3F42BE}"/>
                </a:ext>
              </a:extLst>
            </p:cNvPr>
            <p:cNvSpPr>
              <a:spLocks noGrp="1" noRot="1" noMove="1" noResize="1" noEditPoints="1" noAdjustHandles="1" noChangeArrowheads="1" noChangeShapeType="1"/>
            </p:cNvSpPr>
            <p:nvPr/>
          </p:nvSpPr>
          <p:spPr>
            <a:xfrm>
              <a:off x="1500605" y="2625332"/>
              <a:ext cx="90780" cy="120095"/>
            </a:xfrm>
            <a:custGeom>
              <a:avLst/>
              <a:gdLst>
                <a:gd name="connsiteX0" fmla="*/ 60147 w 90780"/>
                <a:gd name="connsiteY0" fmla="*/ 120085 h 120095"/>
                <a:gd name="connsiteX1" fmla="*/ 55947 w 90780"/>
                <a:gd name="connsiteY1" fmla="*/ 119939 h 120095"/>
                <a:gd name="connsiteX2" fmla="*/ 14787 w 90780"/>
                <a:gd name="connsiteY2" fmla="*/ 99500 h 120095"/>
                <a:gd name="connsiteX3" fmla="*/ 143 w 90780"/>
                <a:gd name="connsiteY3" fmla="*/ 55944 h 120095"/>
                <a:gd name="connsiteX4" fmla="*/ 64149 w 90780"/>
                <a:gd name="connsiteY4" fmla="*/ 141 h 120095"/>
                <a:gd name="connsiteX5" fmla="*/ 87642 w 90780"/>
                <a:gd name="connsiteY5" fmla="*/ 6697 h 120095"/>
                <a:gd name="connsiteX6" fmla="*/ 90133 w 90780"/>
                <a:gd name="connsiteY6" fmla="*/ 14524 h 120095"/>
                <a:gd name="connsiteX7" fmla="*/ 82306 w 90780"/>
                <a:gd name="connsiteY7" fmla="*/ 17015 h 120095"/>
                <a:gd name="connsiteX8" fmla="*/ 63367 w 90780"/>
                <a:gd name="connsiteY8" fmla="*/ 11731 h 120095"/>
                <a:gd name="connsiteX9" fmla="*/ 11744 w 90780"/>
                <a:gd name="connsiteY9" fmla="*/ 56736 h 120095"/>
                <a:gd name="connsiteX10" fmla="*/ 23553 w 90780"/>
                <a:gd name="connsiteY10" fmla="*/ 91871 h 120095"/>
                <a:gd name="connsiteX11" fmla="*/ 56749 w 90780"/>
                <a:gd name="connsiteY11" fmla="*/ 108360 h 120095"/>
                <a:gd name="connsiteX12" fmla="*/ 77803 w 90780"/>
                <a:gd name="connsiteY12" fmla="*/ 105118 h 120095"/>
                <a:gd name="connsiteX13" fmla="*/ 85339 w 90780"/>
                <a:gd name="connsiteY13" fmla="*/ 108391 h 120095"/>
                <a:gd name="connsiteX14" fmla="*/ 82066 w 90780"/>
                <a:gd name="connsiteY14" fmla="*/ 115927 h 120095"/>
                <a:gd name="connsiteX15" fmla="*/ 60168 w 90780"/>
                <a:gd name="connsiteY15" fmla="*/ 120096 h 12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0780" h="120095">
                  <a:moveTo>
                    <a:pt x="60147" y="120085"/>
                  </a:moveTo>
                  <a:cubicBezTo>
                    <a:pt x="58750" y="120085"/>
                    <a:pt x="57354" y="120033"/>
                    <a:pt x="55947" y="119939"/>
                  </a:cubicBezTo>
                  <a:cubicBezTo>
                    <a:pt x="39948" y="118845"/>
                    <a:pt x="25325" y="111580"/>
                    <a:pt x="14787" y="99500"/>
                  </a:cubicBezTo>
                  <a:cubicBezTo>
                    <a:pt x="4250" y="87410"/>
                    <a:pt x="-951" y="71943"/>
                    <a:pt x="143" y="55944"/>
                  </a:cubicBezTo>
                  <a:cubicBezTo>
                    <a:pt x="2405" y="22914"/>
                    <a:pt x="31120" y="-2111"/>
                    <a:pt x="64149" y="141"/>
                  </a:cubicBezTo>
                  <a:cubicBezTo>
                    <a:pt x="72425" y="704"/>
                    <a:pt x="80325" y="2913"/>
                    <a:pt x="87642" y="6697"/>
                  </a:cubicBezTo>
                  <a:cubicBezTo>
                    <a:pt x="90487" y="8177"/>
                    <a:pt x="91603" y="11679"/>
                    <a:pt x="90133" y="14524"/>
                  </a:cubicBezTo>
                  <a:cubicBezTo>
                    <a:pt x="88653" y="17369"/>
                    <a:pt x="85151" y="18485"/>
                    <a:pt x="82306" y="17015"/>
                  </a:cubicBezTo>
                  <a:cubicBezTo>
                    <a:pt x="76417" y="13961"/>
                    <a:pt x="70038" y="12189"/>
                    <a:pt x="63367" y="11731"/>
                  </a:cubicBezTo>
                  <a:cubicBezTo>
                    <a:pt x="36737" y="9907"/>
                    <a:pt x="13568" y="30096"/>
                    <a:pt x="11744" y="56736"/>
                  </a:cubicBezTo>
                  <a:cubicBezTo>
                    <a:pt x="10858" y="69639"/>
                    <a:pt x="15058" y="82115"/>
                    <a:pt x="23553" y="91871"/>
                  </a:cubicBezTo>
                  <a:cubicBezTo>
                    <a:pt x="32058" y="101616"/>
                    <a:pt x="43846" y="107474"/>
                    <a:pt x="56749" y="108360"/>
                  </a:cubicBezTo>
                  <a:cubicBezTo>
                    <a:pt x="64014" y="108860"/>
                    <a:pt x="71091" y="107766"/>
                    <a:pt x="77803" y="105118"/>
                  </a:cubicBezTo>
                  <a:cubicBezTo>
                    <a:pt x="80784" y="103941"/>
                    <a:pt x="84161" y="105410"/>
                    <a:pt x="85339" y="108391"/>
                  </a:cubicBezTo>
                  <a:cubicBezTo>
                    <a:pt x="86516" y="111372"/>
                    <a:pt x="85047" y="114749"/>
                    <a:pt x="82066" y="115927"/>
                  </a:cubicBezTo>
                  <a:cubicBezTo>
                    <a:pt x="75041" y="118699"/>
                    <a:pt x="67693" y="120096"/>
                    <a:pt x="60168" y="120096"/>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59" name="Freeform: Shape 358">
              <a:extLst>
                <a:ext uri="{FF2B5EF4-FFF2-40B4-BE49-F238E27FC236}">
                  <a16:creationId xmlns:a16="http://schemas.microsoft.com/office/drawing/2014/main" id="{0D8902EC-7A56-B060-D4A3-86E0F40DC70A}"/>
                </a:ext>
              </a:extLst>
            </p:cNvPr>
            <p:cNvSpPr>
              <a:spLocks noGrp="1" noRot="1" noMove="1" noResize="1" noEditPoints="1" noAdjustHandles="1" noChangeArrowheads="1" noChangeShapeType="1"/>
            </p:cNvSpPr>
            <p:nvPr/>
          </p:nvSpPr>
          <p:spPr>
            <a:xfrm>
              <a:off x="1520053" y="2650433"/>
              <a:ext cx="45899" cy="37743"/>
            </a:xfrm>
            <a:custGeom>
              <a:avLst/>
              <a:gdLst>
                <a:gd name="connsiteX0" fmla="*/ 5814 w 45899"/>
                <a:gd name="connsiteY0" fmla="*/ 37733 h 37743"/>
                <a:gd name="connsiteX1" fmla="*/ 5481 w 45899"/>
                <a:gd name="connsiteY1" fmla="*/ 37733 h 37743"/>
                <a:gd name="connsiteX2" fmla="*/ 9 w 45899"/>
                <a:gd name="connsiteY2" fmla="*/ 31604 h 37743"/>
                <a:gd name="connsiteX3" fmla="*/ 13308 w 45899"/>
                <a:gd name="connsiteY3" fmla="*/ 5933 h 37743"/>
                <a:gd name="connsiteX4" fmla="*/ 41554 w 45899"/>
                <a:gd name="connsiteY4" fmla="*/ 1264 h 37743"/>
                <a:gd name="connsiteX5" fmla="*/ 45713 w 45899"/>
                <a:gd name="connsiteY5" fmla="*/ 8351 h 37743"/>
                <a:gd name="connsiteX6" fmla="*/ 38625 w 45899"/>
                <a:gd name="connsiteY6" fmla="*/ 12510 h 37743"/>
                <a:gd name="connsiteX7" fmla="*/ 20146 w 45899"/>
                <a:gd name="connsiteY7" fmla="*/ 15324 h 37743"/>
                <a:gd name="connsiteX8" fmla="*/ 11599 w 45899"/>
                <a:gd name="connsiteY8" fmla="*/ 32261 h 37743"/>
                <a:gd name="connsiteX9" fmla="*/ 5804 w 45899"/>
                <a:gd name="connsiteY9" fmla="*/ 37743 h 37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899" h="37743">
                  <a:moveTo>
                    <a:pt x="5814" y="37733"/>
                  </a:moveTo>
                  <a:cubicBezTo>
                    <a:pt x="5700" y="37733"/>
                    <a:pt x="5596" y="37733"/>
                    <a:pt x="5481" y="37733"/>
                  </a:cubicBezTo>
                  <a:cubicBezTo>
                    <a:pt x="2281" y="37555"/>
                    <a:pt x="-168" y="34804"/>
                    <a:pt x="9" y="31604"/>
                  </a:cubicBezTo>
                  <a:cubicBezTo>
                    <a:pt x="614" y="21015"/>
                    <a:pt x="5460" y="11655"/>
                    <a:pt x="13308" y="5933"/>
                  </a:cubicBezTo>
                  <a:cubicBezTo>
                    <a:pt x="21146" y="221"/>
                    <a:pt x="31183" y="-1436"/>
                    <a:pt x="41554" y="1264"/>
                  </a:cubicBezTo>
                  <a:cubicBezTo>
                    <a:pt x="44660" y="2077"/>
                    <a:pt x="46515" y="5245"/>
                    <a:pt x="45713" y="8351"/>
                  </a:cubicBezTo>
                  <a:cubicBezTo>
                    <a:pt x="44900" y="11457"/>
                    <a:pt x="41731" y="13312"/>
                    <a:pt x="38625" y="12510"/>
                  </a:cubicBezTo>
                  <a:cubicBezTo>
                    <a:pt x="31673" y="10696"/>
                    <a:pt x="25117" y="11697"/>
                    <a:pt x="20146" y="15324"/>
                  </a:cubicBezTo>
                  <a:cubicBezTo>
                    <a:pt x="15122" y="18993"/>
                    <a:pt x="12006" y="25163"/>
                    <a:pt x="11599" y="32261"/>
                  </a:cubicBezTo>
                  <a:cubicBezTo>
                    <a:pt x="11422" y="35346"/>
                    <a:pt x="8858" y="37743"/>
                    <a:pt x="5804" y="37743"/>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60" name="Freeform: Shape 359">
              <a:extLst>
                <a:ext uri="{FF2B5EF4-FFF2-40B4-BE49-F238E27FC236}">
                  <a16:creationId xmlns:a16="http://schemas.microsoft.com/office/drawing/2014/main" id="{F66318BE-48D9-D70A-EB38-8B1C90DC7428}"/>
                </a:ext>
              </a:extLst>
            </p:cNvPr>
            <p:cNvSpPr>
              <a:spLocks noGrp="1" noRot="1" noMove="1" noResize="1" noEditPoints="1" noAdjustHandles="1" noChangeArrowheads="1" noChangeShapeType="1"/>
            </p:cNvSpPr>
            <p:nvPr/>
          </p:nvSpPr>
          <p:spPr>
            <a:xfrm>
              <a:off x="1873808" y="2648511"/>
              <a:ext cx="24337" cy="41235"/>
            </a:xfrm>
            <a:custGeom>
              <a:avLst/>
              <a:gdLst>
                <a:gd name="connsiteX0" fmla="*/ 84 w 24337"/>
                <a:gd name="connsiteY0" fmla="*/ 19789 h 41235"/>
                <a:gd name="connsiteX1" fmla="*/ 10757 w 24337"/>
                <a:gd name="connsiteY1" fmla="*/ 41218 h 41235"/>
                <a:gd name="connsiteX2" fmla="*/ 24254 w 24337"/>
                <a:gd name="connsiteY2" fmla="*/ 21446 h 41235"/>
                <a:gd name="connsiteX3" fmla="*/ 13581 w 24337"/>
                <a:gd name="connsiteY3" fmla="*/ 17 h 41235"/>
                <a:gd name="connsiteX4" fmla="*/ 84 w 24337"/>
                <a:gd name="connsiteY4" fmla="*/ 19789 h 4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37" h="41235">
                  <a:moveTo>
                    <a:pt x="84" y="19789"/>
                  </a:moveTo>
                  <a:cubicBezTo>
                    <a:pt x="-698" y="31160"/>
                    <a:pt x="4086" y="40759"/>
                    <a:pt x="10757" y="41218"/>
                  </a:cubicBezTo>
                  <a:cubicBezTo>
                    <a:pt x="17427" y="41677"/>
                    <a:pt x="23472" y="32828"/>
                    <a:pt x="24254" y="21446"/>
                  </a:cubicBezTo>
                  <a:cubicBezTo>
                    <a:pt x="25036" y="10075"/>
                    <a:pt x="20252" y="476"/>
                    <a:pt x="13581" y="17"/>
                  </a:cubicBezTo>
                  <a:cubicBezTo>
                    <a:pt x="6911" y="-442"/>
                    <a:pt x="865" y="8407"/>
                    <a:pt x="84" y="19789"/>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61" name="Freeform: Shape 360">
              <a:extLst>
                <a:ext uri="{FF2B5EF4-FFF2-40B4-BE49-F238E27FC236}">
                  <a16:creationId xmlns:a16="http://schemas.microsoft.com/office/drawing/2014/main" id="{6B43501B-9C6F-31EE-6D5B-0D901616377E}"/>
                </a:ext>
              </a:extLst>
            </p:cNvPr>
            <p:cNvSpPr>
              <a:spLocks noGrp="1" noRot="1" noMove="1" noResize="1" noEditPoints="1" noAdjustHandles="1" noChangeArrowheads="1" noChangeShapeType="1"/>
            </p:cNvSpPr>
            <p:nvPr/>
          </p:nvSpPr>
          <p:spPr>
            <a:xfrm>
              <a:off x="1711818" y="2649386"/>
              <a:ext cx="24337" cy="41235"/>
            </a:xfrm>
            <a:custGeom>
              <a:avLst/>
              <a:gdLst>
                <a:gd name="connsiteX0" fmla="*/ 24254 w 24337"/>
                <a:gd name="connsiteY0" fmla="*/ 21446 h 41235"/>
                <a:gd name="connsiteX1" fmla="*/ 10757 w 24337"/>
                <a:gd name="connsiteY1" fmla="*/ 41218 h 41235"/>
                <a:gd name="connsiteX2" fmla="*/ 84 w 24337"/>
                <a:gd name="connsiteY2" fmla="*/ 19789 h 41235"/>
                <a:gd name="connsiteX3" fmla="*/ 13581 w 24337"/>
                <a:gd name="connsiteY3" fmla="*/ 17 h 41235"/>
                <a:gd name="connsiteX4" fmla="*/ 24254 w 24337"/>
                <a:gd name="connsiteY4" fmla="*/ 21446 h 4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37" h="41235">
                  <a:moveTo>
                    <a:pt x="24254" y="21446"/>
                  </a:moveTo>
                  <a:cubicBezTo>
                    <a:pt x="23472" y="32817"/>
                    <a:pt x="17437" y="41677"/>
                    <a:pt x="10757" y="41218"/>
                  </a:cubicBezTo>
                  <a:cubicBezTo>
                    <a:pt x="4086" y="40759"/>
                    <a:pt x="-698" y="31171"/>
                    <a:pt x="84" y="19789"/>
                  </a:cubicBezTo>
                  <a:cubicBezTo>
                    <a:pt x="865" y="8407"/>
                    <a:pt x="6900" y="-442"/>
                    <a:pt x="13581" y="17"/>
                  </a:cubicBezTo>
                  <a:cubicBezTo>
                    <a:pt x="20252" y="476"/>
                    <a:pt x="25036" y="10065"/>
                    <a:pt x="24254" y="21446"/>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62" name="Freeform: Shape 361">
              <a:extLst>
                <a:ext uri="{FF2B5EF4-FFF2-40B4-BE49-F238E27FC236}">
                  <a16:creationId xmlns:a16="http://schemas.microsoft.com/office/drawing/2014/main" id="{B3010ACD-8608-A182-E442-6A60BB8E74FB}"/>
                </a:ext>
              </a:extLst>
            </p:cNvPr>
            <p:cNvSpPr>
              <a:spLocks noGrp="1" noRot="1" noMove="1" noResize="1" noEditPoints="1" noAdjustHandles="1" noChangeArrowheads="1" noChangeShapeType="1"/>
            </p:cNvSpPr>
            <p:nvPr/>
          </p:nvSpPr>
          <p:spPr>
            <a:xfrm>
              <a:off x="1666072" y="2589488"/>
              <a:ext cx="107457" cy="27313"/>
            </a:xfrm>
            <a:custGeom>
              <a:avLst/>
              <a:gdLst>
                <a:gd name="connsiteX0" fmla="*/ 5817 w 107457"/>
                <a:gd name="connsiteY0" fmla="*/ 27313 h 27313"/>
                <a:gd name="connsiteX1" fmla="*/ 846 w 107457"/>
                <a:gd name="connsiteY1" fmla="*/ 24520 h 27313"/>
                <a:gd name="connsiteX2" fmla="*/ 2795 w 107457"/>
                <a:gd name="connsiteY2" fmla="*/ 16536 h 27313"/>
                <a:gd name="connsiteX3" fmla="*/ 103655 w 107457"/>
                <a:gd name="connsiteY3" fmla="*/ 5905 h 27313"/>
                <a:gd name="connsiteX4" fmla="*/ 107095 w 107457"/>
                <a:gd name="connsiteY4" fmla="*/ 13368 h 27313"/>
                <a:gd name="connsiteX5" fmla="*/ 99632 w 107457"/>
                <a:gd name="connsiteY5" fmla="*/ 16807 h 27313"/>
                <a:gd name="connsiteX6" fmla="*/ 8819 w 107457"/>
                <a:gd name="connsiteY6" fmla="*/ 26469 h 27313"/>
                <a:gd name="connsiteX7" fmla="*/ 5807 w 107457"/>
                <a:gd name="connsiteY7" fmla="*/ 27313 h 27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457" h="27313">
                  <a:moveTo>
                    <a:pt x="5817" y="27313"/>
                  </a:moveTo>
                  <a:cubicBezTo>
                    <a:pt x="3858" y="27313"/>
                    <a:pt x="1940" y="26323"/>
                    <a:pt x="846" y="24520"/>
                  </a:cubicBezTo>
                  <a:cubicBezTo>
                    <a:pt x="-822" y="21779"/>
                    <a:pt x="54" y="18204"/>
                    <a:pt x="2795" y="16536"/>
                  </a:cubicBezTo>
                  <a:cubicBezTo>
                    <a:pt x="30717" y="-432"/>
                    <a:pt x="74076" y="-4997"/>
                    <a:pt x="103655" y="5905"/>
                  </a:cubicBezTo>
                  <a:cubicBezTo>
                    <a:pt x="106668" y="7010"/>
                    <a:pt x="108210" y="10356"/>
                    <a:pt x="107095" y="13368"/>
                  </a:cubicBezTo>
                  <a:cubicBezTo>
                    <a:pt x="105990" y="16380"/>
                    <a:pt x="102644" y="17922"/>
                    <a:pt x="99632" y="16807"/>
                  </a:cubicBezTo>
                  <a:cubicBezTo>
                    <a:pt x="73044" y="7010"/>
                    <a:pt x="34011" y="11158"/>
                    <a:pt x="8819" y="26469"/>
                  </a:cubicBezTo>
                  <a:cubicBezTo>
                    <a:pt x="7881" y="27042"/>
                    <a:pt x="6839" y="27313"/>
                    <a:pt x="5807" y="27313"/>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63" name="Freeform: Shape 362">
              <a:extLst>
                <a:ext uri="{FF2B5EF4-FFF2-40B4-BE49-F238E27FC236}">
                  <a16:creationId xmlns:a16="http://schemas.microsoft.com/office/drawing/2014/main" id="{4350A342-3555-ECC9-2710-7611D69C90EF}"/>
                </a:ext>
              </a:extLst>
            </p:cNvPr>
            <p:cNvSpPr>
              <a:spLocks noGrp="1" noRot="1" noMove="1" noResize="1" noEditPoints="1" noAdjustHandles="1" noChangeArrowheads="1" noChangeShapeType="1"/>
            </p:cNvSpPr>
            <p:nvPr/>
          </p:nvSpPr>
          <p:spPr>
            <a:xfrm>
              <a:off x="1811696" y="2589955"/>
              <a:ext cx="127840" cy="172846"/>
            </a:xfrm>
            <a:custGeom>
              <a:avLst/>
              <a:gdLst>
                <a:gd name="connsiteX0" fmla="*/ 11698 w 127840"/>
                <a:gd name="connsiteY0" fmla="*/ 172836 h 172846"/>
                <a:gd name="connsiteX1" fmla="*/ 9030 w 127840"/>
                <a:gd name="connsiteY1" fmla="*/ 172670 h 172846"/>
                <a:gd name="connsiteX2" fmla="*/ 4058 w 127840"/>
                <a:gd name="connsiteY2" fmla="*/ 166135 h 172846"/>
                <a:gd name="connsiteX3" fmla="*/ 10593 w 127840"/>
                <a:gd name="connsiteY3" fmla="*/ 161163 h 172846"/>
                <a:gd name="connsiteX4" fmla="*/ 28187 w 127840"/>
                <a:gd name="connsiteY4" fmla="*/ 155378 h 172846"/>
                <a:gd name="connsiteX5" fmla="*/ 32512 w 127840"/>
                <a:gd name="connsiteY5" fmla="*/ 148906 h 172846"/>
                <a:gd name="connsiteX6" fmla="*/ 23392 w 127840"/>
                <a:gd name="connsiteY6" fmla="*/ 131125 h 172846"/>
                <a:gd name="connsiteX7" fmla="*/ 16253 w 127840"/>
                <a:gd name="connsiteY7" fmla="*/ 122641 h 172846"/>
                <a:gd name="connsiteX8" fmla="*/ 619 w 127840"/>
                <a:gd name="connsiteY8" fmla="*/ 62919 h 172846"/>
                <a:gd name="connsiteX9" fmla="*/ 49532 w 127840"/>
                <a:gd name="connsiteY9" fmla="*/ 2258 h 172846"/>
                <a:gd name="connsiteX10" fmla="*/ 125743 w 127840"/>
                <a:gd name="connsiteY10" fmla="*/ 20258 h 172846"/>
                <a:gd name="connsiteX11" fmla="*/ 126504 w 127840"/>
                <a:gd name="connsiteY11" fmla="*/ 28440 h 172846"/>
                <a:gd name="connsiteX12" fmla="*/ 118322 w 127840"/>
                <a:gd name="connsiteY12" fmla="*/ 29201 h 172846"/>
                <a:gd name="connsiteX13" fmla="*/ 52461 w 127840"/>
                <a:gd name="connsiteY13" fmla="*/ 13504 h 172846"/>
                <a:gd name="connsiteX14" fmla="*/ 12188 w 127840"/>
                <a:gd name="connsiteY14" fmla="*/ 64044 h 172846"/>
                <a:gd name="connsiteX15" fmla="*/ 25404 w 127840"/>
                <a:gd name="connsiteY15" fmla="*/ 115491 h 172846"/>
                <a:gd name="connsiteX16" fmla="*/ 32126 w 127840"/>
                <a:gd name="connsiteY16" fmla="*/ 123464 h 172846"/>
                <a:gd name="connsiteX17" fmla="*/ 44071 w 127840"/>
                <a:gd name="connsiteY17" fmla="*/ 150146 h 172846"/>
                <a:gd name="connsiteX18" fmla="*/ 35357 w 127840"/>
                <a:gd name="connsiteY18" fmla="*/ 164530 h 172846"/>
                <a:gd name="connsiteX19" fmla="*/ 11698 w 127840"/>
                <a:gd name="connsiteY19" fmla="*/ 172847 h 172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7840" h="172846">
                  <a:moveTo>
                    <a:pt x="11698" y="172836"/>
                  </a:moveTo>
                  <a:cubicBezTo>
                    <a:pt x="10749" y="172836"/>
                    <a:pt x="9853" y="172784"/>
                    <a:pt x="9030" y="172670"/>
                  </a:cubicBezTo>
                  <a:cubicBezTo>
                    <a:pt x="5851" y="172242"/>
                    <a:pt x="3620" y="169314"/>
                    <a:pt x="4058" y="166135"/>
                  </a:cubicBezTo>
                  <a:cubicBezTo>
                    <a:pt x="4496" y="162956"/>
                    <a:pt x="7414" y="160725"/>
                    <a:pt x="10593" y="161163"/>
                  </a:cubicBezTo>
                  <a:cubicBezTo>
                    <a:pt x="14231" y="161653"/>
                    <a:pt x="22683" y="159693"/>
                    <a:pt x="28187" y="155378"/>
                  </a:cubicBezTo>
                  <a:cubicBezTo>
                    <a:pt x="30824" y="153315"/>
                    <a:pt x="32283" y="151136"/>
                    <a:pt x="32512" y="148906"/>
                  </a:cubicBezTo>
                  <a:cubicBezTo>
                    <a:pt x="33190" y="142579"/>
                    <a:pt x="30209" y="138890"/>
                    <a:pt x="23392" y="131125"/>
                  </a:cubicBezTo>
                  <a:cubicBezTo>
                    <a:pt x="21224" y="128665"/>
                    <a:pt x="18775" y="125872"/>
                    <a:pt x="16253" y="122641"/>
                  </a:cubicBezTo>
                  <a:cubicBezTo>
                    <a:pt x="7029" y="110853"/>
                    <a:pt x="-2550" y="95542"/>
                    <a:pt x="619" y="62919"/>
                  </a:cubicBezTo>
                  <a:cubicBezTo>
                    <a:pt x="4517" y="22770"/>
                    <a:pt x="38088" y="5229"/>
                    <a:pt x="49532" y="2258"/>
                  </a:cubicBezTo>
                  <a:cubicBezTo>
                    <a:pt x="73984" y="-4100"/>
                    <a:pt x="105325" y="3301"/>
                    <a:pt x="125743" y="20258"/>
                  </a:cubicBezTo>
                  <a:cubicBezTo>
                    <a:pt x="128213" y="22312"/>
                    <a:pt x="128547" y="25970"/>
                    <a:pt x="126504" y="28440"/>
                  </a:cubicBezTo>
                  <a:cubicBezTo>
                    <a:pt x="124451" y="30910"/>
                    <a:pt x="120792" y="31244"/>
                    <a:pt x="118322" y="29201"/>
                  </a:cubicBezTo>
                  <a:cubicBezTo>
                    <a:pt x="100875" y="14713"/>
                    <a:pt x="73171" y="8116"/>
                    <a:pt x="52461" y="13504"/>
                  </a:cubicBezTo>
                  <a:cubicBezTo>
                    <a:pt x="43049" y="15954"/>
                    <a:pt x="15440" y="30493"/>
                    <a:pt x="12188" y="64044"/>
                  </a:cubicBezTo>
                  <a:cubicBezTo>
                    <a:pt x="9436" y="92404"/>
                    <a:pt x="17201" y="105005"/>
                    <a:pt x="25404" y="115491"/>
                  </a:cubicBezTo>
                  <a:cubicBezTo>
                    <a:pt x="27728" y="118461"/>
                    <a:pt x="29959" y="121004"/>
                    <a:pt x="32126" y="123464"/>
                  </a:cubicBezTo>
                  <a:cubicBezTo>
                    <a:pt x="39204" y="131521"/>
                    <a:pt x="45322" y="138483"/>
                    <a:pt x="44071" y="150146"/>
                  </a:cubicBezTo>
                  <a:cubicBezTo>
                    <a:pt x="43498" y="155535"/>
                    <a:pt x="40486" y="160506"/>
                    <a:pt x="35357" y="164530"/>
                  </a:cubicBezTo>
                  <a:cubicBezTo>
                    <a:pt x="28353" y="170012"/>
                    <a:pt x="18514" y="172847"/>
                    <a:pt x="11698" y="172847"/>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64" name="Freeform: Shape 363">
              <a:extLst>
                <a:ext uri="{FF2B5EF4-FFF2-40B4-BE49-F238E27FC236}">
                  <a16:creationId xmlns:a16="http://schemas.microsoft.com/office/drawing/2014/main" id="{380A21D7-027A-C0BD-CE2F-B4797FDC7678}"/>
                </a:ext>
              </a:extLst>
            </p:cNvPr>
            <p:cNvSpPr>
              <a:spLocks noGrp="1" noRot="1" noMove="1" noResize="1" noEditPoints="1" noAdjustHandles="1" noChangeArrowheads="1" noChangeShapeType="1"/>
            </p:cNvSpPr>
            <p:nvPr/>
          </p:nvSpPr>
          <p:spPr>
            <a:xfrm>
              <a:off x="1422078" y="2317981"/>
              <a:ext cx="595002" cy="509098"/>
            </a:xfrm>
            <a:custGeom>
              <a:avLst/>
              <a:gdLst>
                <a:gd name="connsiteX0" fmla="*/ 151421 w 595002"/>
                <a:gd name="connsiteY0" fmla="*/ 509098 h 509098"/>
                <a:gd name="connsiteX1" fmla="*/ 150180 w 595002"/>
                <a:gd name="connsiteY1" fmla="*/ 508963 h 509098"/>
                <a:gd name="connsiteX2" fmla="*/ 22940 w 595002"/>
                <a:gd name="connsiteY2" fmla="*/ 405768 h 509098"/>
                <a:gd name="connsiteX3" fmla="*/ 6357 w 595002"/>
                <a:gd name="connsiteY3" fmla="*/ 229103 h 509098"/>
                <a:gd name="connsiteX4" fmla="*/ 86237 w 595002"/>
                <a:gd name="connsiteY4" fmla="*/ 62496 h 509098"/>
                <a:gd name="connsiteX5" fmla="*/ 285874 w 595002"/>
                <a:gd name="connsiteY5" fmla="*/ 10309 h 509098"/>
                <a:gd name="connsiteX6" fmla="*/ 306782 w 595002"/>
                <a:gd name="connsiteY6" fmla="*/ 12071 h 509098"/>
                <a:gd name="connsiteX7" fmla="*/ 348556 w 595002"/>
                <a:gd name="connsiteY7" fmla="*/ 14833 h 509098"/>
                <a:gd name="connsiteX8" fmla="*/ 529077 w 595002"/>
                <a:gd name="connsiteY8" fmla="*/ 34479 h 509098"/>
                <a:gd name="connsiteX9" fmla="*/ 595001 w 595002"/>
                <a:gd name="connsiteY9" fmla="*/ 177594 h 509098"/>
                <a:gd name="connsiteX10" fmla="*/ 516080 w 595002"/>
                <a:gd name="connsiteY10" fmla="*/ 343096 h 509098"/>
                <a:gd name="connsiteX11" fmla="*/ 507940 w 595002"/>
                <a:gd name="connsiteY11" fmla="*/ 341949 h 509098"/>
                <a:gd name="connsiteX12" fmla="*/ 509087 w 595002"/>
                <a:gd name="connsiteY12" fmla="*/ 333809 h 509098"/>
                <a:gd name="connsiteX13" fmla="*/ 583380 w 595002"/>
                <a:gd name="connsiteY13" fmla="*/ 177542 h 509098"/>
                <a:gd name="connsiteX14" fmla="*/ 522011 w 595002"/>
                <a:gd name="connsiteY14" fmla="*/ 43693 h 509098"/>
                <a:gd name="connsiteX15" fmla="*/ 351954 w 595002"/>
                <a:gd name="connsiteY15" fmla="*/ 25964 h 509098"/>
                <a:gd name="connsiteX16" fmla="*/ 350370 w 595002"/>
                <a:gd name="connsiteY16" fmla="*/ 26339 h 509098"/>
                <a:gd name="connsiteX17" fmla="*/ 305614 w 595002"/>
                <a:gd name="connsiteY17" fmla="*/ 23629 h 509098"/>
                <a:gd name="connsiteX18" fmla="*/ 285300 w 595002"/>
                <a:gd name="connsiteY18" fmla="*/ 21920 h 509098"/>
                <a:gd name="connsiteX19" fmla="*/ 284425 w 595002"/>
                <a:gd name="connsiteY19" fmla="*/ 21847 h 509098"/>
                <a:gd name="connsiteX20" fmla="*/ 17739 w 595002"/>
                <a:gd name="connsiteY20" fmla="*/ 231312 h 509098"/>
                <a:gd name="connsiteX21" fmla="*/ 152619 w 595002"/>
                <a:gd name="connsiteY21" fmla="*/ 497602 h 509098"/>
                <a:gd name="connsiteX22" fmla="*/ 157070 w 595002"/>
                <a:gd name="connsiteY22" fmla="*/ 504512 h 509098"/>
                <a:gd name="connsiteX23" fmla="*/ 151400 w 595002"/>
                <a:gd name="connsiteY23" fmla="*/ 509088 h 50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95002" h="509098">
                  <a:moveTo>
                    <a:pt x="151421" y="509098"/>
                  </a:moveTo>
                  <a:cubicBezTo>
                    <a:pt x="151014" y="509098"/>
                    <a:pt x="150597" y="509057"/>
                    <a:pt x="150180" y="508963"/>
                  </a:cubicBezTo>
                  <a:cubicBezTo>
                    <a:pt x="92387" y="496424"/>
                    <a:pt x="48382" y="460737"/>
                    <a:pt x="22940" y="405768"/>
                  </a:cubicBezTo>
                  <a:cubicBezTo>
                    <a:pt x="-167" y="355853"/>
                    <a:pt x="-6056" y="293119"/>
                    <a:pt x="6357" y="229103"/>
                  </a:cubicBezTo>
                  <a:cubicBezTo>
                    <a:pt x="20428" y="156550"/>
                    <a:pt x="47298" y="100497"/>
                    <a:pt x="86237" y="62496"/>
                  </a:cubicBezTo>
                  <a:cubicBezTo>
                    <a:pt x="135380" y="14530"/>
                    <a:pt x="202544" y="-3022"/>
                    <a:pt x="285874" y="10309"/>
                  </a:cubicBezTo>
                  <a:cubicBezTo>
                    <a:pt x="289918" y="10392"/>
                    <a:pt x="297401" y="11132"/>
                    <a:pt x="306782" y="12071"/>
                  </a:cubicBezTo>
                  <a:cubicBezTo>
                    <a:pt x="320915" y="13478"/>
                    <a:pt x="340124" y="15385"/>
                    <a:pt x="348556" y="14833"/>
                  </a:cubicBezTo>
                  <a:cubicBezTo>
                    <a:pt x="414011" y="-10370"/>
                    <a:pt x="479767" y="-3220"/>
                    <a:pt x="529077" y="34479"/>
                  </a:cubicBezTo>
                  <a:cubicBezTo>
                    <a:pt x="571175" y="66665"/>
                    <a:pt x="595199" y="118830"/>
                    <a:pt x="595001" y="177594"/>
                  </a:cubicBezTo>
                  <a:cubicBezTo>
                    <a:pt x="594782" y="243152"/>
                    <a:pt x="564535" y="306564"/>
                    <a:pt x="516080" y="343096"/>
                  </a:cubicBezTo>
                  <a:cubicBezTo>
                    <a:pt x="513516" y="345024"/>
                    <a:pt x="509879" y="344513"/>
                    <a:pt x="507940" y="341949"/>
                  </a:cubicBezTo>
                  <a:cubicBezTo>
                    <a:pt x="506012" y="339385"/>
                    <a:pt x="506523" y="335748"/>
                    <a:pt x="509087" y="333809"/>
                  </a:cubicBezTo>
                  <a:cubicBezTo>
                    <a:pt x="554707" y="299414"/>
                    <a:pt x="583171" y="239536"/>
                    <a:pt x="583380" y="177542"/>
                  </a:cubicBezTo>
                  <a:cubicBezTo>
                    <a:pt x="583567" y="122437"/>
                    <a:pt x="561200" y="73648"/>
                    <a:pt x="522011" y="43693"/>
                  </a:cubicBezTo>
                  <a:cubicBezTo>
                    <a:pt x="475786" y="8360"/>
                    <a:pt x="413813" y="1898"/>
                    <a:pt x="351954" y="25964"/>
                  </a:cubicBezTo>
                  <a:cubicBezTo>
                    <a:pt x="351443" y="26162"/>
                    <a:pt x="350912" y="26287"/>
                    <a:pt x="350370" y="26339"/>
                  </a:cubicBezTo>
                  <a:cubicBezTo>
                    <a:pt x="341270" y="27163"/>
                    <a:pt x="322332" y="25287"/>
                    <a:pt x="305614" y="23629"/>
                  </a:cubicBezTo>
                  <a:cubicBezTo>
                    <a:pt x="296911" y="22764"/>
                    <a:pt x="288698" y="21951"/>
                    <a:pt x="285300" y="21920"/>
                  </a:cubicBezTo>
                  <a:cubicBezTo>
                    <a:pt x="285009" y="21920"/>
                    <a:pt x="284717" y="21889"/>
                    <a:pt x="284425" y="21847"/>
                  </a:cubicBezTo>
                  <a:cubicBezTo>
                    <a:pt x="103247" y="-7347"/>
                    <a:pt x="39397" y="119643"/>
                    <a:pt x="17739" y="231312"/>
                  </a:cubicBezTo>
                  <a:cubicBezTo>
                    <a:pt x="-3502" y="340865"/>
                    <a:pt x="29642" y="470930"/>
                    <a:pt x="152619" y="497602"/>
                  </a:cubicBezTo>
                  <a:cubicBezTo>
                    <a:pt x="155757" y="498280"/>
                    <a:pt x="157747" y="501375"/>
                    <a:pt x="157070" y="504512"/>
                  </a:cubicBezTo>
                  <a:cubicBezTo>
                    <a:pt x="156476" y="507233"/>
                    <a:pt x="154068" y="509088"/>
                    <a:pt x="151400" y="509088"/>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65" name="Freeform: Shape 364">
              <a:extLst>
                <a:ext uri="{FF2B5EF4-FFF2-40B4-BE49-F238E27FC236}">
                  <a16:creationId xmlns:a16="http://schemas.microsoft.com/office/drawing/2014/main" id="{8E708BA7-14CB-5EFB-73FD-FE073BCB0286}"/>
                </a:ext>
              </a:extLst>
            </p:cNvPr>
            <p:cNvSpPr>
              <a:spLocks noGrp="1" noRot="1" noMove="1" noResize="1" noEditPoints="1" noAdjustHandles="1" noChangeArrowheads="1" noChangeShapeType="1"/>
            </p:cNvSpPr>
            <p:nvPr/>
          </p:nvSpPr>
          <p:spPr>
            <a:xfrm>
              <a:off x="1519008" y="3021013"/>
              <a:ext cx="288701" cy="64945"/>
            </a:xfrm>
            <a:custGeom>
              <a:avLst/>
              <a:gdLst>
                <a:gd name="connsiteX0" fmla="*/ 184098 w 288701"/>
                <a:gd name="connsiteY0" fmla="*/ 64945 h 64945"/>
                <a:gd name="connsiteX1" fmla="*/ 155154 w 288701"/>
                <a:gd name="connsiteY1" fmla="*/ 64018 h 64945"/>
                <a:gd name="connsiteX2" fmla="*/ 1690 w 288701"/>
                <a:gd name="connsiteY2" fmla="*/ 9903 h 64945"/>
                <a:gd name="connsiteX3" fmla="*/ 1711 w 288701"/>
                <a:gd name="connsiteY3" fmla="*/ 1690 h 64945"/>
                <a:gd name="connsiteX4" fmla="*/ 9924 w 288701"/>
                <a:gd name="connsiteY4" fmla="*/ 1711 h 64945"/>
                <a:gd name="connsiteX5" fmla="*/ 279966 w 288701"/>
                <a:gd name="connsiteY5" fmla="*/ 38201 h 64945"/>
                <a:gd name="connsiteX6" fmla="*/ 287908 w 288701"/>
                <a:gd name="connsiteY6" fmla="*/ 40275 h 64945"/>
                <a:gd name="connsiteX7" fmla="*/ 285834 w 288701"/>
                <a:gd name="connsiteY7" fmla="*/ 48217 h 64945"/>
                <a:gd name="connsiteX8" fmla="*/ 184108 w 288701"/>
                <a:gd name="connsiteY8" fmla="*/ 64945 h 64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8701" h="64945">
                  <a:moveTo>
                    <a:pt x="184098" y="64945"/>
                  </a:moveTo>
                  <a:cubicBezTo>
                    <a:pt x="174550" y="64945"/>
                    <a:pt x="164837" y="64643"/>
                    <a:pt x="155154" y="64018"/>
                  </a:cubicBezTo>
                  <a:cubicBezTo>
                    <a:pt x="115402" y="61443"/>
                    <a:pt x="42609" y="50989"/>
                    <a:pt x="1690" y="9903"/>
                  </a:cubicBezTo>
                  <a:cubicBezTo>
                    <a:pt x="-572" y="7631"/>
                    <a:pt x="-561" y="3952"/>
                    <a:pt x="1711" y="1690"/>
                  </a:cubicBezTo>
                  <a:cubicBezTo>
                    <a:pt x="3983" y="-572"/>
                    <a:pt x="7662" y="-562"/>
                    <a:pt x="9924" y="1711"/>
                  </a:cubicBezTo>
                  <a:cubicBezTo>
                    <a:pt x="75868" y="67926"/>
                    <a:pt x="244862" y="58744"/>
                    <a:pt x="279966" y="38201"/>
                  </a:cubicBezTo>
                  <a:cubicBezTo>
                    <a:pt x="282738" y="36575"/>
                    <a:pt x="286292" y="37513"/>
                    <a:pt x="287908" y="40275"/>
                  </a:cubicBezTo>
                  <a:cubicBezTo>
                    <a:pt x="289523" y="43047"/>
                    <a:pt x="288596" y="46601"/>
                    <a:pt x="285834" y="48217"/>
                  </a:cubicBezTo>
                  <a:cubicBezTo>
                    <a:pt x="268084" y="58608"/>
                    <a:pt x="227863" y="64945"/>
                    <a:pt x="184108" y="64945"/>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66" name="Freeform: Shape 365">
              <a:extLst>
                <a:ext uri="{FF2B5EF4-FFF2-40B4-BE49-F238E27FC236}">
                  <a16:creationId xmlns:a16="http://schemas.microsoft.com/office/drawing/2014/main" id="{BF5AA921-659B-2A92-7F91-20F6EE399AE5}"/>
                </a:ext>
              </a:extLst>
            </p:cNvPr>
            <p:cNvSpPr>
              <a:spLocks noGrp="1" noRot="1" noMove="1" noResize="1" noEditPoints="1" noAdjustHandles="1" noChangeArrowheads="1" noChangeShapeType="1"/>
            </p:cNvSpPr>
            <p:nvPr/>
          </p:nvSpPr>
          <p:spPr>
            <a:xfrm>
              <a:off x="1157083" y="4058661"/>
              <a:ext cx="120240" cy="371775"/>
            </a:xfrm>
            <a:custGeom>
              <a:avLst/>
              <a:gdLst>
                <a:gd name="connsiteX0" fmla="*/ 5813 w 120240"/>
                <a:gd name="connsiteY0" fmla="*/ 371775 h 371775"/>
                <a:gd name="connsiteX1" fmla="*/ 4583 w 120240"/>
                <a:gd name="connsiteY1" fmla="*/ 371640 h 371775"/>
                <a:gd name="connsiteX2" fmla="*/ 132 w 120240"/>
                <a:gd name="connsiteY2" fmla="*/ 364740 h 371775"/>
                <a:gd name="connsiteX3" fmla="*/ 109112 w 120240"/>
                <a:gd name="connsiteY3" fmla="*/ 3479 h 371775"/>
                <a:gd name="connsiteX4" fmla="*/ 116762 w 120240"/>
                <a:gd name="connsiteY4" fmla="*/ 487 h 371775"/>
                <a:gd name="connsiteX5" fmla="*/ 119754 w 120240"/>
                <a:gd name="connsiteY5" fmla="*/ 8137 h 371775"/>
                <a:gd name="connsiteX6" fmla="*/ 11483 w 120240"/>
                <a:gd name="connsiteY6" fmla="*/ 367190 h 371775"/>
                <a:gd name="connsiteX7" fmla="*/ 5813 w 120240"/>
                <a:gd name="connsiteY7" fmla="*/ 371775 h 371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0240" h="371775">
                  <a:moveTo>
                    <a:pt x="5813" y="371775"/>
                  </a:moveTo>
                  <a:cubicBezTo>
                    <a:pt x="5406" y="371775"/>
                    <a:pt x="5000" y="371734"/>
                    <a:pt x="4583" y="371640"/>
                  </a:cubicBezTo>
                  <a:cubicBezTo>
                    <a:pt x="1446" y="370962"/>
                    <a:pt x="-545" y="367877"/>
                    <a:pt x="132" y="364740"/>
                  </a:cubicBezTo>
                  <a:cubicBezTo>
                    <a:pt x="612" y="362530"/>
                    <a:pt x="48494" y="141861"/>
                    <a:pt x="109112" y="3479"/>
                  </a:cubicBezTo>
                  <a:cubicBezTo>
                    <a:pt x="110405" y="539"/>
                    <a:pt x="113823" y="-795"/>
                    <a:pt x="116762" y="487"/>
                  </a:cubicBezTo>
                  <a:cubicBezTo>
                    <a:pt x="119702" y="1780"/>
                    <a:pt x="121036" y="5198"/>
                    <a:pt x="119754" y="8137"/>
                  </a:cubicBezTo>
                  <a:cubicBezTo>
                    <a:pt x="59604" y="145446"/>
                    <a:pt x="11962" y="364980"/>
                    <a:pt x="11483" y="367190"/>
                  </a:cubicBezTo>
                  <a:cubicBezTo>
                    <a:pt x="10899" y="369910"/>
                    <a:pt x="8491" y="371775"/>
                    <a:pt x="5813" y="371775"/>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67" name="Freeform: Shape 366">
              <a:extLst>
                <a:ext uri="{FF2B5EF4-FFF2-40B4-BE49-F238E27FC236}">
                  <a16:creationId xmlns:a16="http://schemas.microsoft.com/office/drawing/2014/main" id="{9AAD8750-CC85-83D6-D9DB-468AE50C94DD}"/>
                </a:ext>
              </a:extLst>
            </p:cNvPr>
            <p:cNvSpPr>
              <a:spLocks noGrp="1" noRot="1" noMove="1" noResize="1" noEditPoints="1" noAdjustHandles="1" noChangeArrowheads="1" noChangeShapeType="1"/>
            </p:cNvSpPr>
            <p:nvPr/>
          </p:nvSpPr>
          <p:spPr>
            <a:xfrm>
              <a:off x="1575990" y="2453378"/>
              <a:ext cx="326580" cy="192315"/>
            </a:xfrm>
            <a:custGeom>
              <a:avLst/>
              <a:gdLst>
                <a:gd name="connsiteX0" fmla="*/ 5805 w 326580"/>
                <a:gd name="connsiteY0" fmla="*/ 192315 h 192315"/>
                <a:gd name="connsiteX1" fmla="*/ 0 w 326580"/>
                <a:gd name="connsiteY1" fmla="*/ 186510 h 192315"/>
                <a:gd name="connsiteX2" fmla="*/ 25004 w 326580"/>
                <a:gd name="connsiteY2" fmla="*/ 118950 h 192315"/>
                <a:gd name="connsiteX3" fmla="*/ 28735 w 326580"/>
                <a:gd name="connsiteY3" fmla="*/ 117073 h 192315"/>
                <a:gd name="connsiteX4" fmla="*/ 317090 w 326580"/>
                <a:gd name="connsiteY4" fmla="*/ 1319 h 192315"/>
                <a:gd name="connsiteX5" fmla="*/ 325262 w 326580"/>
                <a:gd name="connsiteY5" fmla="*/ 2121 h 192315"/>
                <a:gd name="connsiteX6" fmla="*/ 324459 w 326580"/>
                <a:gd name="connsiteY6" fmla="*/ 10293 h 192315"/>
                <a:gd name="connsiteX7" fmla="*/ 174247 w 326580"/>
                <a:gd name="connsiteY7" fmla="*/ 89860 h 192315"/>
                <a:gd name="connsiteX8" fmla="*/ 32248 w 326580"/>
                <a:gd name="connsiteY8" fmla="*/ 128382 h 192315"/>
                <a:gd name="connsiteX9" fmla="*/ 11611 w 326580"/>
                <a:gd name="connsiteY9" fmla="*/ 186499 h 192315"/>
                <a:gd name="connsiteX10" fmla="*/ 5805 w 326580"/>
                <a:gd name="connsiteY10" fmla="*/ 192305 h 192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6580" h="192315">
                  <a:moveTo>
                    <a:pt x="5805" y="192315"/>
                  </a:moveTo>
                  <a:cubicBezTo>
                    <a:pt x="2595" y="192315"/>
                    <a:pt x="0" y="189709"/>
                    <a:pt x="0" y="186510"/>
                  </a:cubicBezTo>
                  <a:cubicBezTo>
                    <a:pt x="0" y="146914"/>
                    <a:pt x="23983" y="120075"/>
                    <a:pt x="25004" y="118950"/>
                  </a:cubicBezTo>
                  <a:cubicBezTo>
                    <a:pt x="25973" y="117886"/>
                    <a:pt x="27297" y="117219"/>
                    <a:pt x="28735" y="117073"/>
                  </a:cubicBezTo>
                  <a:cubicBezTo>
                    <a:pt x="96222" y="110434"/>
                    <a:pt x="247039" y="58894"/>
                    <a:pt x="317090" y="1319"/>
                  </a:cubicBezTo>
                  <a:cubicBezTo>
                    <a:pt x="319571" y="-714"/>
                    <a:pt x="323229" y="-359"/>
                    <a:pt x="325262" y="2121"/>
                  </a:cubicBezTo>
                  <a:cubicBezTo>
                    <a:pt x="327294" y="4602"/>
                    <a:pt x="326940" y="8260"/>
                    <a:pt x="324459" y="10293"/>
                  </a:cubicBezTo>
                  <a:cubicBezTo>
                    <a:pt x="291231" y="37600"/>
                    <a:pt x="237888" y="65867"/>
                    <a:pt x="174247" y="89860"/>
                  </a:cubicBezTo>
                  <a:cubicBezTo>
                    <a:pt x="121122" y="109892"/>
                    <a:pt x="67070" y="124536"/>
                    <a:pt x="32248" y="128382"/>
                  </a:cubicBezTo>
                  <a:cubicBezTo>
                    <a:pt x="27474" y="134406"/>
                    <a:pt x="11611" y="156649"/>
                    <a:pt x="11611" y="186499"/>
                  </a:cubicBezTo>
                  <a:cubicBezTo>
                    <a:pt x="11611" y="189709"/>
                    <a:pt x="9005" y="192305"/>
                    <a:pt x="5805" y="192305"/>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68" name="Freeform: Shape 367">
              <a:extLst>
                <a:ext uri="{FF2B5EF4-FFF2-40B4-BE49-F238E27FC236}">
                  <a16:creationId xmlns:a16="http://schemas.microsoft.com/office/drawing/2014/main" id="{47176E57-F35A-5761-A1F4-FBE69942E850}"/>
                </a:ext>
              </a:extLst>
            </p:cNvPr>
            <p:cNvSpPr>
              <a:spLocks noGrp="1" noRot="1" noMove="1" noResize="1" noEditPoints="1" noAdjustHandles="1" noChangeArrowheads="1" noChangeShapeType="1"/>
            </p:cNvSpPr>
            <p:nvPr/>
          </p:nvSpPr>
          <p:spPr>
            <a:xfrm>
              <a:off x="1295769" y="3851093"/>
              <a:ext cx="439847" cy="41583"/>
            </a:xfrm>
            <a:custGeom>
              <a:avLst/>
              <a:gdLst>
                <a:gd name="connsiteX0" fmla="*/ 434039 w 439847"/>
                <a:gd name="connsiteY0" fmla="*/ 41573 h 41583"/>
                <a:gd name="connsiteX1" fmla="*/ 433633 w 439847"/>
                <a:gd name="connsiteY1" fmla="*/ 41563 h 41583"/>
                <a:gd name="connsiteX2" fmla="*/ 5374 w 439847"/>
                <a:gd name="connsiteY2" fmla="*/ 11598 h 41583"/>
                <a:gd name="connsiteX3" fmla="*/ 17 w 439847"/>
                <a:gd name="connsiteY3" fmla="*/ 5375 h 41583"/>
                <a:gd name="connsiteX4" fmla="*/ 6239 w 439847"/>
                <a:gd name="connsiteY4" fmla="*/ 18 h 41583"/>
                <a:gd name="connsiteX5" fmla="*/ 434435 w 439847"/>
                <a:gd name="connsiteY5" fmla="*/ 29983 h 41583"/>
                <a:gd name="connsiteX6" fmla="*/ 439834 w 439847"/>
                <a:gd name="connsiteY6" fmla="*/ 36174 h 41583"/>
                <a:gd name="connsiteX7" fmla="*/ 434050 w 439847"/>
                <a:gd name="connsiteY7" fmla="*/ 41584 h 41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9847" h="41583">
                  <a:moveTo>
                    <a:pt x="434039" y="41573"/>
                  </a:moveTo>
                  <a:cubicBezTo>
                    <a:pt x="433904" y="41573"/>
                    <a:pt x="433768" y="41573"/>
                    <a:pt x="433633" y="41563"/>
                  </a:cubicBezTo>
                  <a:cubicBezTo>
                    <a:pt x="430433" y="41344"/>
                    <a:pt x="112342" y="19571"/>
                    <a:pt x="5374" y="11598"/>
                  </a:cubicBezTo>
                  <a:cubicBezTo>
                    <a:pt x="2174" y="11358"/>
                    <a:pt x="-223" y="8575"/>
                    <a:pt x="17" y="5375"/>
                  </a:cubicBezTo>
                  <a:cubicBezTo>
                    <a:pt x="256" y="2175"/>
                    <a:pt x="3039" y="-232"/>
                    <a:pt x="6239" y="18"/>
                  </a:cubicBezTo>
                  <a:cubicBezTo>
                    <a:pt x="113186" y="7991"/>
                    <a:pt x="431235" y="29764"/>
                    <a:pt x="434435" y="29983"/>
                  </a:cubicBezTo>
                  <a:cubicBezTo>
                    <a:pt x="437635" y="30202"/>
                    <a:pt x="440053" y="32975"/>
                    <a:pt x="439834" y="36174"/>
                  </a:cubicBezTo>
                  <a:cubicBezTo>
                    <a:pt x="439626" y="39239"/>
                    <a:pt x="437072" y="41584"/>
                    <a:pt x="434050" y="41584"/>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69" name="Freeform: Shape 368">
              <a:extLst>
                <a:ext uri="{FF2B5EF4-FFF2-40B4-BE49-F238E27FC236}">
                  <a16:creationId xmlns:a16="http://schemas.microsoft.com/office/drawing/2014/main" id="{84AC380A-8C69-3D7D-EB38-0CC0AB217E99}"/>
                </a:ext>
              </a:extLst>
            </p:cNvPr>
            <p:cNvSpPr>
              <a:spLocks noGrp="1" noRot="1" noMove="1" noResize="1" noEditPoints="1" noAdjustHandles="1" noChangeArrowheads="1" noChangeShapeType="1"/>
            </p:cNvSpPr>
            <p:nvPr/>
          </p:nvSpPr>
          <p:spPr>
            <a:xfrm>
              <a:off x="1331263" y="3745869"/>
              <a:ext cx="22475" cy="116842"/>
            </a:xfrm>
            <a:custGeom>
              <a:avLst/>
              <a:gdLst>
                <a:gd name="connsiteX0" fmla="*/ 5818 w 22475"/>
                <a:gd name="connsiteY0" fmla="*/ 116842 h 116842"/>
                <a:gd name="connsiteX1" fmla="*/ 5307 w 22475"/>
                <a:gd name="connsiteY1" fmla="*/ 116821 h 116842"/>
                <a:gd name="connsiteX2" fmla="*/ 23 w 22475"/>
                <a:gd name="connsiteY2" fmla="*/ 110526 h 116842"/>
                <a:gd name="connsiteX3" fmla="*/ 5516 w 22475"/>
                <a:gd name="connsiteY3" fmla="*/ 57214 h 116842"/>
                <a:gd name="connsiteX4" fmla="*/ 10883 w 22475"/>
                <a:gd name="connsiteY4" fmla="*/ 5298 h 116842"/>
                <a:gd name="connsiteX5" fmla="*/ 17179 w 22475"/>
                <a:gd name="connsiteY5" fmla="*/ 24 h 116842"/>
                <a:gd name="connsiteX6" fmla="*/ 22452 w 22475"/>
                <a:gd name="connsiteY6" fmla="*/ 6320 h 116842"/>
                <a:gd name="connsiteX7" fmla="*/ 17064 w 22475"/>
                <a:gd name="connsiteY7" fmla="*/ 58465 h 116842"/>
                <a:gd name="connsiteX8" fmla="*/ 11592 w 22475"/>
                <a:gd name="connsiteY8" fmla="*/ 111537 h 116842"/>
                <a:gd name="connsiteX9" fmla="*/ 5807 w 22475"/>
                <a:gd name="connsiteY9" fmla="*/ 116842 h 116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475" h="116842">
                  <a:moveTo>
                    <a:pt x="5818" y="116842"/>
                  </a:moveTo>
                  <a:cubicBezTo>
                    <a:pt x="5651" y="116842"/>
                    <a:pt x="5474" y="116842"/>
                    <a:pt x="5307" y="116821"/>
                  </a:cubicBezTo>
                  <a:cubicBezTo>
                    <a:pt x="2107" y="116540"/>
                    <a:pt x="-259" y="113726"/>
                    <a:pt x="23" y="110526"/>
                  </a:cubicBezTo>
                  <a:cubicBezTo>
                    <a:pt x="1180" y="97268"/>
                    <a:pt x="3389" y="76902"/>
                    <a:pt x="5516" y="57214"/>
                  </a:cubicBezTo>
                  <a:cubicBezTo>
                    <a:pt x="7590" y="38067"/>
                    <a:pt x="9737" y="18275"/>
                    <a:pt x="10883" y="5298"/>
                  </a:cubicBezTo>
                  <a:cubicBezTo>
                    <a:pt x="11165" y="2098"/>
                    <a:pt x="13968" y="-268"/>
                    <a:pt x="17179" y="24"/>
                  </a:cubicBezTo>
                  <a:cubicBezTo>
                    <a:pt x="20378" y="306"/>
                    <a:pt x="22734" y="3130"/>
                    <a:pt x="22452" y="6320"/>
                  </a:cubicBezTo>
                  <a:cubicBezTo>
                    <a:pt x="21295" y="19411"/>
                    <a:pt x="19148" y="39266"/>
                    <a:pt x="17064" y="58465"/>
                  </a:cubicBezTo>
                  <a:cubicBezTo>
                    <a:pt x="14938" y="78101"/>
                    <a:pt x="12738" y="98404"/>
                    <a:pt x="11592" y="111537"/>
                  </a:cubicBezTo>
                  <a:cubicBezTo>
                    <a:pt x="11331" y="114560"/>
                    <a:pt x="8788" y="116842"/>
                    <a:pt x="5807" y="116842"/>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70" name="Freeform: Shape 369">
              <a:extLst>
                <a:ext uri="{FF2B5EF4-FFF2-40B4-BE49-F238E27FC236}">
                  <a16:creationId xmlns:a16="http://schemas.microsoft.com/office/drawing/2014/main" id="{3948A29B-C004-E59C-D29C-1ECDFB57F835}"/>
                </a:ext>
              </a:extLst>
            </p:cNvPr>
            <p:cNvSpPr>
              <a:spLocks noGrp="1" noRot="1" noMove="1" noResize="1" noEditPoints="1" noAdjustHandles="1" noChangeArrowheads="1" noChangeShapeType="1"/>
            </p:cNvSpPr>
            <p:nvPr/>
          </p:nvSpPr>
          <p:spPr>
            <a:xfrm>
              <a:off x="1070277" y="3736816"/>
              <a:ext cx="1114961" cy="329971"/>
            </a:xfrm>
            <a:custGeom>
              <a:avLst/>
              <a:gdLst>
                <a:gd name="connsiteX0" fmla="*/ 216348 w 1114961"/>
                <a:gd name="connsiteY0" fmla="*/ 329971 h 329971"/>
                <a:gd name="connsiteX1" fmla="*/ 25216 w 1114961"/>
                <a:gd name="connsiteY1" fmla="*/ 280338 h 329971"/>
                <a:gd name="connsiteX2" fmla="*/ 7143 w 1114961"/>
                <a:gd name="connsiteY2" fmla="*/ 16675 h 329971"/>
                <a:gd name="connsiteX3" fmla="*/ 8060 w 1114961"/>
                <a:gd name="connsiteY3" fmla="*/ 5345 h 329971"/>
                <a:gd name="connsiteX4" fmla="*/ 14314 w 1114961"/>
                <a:gd name="connsiteY4" fmla="*/ 19 h 329971"/>
                <a:gd name="connsiteX5" fmla="*/ 19640 w 1114961"/>
                <a:gd name="connsiteY5" fmla="*/ 6273 h 329971"/>
                <a:gd name="connsiteX6" fmla="*/ 18723 w 1114961"/>
                <a:gd name="connsiteY6" fmla="*/ 17613 h 329971"/>
                <a:gd name="connsiteX7" fmla="*/ 34961 w 1114961"/>
                <a:gd name="connsiteY7" fmla="*/ 274012 h 329971"/>
                <a:gd name="connsiteX8" fmla="*/ 164995 w 1114961"/>
                <a:gd name="connsiteY8" fmla="*/ 316818 h 329971"/>
                <a:gd name="connsiteX9" fmla="*/ 389167 w 1114961"/>
                <a:gd name="connsiteY9" fmla="*/ 307667 h 329971"/>
                <a:gd name="connsiteX10" fmla="*/ 693812 w 1114961"/>
                <a:gd name="connsiteY10" fmla="*/ 260066 h 329971"/>
                <a:gd name="connsiteX11" fmla="*/ 694896 w 1114961"/>
                <a:gd name="connsiteY11" fmla="*/ 259941 h 329971"/>
                <a:gd name="connsiteX12" fmla="*/ 842231 w 1114961"/>
                <a:gd name="connsiteY12" fmla="*/ 262713 h 329971"/>
                <a:gd name="connsiteX13" fmla="*/ 1004159 w 1114961"/>
                <a:gd name="connsiteY13" fmla="*/ 252291 h 329971"/>
                <a:gd name="connsiteX14" fmla="*/ 1076868 w 1114961"/>
                <a:gd name="connsiteY14" fmla="*/ 206493 h 329971"/>
                <a:gd name="connsiteX15" fmla="*/ 1103112 w 1114961"/>
                <a:gd name="connsiteY15" fmla="*/ 173339 h 329971"/>
                <a:gd name="connsiteX16" fmla="*/ 1065851 w 1114961"/>
                <a:gd name="connsiteY16" fmla="*/ 155088 h 329971"/>
                <a:gd name="connsiteX17" fmla="*/ 1060619 w 1114961"/>
                <a:gd name="connsiteY17" fmla="*/ 148762 h 329971"/>
                <a:gd name="connsiteX18" fmla="*/ 1066935 w 1114961"/>
                <a:gd name="connsiteY18" fmla="*/ 143519 h 329971"/>
                <a:gd name="connsiteX19" fmla="*/ 1114191 w 1114961"/>
                <a:gd name="connsiteY19" fmla="*/ 169847 h 329971"/>
                <a:gd name="connsiteX20" fmla="*/ 1084049 w 1114961"/>
                <a:gd name="connsiteY20" fmla="*/ 215624 h 329971"/>
                <a:gd name="connsiteX21" fmla="*/ 1009662 w 1114961"/>
                <a:gd name="connsiteY21" fmla="*/ 262515 h 329971"/>
                <a:gd name="connsiteX22" fmla="*/ 841762 w 1114961"/>
                <a:gd name="connsiteY22" fmla="*/ 274314 h 329971"/>
                <a:gd name="connsiteX23" fmla="*/ 695646 w 1114961"/>
                <a:gd name="connsiteY23" fmla="*/ 271542 h 329971"/>
                <a:gd name="connsiteX24" fmla="*/ 390407 w 1114961"/>
                <a:gd name="connsiteY24" fmla="*/ 319215 h 329971"/>
                <a:gd name="connsiteX25" fmla="*/ 216348 w 1114961"/>
                <a:gd name="connsiteY25" fmla="*/ 329971 h 329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14961" h="329971">
                  <a:moveTo>
                    <a:pt x="216348" y="329971"/>
                  </a:moveTo>
                  <a:cubicBezTo>
                    <a:pt x="110724" y="329971"/>
                    <a:pt x="46666" y="313389"/>
                    <a:pt x="25216" y="280338"/>
                  </a:cubicBezTo>
                  <a:cubicBezTo>
                    <a:pt x="-9888" y="226244"/>
                    <a:pt x="-445" y="110042"/>
                    <a:pt x="7143" y="16675"/>
                  </a:cubicBezTo>
                  <a:lnTo>
                    <a:pt x="8060" y="5345"/>
                  </a:lnTo>
                  <a:cubicBezTo>
                    <a:pt x="8321" y="2146"/>
                    <a:pt x="11114" y="-241"/>
                    <a:pt x="14314" y="19"/>
                  </a:cubicBezTo>
                  <a:cubicBezTo>
                    <a:pt x="17513" y="280"/>
                    <a:pt x="19890" y="3073"/>
                    <a:pt x="19640" y="6273"/>
                  </a:cubicBezTo>
                  <a:lnTo>
                    <a:pt x="18723" y="17613"/>
                  </a:lnTo>
                  <a:cubicBezTo>
                    <a:pt x="11281" y="109218"/>
                    <a:pt x="2015" y="223232"/>
                    <a:pt x="34961" y="274012"/>
                  </a:cubicBezTo>
                  <a:cubicBezTo>
                    <a:pt x="50481" y="297921"/>
                    <a:pt x="94225" y="312315"/>
                    <a:pt x="164995" y="316818"/>
                  </a:cubicBezTo>
                  <a:cubicBezTo>
                    <a:pt x="222830" y="320487"/>
                    <a:pt x="298249" y="317412"/>
                    <a:pt x="389167" y="307667"/>
                  </a:cubicBezTo>
                  <a:cubicBezTo>
                    <a:pt x="544236" y="291042"/>
                    <a:pt x="692332" y="260368"/>
                    <a:pt x="693812" y="260066"/>
                  </a:cubicBezTo>
                  <a:cubicBezTo>
                    <a:pt x="694166" y="259993"/>
                    <a:pt x="694531" y="259951"/>
                    <a:pt x="694896" y="259941"/>
                  </a:cubicBezTo>
                  <a:cubicBezTo>
                    <a:pt x="749417" y="258982"/>
                    <a:pt x="798727" y="260962"/>
                    <a:pt x="842231" y="262713"/>
                  </a:cubicBezTo>
                  <a:cubicBezTo>
                    <a:pt x="916358" y="265694"/>
                    <a:pt x="974902" y="268060"/>
                    <a:pt x="1004159" y="252291"/>
                  </a:cubicBezTo>
                  <a:cubicBezTo>
                    <a:pt x="1025150" y="240982"/>
                    <a:pt x="1054803" y="223847"/>
                    <a:pt x="1076868" y="206493"/>
                  </a:cubicBezTo>
                  <a:cubicBezTo>
                    <a:pt x="1104154" y="185033"/>
                    <a:pt x="1103852" y="175694"/>
                    <a:pt x="1103112" y="173339"/>
                  </a:cubicBezTo>
                  <a:cubicBezTo>
                    <a:pt x="1099193" y="160904"/>
                    <a:pt x="1074887" y="155943"/>
                    <a:pt x="1065851" y="155088"/>
                  </a:cubicBezTo>
                  <a:cubicBezTo>
                    <a:pt x="1062661" y="154786"/>
                    <a:pt x="1060316" y="151951"/>
                    <a:pt x="1060619" y="148762"/>
                  </a:cubicBezTo>
                  <a:cubicBezTo>
                    <a:pt x="1060921" y="145573"/>
                    <a:pt x="1063745" y="143217"/>
                    <a:pt x="1066935" y="143519"/>
                  </a:cubicBezTo>
                  <a:cubicBezTo>
                    <a:pt x="1071041" y="143905"/>
                    <a:pt x="1107281" y="147907"/>
                    <a:pt x="1114191" y="169847"/>
                  </a:cubicBezTo>
                  <a:cubicBezTo>
                    <a:pt x="1117933" y="181750"/>
                    <a:pt x="1108073" y="196717"/>
                    <a:pt x="1084049" y="215624"/>
                  </a:cubicBezTo>
                  <a:cubicBezTo>
                    <a:pt x="1061327" y="233488"/>
                    <a:pt x="1031060" y="250988"/>
                    <a:pt x="1009662" y="262515"/>
                  </a:cubicBezTo>
                  <a:cubicBezTo>
                    <a:pt x="977612" y="279786"/>
                    <a:pt x="920631" y="277493"/>
                    <a:pt x="841762" y="274314"/>
                  </a:cubicBezTo>
                  <a:cubicBezTo>
                    <a:pt x="798560" y="272573"/>
                    <a:pt x="749605" y="270603"/>
                    <a:pt x="695646" y="271542"/>
                  </a:cubicBezTo>
                  <a:cubicBezTo>
                    <a:pt x="685641" y="273605"/>
                    <a:pt x="541296" y="303029"/>
                    <a:pt x="390407" y="319215"/>
                  </a:cubicBezTo>
                  <a:cubicBezTo>
                    <a:pt x="323493" y="326386"/>
                    <a:pt x="265428" y="329971"/>
                    <a:pt x="216348" y="329971"/>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71" name="Freeform: Shape 370">
              <a:extLst>
                <a:ext uri="{FF2B5EF4-FFF2-40B4-BE49-F238E27FC236}">
                  <a16:creationId xmlns:a16="http://schemas.microsoft.com/office/drawing/2014/main" id="{8026553F-8671-96AB-1553-D57035374B66}"/>
                </a:ext>
              </a:extLst>
            </p:cNvPr>
            <p:cNvSpPr>
              <a:spLocks noGrp="1" noRot="1" noMove="1" noResize="1" noEditPoints="1" noAdjustHandles="1" noChangeArrowheads="1" noChangeShapeType="1"/>
            </p:cNvSpPr>
            <p:nvPr/>
          </p:nvSpPr>
          <p:spPr>
            <a:xfrm>
              <a:off x="1059193" y="2754300"/>
              <a:ext cx="521726" cy="1003183"/>
            </a:xfrm>
            <a:custGeom>
              <a:avLst/>
              <a:gdLst>
                <a:gd name="connsiteX0" fmla="*/ 301485 w 521726"/>
                <a:gd name="connsiteY0" fmla="*/ 1003184 h 1003183"/>
                <a:gd name="connsiteX1" fmla="*/ 301245 w 521726"/>
                <a:gd name="connsiteY1" fmla="*/ 1003184 h 1003183"/>
                <a:gd name="connsiteX2" fmla="*/ 5563 w 521726"/>
                <a:gd name="connsiteY2" fmla="*/ 991052 h 1003183"/>
                <a:gd name="connsiteX3" fmla="*/ 1457 w 521726"/>
                <a:gd name="connsiteY3" fmla="*/ 989103 h 1003183"/>
                <a:gd name="connsiteX4" fmla="*/ 18 w 521726"/>
                <a:gd name="connsiteY4" fmla="*/ 984788 h 1003183"/>
                <a:gd name="connsiteX5" fmla="*/ 88403 w 521726"/>
                <a:gd name="connsiteY5" fmla="*/ 583680 h 1003183"/>
                <a:gd name="connsiteX6" fmla="*/ 184625 w 521726"/>
                <a:gd name="connsiteY6" fmla="*/ 422253 h 1003183"/>
                <a:gd name="connsiteX7" fmla="*/ 342196 w 521726"/>
                <a:gd name="connsiteY7" fmla="*/ 318287 h 1003183"/>
                <a:gd name="connsiteX8" fmla="*/ 409547 w 521726"/>
                <a:gd name="connsiteY8" fmla="*/ 289030 h 1003183"/>
                <a:gd name="connsiteX9" fmla="*/ 462120 w 521726"/>
                <a:gd name="connsiteY9" fmla="*/ 265808 h 1003183"/>
                <a:gd name="connsiteX10" fmla="*/ 500507 w 521726"/>
                <a:gd name="connsiteY10" fmla="*/ 166782 h 1003183"/>
                <a:gd name="connsiteX11" fmla="*/ 506395 w 521726"/>
                <a:gd name="connsiteY11" fmla="*/ 6564 h 1003183"/>
                <a:gd name="connsiteX12" fmla="*/ 511398 w 521726"/>
                <a:gd name="connsiteY12" fmla="*/ 50 h 1003183"/>
                <a:gd name="connsiteX13" fmla="*/ 517912 w 521726"/>
                <a:gd name="connsiteY13" fmla="*/ 5053 h 1003183"/>
                <a:gd name="connsiteX14" fmla="*/ 511909 w 521726"/>
                <a:gd name="connsiteY14" fmla="*/ 168971 h 1003183"/>
                <a:gd name="connsiteX15" fmla="*/ 469436 w 521726"/>
                <a:gd name="connsiteY15" fmla="*/ 274855 h 1003183"/>
                <a:gd name="connsiteX16" fmla="*/ 468206 w 521726"/>
                <a:gd name="connsiteY16" fmla="*/ 275720 h 1003183"/>
                <a:gd name="connsiteX17" fmla="*/ 413946 w 521726"/>
                <a:gd name="connsiteY17" fmla="*/ 299765 h 1003183"/>
                <a:gd name="connsiteX18" fmla="*/ 347188 w 521726"/>
                <a:gd name="connsiteY18" fmla="*/ 328761 h 1003183"/>
                <a:gd name="connsiteX19" fmla="*/ 99128 w 521726"/>
                <a:gd name="connsiteY19" fmla="*/ 588141 h 1003183"/>
                <a:gd name="connsiteX20" fmla="*/ 12109 w 521726"/>
                <a:gd name="connsiteY20" fmla="*/ 979681 h 1003183"/>
                <a:gd name="connsiteX21" fmla="*/ 296315 w 521726"/>
                <a:gd name="connsiteY21" fmla="*/ 991344 h 1003183"/>
                <a:gd name="connsiteX22" fmla="*/ 314899 w 521726"/>
                <a:gd name="connsiteY22" fmla="*/ 821558 h 1003183"/>
                <a:gd name="connsiteX23" fmla="*/ 321309 w 521726"/>
                <a:gd name="connsiteY23" fmla="*/ 816419 h 1003183"/>
                <a:gd name="connsiteX24" fmla="*/ 326447 w 521726"/>
                <a:gd name="connsiteY24" fmla="*/ 822829 h 1003183"/>
                <a:gd name="connsiteX25" fmla="*/ 307280 w 521726"/>
                <a:gd name="connsiteY25" fmla="*/ 998004 h 1003183"/>
                <a:gd name="connsiteX26" fmla="*/ 301506 w 521726"/>
                <a:gd name="connsiteY26" fmla="*/ 1003184 h 1003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21726" h="1003183">
                  <a:moveTo>
                    <a:pt x="301485" y="1003184"/>
                  </a:moveTo>
                  <a:cubicBezTo>
                    <a:pt x="301401" y="1003184"/>
                    <a:pt x="301328" y="1003184"/>
                    <a:pt x="301245" y="1003184"/>
                  </a:cubicBezTo>
                  <a:lnTo>
                    <a:pt x="5563" y="991052"/>
                  </a:lnTo>
                  <a:cubicBezTo>
                    <a:pt x="3989" y="990989"/>
                    <a:pt x="2499" y="990280"/>
                    <a:pt x="1457" y="989103"/>
                  </a:cubicBezTo>
                  <a:cubicBezTo>
                    <a:pt x="414" y="987925"/>
                    <a:pt x="-107" y="986361"/>
                    <a:pt x="18" y="984788"/>
                  </a:cubicBezTo>
                  <a:cubicBezTo>
                    <a:pt x="14235" y="807550"/>
                    <a:pt x="65702" y="638014"/>
                    <a:pt x="88403" y="583680"/>
                  </a:cubicBezTo>
                  <a:cubicBezTo>
                    <a:pt x="120463" y="506927"/>
                    <a:pt x="148344" y="460160"/>
                    <a:pt x="184625" y="422253"/>
                  </a:cubicBezTo>
                  <a:cubicBezTo>
                    <a:pt x="220813" y="384440"/>
                    <a:pt x="266464" y="354318"/>
                    <a:pt x="342196" y="318287"/>
                  </a:cubicBezTo>
                  <a:cubicBezTo>
                    <a:pt x="367367" y="306311"/>
                    <a:pt x="389776" y="297128"/>
                    <a:pt x="409547" y="289030"/>
                  </a:cubicBezTo>
                  <a:cubicBezTo>
                    <a:pt x="429559" y="280827"/>
                    <a:pt x="446882" y="273729"/>
                    <a:pt x="462120" y="265808"/>
                  </a:cubicBezTo>
                  <a:cubicBezTo>
                    <a:pt x="476743" y="251790"/>
                    <a:pt x="491407" y="213997"/>
                    <a:pt x="500507" y="166782"/>
                  </a:cubicBezTo>
                  <a:cubicBezTo>
                    <a:pt x="510669" y="114012"/>
                    <a:pt x="512816" y="55613"/>
                    <a:pt x="506395" y="6564"/>
                  </a:cubicBezTo>
                  <a:cubicBezTo>
                    <a:pt x="505978" y="3385"/>
                    <a:pt x="508219" y="467"/>
                    <a:pt x="511398" y="50"/>
                  </a:cubicBezTo>
                  <a:cubicBezTo>
                    <a:pt x="514577" y="-367"/>
                    <a:pt x="517496" y="1874"/>
                    <a:pt x="517912" y="5053"/>
                  </a:cubicBezTo>
                  <a:cubicBezTo>
                    <a:pt x="524583" y="56020"/>
                    <a:pt x="522457" y="114241"/>
                    <a:pt x="511909" y="168971"/>
                  </a:cubicBezTo>
                  <a:cubicBezTo>
                    <a:pt x="502112" y="219844"/>
                    <a:pt x="486227" y="259430"/>
                    <a:pt x="469436" y="274855"/>
                  </a:cubicBezTo>
                  <a:cubicBezTo>
                    <a:pt x="469061" y="275199"/>
                    <a:pt x="468655" y="275491"/>
                    <a:pt x="468206" y="275720"/>
                  </a:cubicBezTo>
                  <a:cubicBezTo>
                    <a:pt x="452322" y="284048"/>
                    <a:pt x="434541" y="291333"/>
                    <a:pt x="413946" y="299765"/>
                  </a:cubicBezTo>
                  <a:cubicBezTo>
                    <a:pt x="394320" y="307812"/>
                    <a:pt x="372067" y="316921"/>
                    <a:pt x="347188" y="328761"/>
                  </a:cubicBezTo>
                  <a:cubicBezTo>
                    <a:pt x="207055" y="395425"/>
                    <a:pt x="158371" y="446340"/>
                    <a:pt x="99128" y="588141"/>
                  </a:cubicBezTo>
                  <a:cubicBezTo>
                    <a:pt x="76917" y="641307"/>
                    <a:pt x="26867" y="806038"/>
                    <a:pt x="12109" y="979681"/>
                  </a:cubicBezTo>
                  <a:lnTo>
                    <a:pt x="296315" y="991344"/>
                  </a:lnTo>
                  <a:lnTo>
                    <a:pt x="314899" y="821558"/>
                  </a:lnTo>
                  <a:cubicBezTo>
                    <a:pt x="315243" y="818368"/>
                    <a:pt x="318109" y="816065"/>
                    <a:pt x="321309" y="816419"/>
                  </a:cubicBezTo>
                  <a:cubicBezTo>
                    <a:pt x="324498" y="816763"/>
                    <a:pt x="326802" y="819640"/>
                    <a:pt x="326447" y="822829"/>
                  </a:cubicBezTo>
                  <a:lnTo>
                    <a:pt x="307280" y="998004"/>
                  </a:lnTo>
                  <a:cubicBezTo>
                    <a:pt x="306957" y="1000964"/>
                    <a:pt x="304455" y="1003184"/>
                    <a:pt x="301506" y="1003184"/>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72" name="Freeform: Shape 371">
              <a:extLst>
                <a:ext uri="{FF2B5EF4-FFF2-40B4-BE49-F238E27FC236}">
                  <a16:creationId xmlns:a16="http://schemas.microsoft.com/office/drawing/2014/main" id="{BC0F43F3-313C-C9DD-13B0-F65D521E927B}"/>
                </a:ext>
              </a:extLst>
            </p:cNvPr>
            <p:cNvSpPr>
              <a:spLocks noGrp="1" noRot="1" noMove="1" noResize="1" noEditPoints="1" noAdjustHandles="1" noChangeArrowheads="1" noChangeShapeType="1"/>
            </p:cNvSpPr>
            <p:nvPr/>
          </p:nvSpPr>
          <p:spPr>
            <a:xfrm>
              <a:off x="1042710" y="2247911"/>
              <a:ext cx="512159" cy="813480"/>
            </a:xfrm>
            <a:custGeom>
              <a:avLst/>
              <a:gdLst>
                <a:gd name="connsiteX0" fmla="*/ 206100 w 512159"/>
                <a:gd name="connsiteY0" fmla="*/ 813470 h 813480"/>
                <a:gd name="connsiteX1" fmla="*/ 129253 w 512159"/>
                <a:gd name="connsiteY1" fmla="*/ 797805 h 813480"/>
                <a:gd name="connsiteX2" fmla="*/ 61506 w 512159"/>
                <a:gd name="connsiteY2" fmla="*/ 539468 h 813480"/>
                <a:gd name="connsiteX3" fmla="*/ 15521 w 512159"/>
                <a:gd name="connsiteY3" fmla="*/ 511264 h 813480"/>
                <a:gd name="connsiteX4" fmla="*/ 116 w 512159"/>
                <a:gd name="connsiteY4" fmla="*/ 456888 h 813480"/>
                <a:gd name="connsiteX5" fmla="*/ 131911 w 512159"/>
                <a:gd name="connsiteY5" fmla="*/ 252103 h 813480"/>
                <a:gd name="connsiteX6" fmla="*/ 182534 w 512159"/>
                <a:gd name="connsiteY6" fmla="*/ 204899 h 813480"/>
                <a:gd name="connsiteX7" fmla="*/ 243163 w 512159"/>
                <a:gd name="connsiteY7" fmla="*/ 106383 h 813480"/>
                <a:gd name="connsiteX8" fmla="*/ 280539 w 512159"/>
                <a:gd name="connsiteY8" fmla="*/ 39438 h 813480"/>
                <a:gd name="connsiteX9" fmla="*/ 359304 w 512159"/>
                <a:gd name="connsiteY9" fmla="*/ 1176 h 813480"/>
                <a:gd name="connsiteX10" fmla="*/ 449804 w 512159"/>
                <a:gd name="connsiteY10" fmla="*/ 21177 h 813480"/>
                <a:gd name="connsiteX11" fmla="*/ 512028 w 512159"/>
                <a:gd name="connsiteY11" fmla="*/ 107477 h 813480"/>
                <a:gd name="connsiteX12" fmla="*/ 507577 w 512159"/>
                <a:gd name="connsiteY12" fmla="*/ 114388 h 813480"/>
                <a:gd name="connsiteX13" fmla="*/ 500667 w 512159"/>
                <a:gd name="connsiteY13" fmla="*/ 109937 h 813480"/>
                <a:gd name="connsiteX14" fmla="*/ 361002 w 512159"/>
                <a:gd name="connsiteY14" fmla="*/ 12662 h 813480"/>
                <a:gd name="connsiteX15" fmla="*/ 253847 w 512159"/>
                <a:gd name="connsiteY15" fmla="*/ 110927 h 813480"/>
                <a:gd name="connsiteX16" fmla="*/ 190664 w 512159"/>
                <a:gd name="connsiteY16" fmla="*/ 213174 h 813480"/>
                <a:gd name="connsiteX17" fmla="*/ 139697 w 512159"/>
                <a:gd name="connsiteY17" fmla="*/ 260702 h 813480"/>
                <a:gd name="connsiteX18" fmla="*/ 11706 w 512159"/>
                <a:gd name="connsiteY18" fmla="*/ 456430 h 813480"/>
                <a:gd name="connsiteX19" fmla="*/ 70042 w 512159"/>
                <a:gd name="connsiteY19" fmla="*/ 529097 h 813480"/>
                <a:gd name="connsiteX20" fmla="*/ 74263 w 512159"/>
                <a:gd name="connsiteY20" fmla="*/ 531838 h 813480"/>
                <a:gd name="connsiteX21" fmla="*/ 74753 w 512159"/>
                <a:gd name="connsiteY21" fmla="*/ 536852 h 813480"/>
                <a:gd name="connsiteX22" fmla="*/ 133787 w 512159"/>
                <a:gd name="connsiteY22" fmla="*/ 787132 h 813480"/>
                <a:gd name="connsiteX23" fmla="*/ 270512 w 512159"/>
                <a:gd name="connsiteY23" fmla="*/ 789300 h 813480"/>
                <a:gd name="connsiteX24" fmla="*/ 351653 w 512159"/>
                <a:gd name="connsiteY24" fmla="*/ 702458 h 813480"/>
                <a:gd name="connsiteX25" fmla="*/ 370852 w 512159"/>
                <a:gd name="connsiteY25" fmla="*/ 578542 h 813480"/>
                <a:gd name="connsiteX26" fmla="*/ 390895 w 512159"/>
                <a:gd name="connsiteY26" fmla="*/ 445694 h 813480"/>
                <a:gd name="connsiteX27" fmla="*/ 398347 w 512159"/>
                <a:gd name="connsiteY27" fmla="*/ 442234 h 813480"/>
                <a:gd name="connsiteX28" fmla="*/ 401807 w 512159"/>
                <a:gd name="connsiteY28" fmla="*/ 449686 h 813480"/>
                <a:gd name="connsiteX29" fmla="*/ 382473 w 512159"/>
                <a:gd name="connsiteY29" fmla="*/ 578449 h 813480"/>
                <a:gd name="connsiteX30" fmla="*/ 362503 w 512159"/>
                <a:gd name="connsiteY30" fmla="*/ 706637 h 813480"/>
                <a:gd name="connsiteX31" fmla="*/ 275046 w 512159"/>
                <a:gd name="connsiteY31" fmla="*/ 800004 h 813480"/>
                <a:gd name="connsiteX32" fmla="*/ 206090 w 512159"/>
                <a:gd name="connsiteY32" fmla="*/ 813481 h 813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12159" h="813480">
                  <a:moveTo>
                    <a:pt x="206100" y="813470"/>
                  </a:moveTo>
                  <a:cubicBezTo>
                    <a:pt x="180116" y="813470"/>
                    <a:pt x="153674" y="808238"/>
                    <a:pt x="129253" y="797805"/>
                  </a:cubicBezTo>
                  <a:cubicBezTo>
                    <a:pt x="77838" y="775844"/>
                    <a:pt x="6672" y="696882"/>
                    <a:pt x="61506" y="539468"/>
                  </a:cubicBezTo>
                  <a:cubicBezTo>
                    <a:pt x="41213" y="535476"/>
                    <a:pt x="25766" y="526001"/>
                    <a:pt x="15521" y="511264"/>
                  </a:cubicBezTo>
                  <a:cubicBezTo>
                    <a:pt x="6067" y="497652"/>
                    <a:pt x="1023" y="479871"/>
                    <a:pt x="116" y="456888"/>
                  </a:cubicBezTo>
                  <a:cubicBezTo>
                    <a:pt x="-3136" y="374716"/>
                    <a:pt x="62465" y="315160"/>
                    <a:pt x="131911" y="252103"/>
                  </a:cubicBezTo>
                  <a:cubicBezTo>
                    <a:pt x="148702" y="236855"/>
                    <a:pt x="166067" y="221085"/>
                    <a:pt x="182534" y="204899"/>
                  </a:cubicBezTo>
                  <a:cubicBezTo>
                    <a:pt x="214709" y="173255"/>
                    <a:pt x="229833" y="137724"/>
                    <a:pt x="243163" y="106383"/>
                  </a:cubicBezTo>
                  <a:cubicBezTo>
                    <a:pt x="253732" y="81546"/>
                    <a:pt x="263717" y="58074"/>
                    <a:pt x="280539" y="39438"/>
                  </a:cubicBezTo>
                  <a:cubicBezTo>
                    <a:pt x="299446" y="18478"/>
                    <a:pt x="324481" y="6325"/>
                    <a:pt x="359304" y="1176"/>
                  </a:cubicBezTo>
                  <a:cubicBezTo>
                    <a:pt x="388174" y="-3087"/>
                    <a:pt x="421996" y="4386"/>
                    <a:pt x="449804" y="21177"/>
                  </a:cubicBezTo>
                  <a:cubicBezTo>
                    <a:pt x="482104" y="40689"/>
                    <a:pt x="504200" y="71331"/>
                    <a:pt x="512028" y="107477"/>
                  </a:cubicBezTo>
                  <a:cubicBezTo>
                    <a:pt x="512705" y="110615"/>
                    <a:pt x="510714" y="113700"/>
                    <a:pt x="507577" y="114388"/>
                  </a:cubicBezTo>
                  <a:cubicBezTo>
                    <a:pt x="504440" y="115065"/>
                    <a:pt x="501355" y="113074"/>
                    <a:pt x="500667" y="109937"/>
                  </a:cubicBezTo>
                  <a:cubicBezTo>
                    <a:pt x="484532" y="35394"/>
                    <a:pt x="409187" y="5543"/>
                    <a:pt x="361002" y="12662"/>
                  </a:cubicBezTo>
                  <a:cubicBezTo>
                    <a:pt x="291285" y="22960"/>
                    <a:pt x="274765" y="61774"/>
                    <a:pt x="253847" y="110927"/>
                  </a:cubicBezTo>
                  <a:cubicBezTo>
                    <a:pt x="240089" y="143269"/>
                    <a:pt x="224486" y="179915"/>
                    <a:pt x="190664" y="213174"/>
                  </a:cubicBezTo>
                  <a:cubicBezTo>
                    <a:pt x="174029" y="229527"/>
                    <a:pt x="156582" y="245380"/>
                    <a:pt x="139697" y="260702"/>
                  </a:cubicBezTo>
                  <a:cubicBezTo>
                    <a:pt x="72314" y="321883"/>
                    <a:pt x="8663" y="379667"/>
                    <a:pt x="11706" y="456430"/>
                  </a:cubicBezTo>
                  <a:cubicBezTo>
                    <a:pt x="13468" y="501112"/>
                    <a:pt x="32010" y="524198"/>
                    <a:pt x="70042" y="529097"/>
                  </a:cubicBezTo>
                  <a:cubicBezTo>
                    <a:pt x="71793" y="529326"/>
                    <a:pt x="73346" y="530337"/>
                    <a:pt x="74263" y="531838"/>
                  </a:cubicBezTo>
                  <a:cubicBezTo>
                    <a:pt x="75180" y="533349"/>
                    <a:pt x="75358" y="535194"/>
                    <a:pt x="74753" y="536852"/>
                  </a:cubicBezTo>
                  <a:cubicBezTo>
                    <a:pt x="18554" y="690514"/>
                    <a:pt x="85426" y="766474"/>
                    <a:pt x="133787" y="787132"/>
                  </a:cubicBezTo>
                  <a:cubicBezTo>
                    <a:pt x="177980" y="806008"/>
                    <a:pt x="229093" y="806821"/>
                    <a:pt x="270512" y="789300"/>
                  </a:cubicBezTo>
                  <a:cubicBezTo>
                    <a:pt x="307815" y="773530"/>
                    <a:pt x="335873" y="743492"/>
                    <a:pt x="351653" y="702458"/>
                  </a:cubicBezTo>
                  <a:cubicBezTo>
                    <a:pt x="371488" y="650876"/>
                    <a:pt x="371175" y="615741"/>
                    <a:pt x="370852" y="578542"/>
                  </a:cubicBezTo>
                  <a:cubicBezTo>
                    <a:pt x="370518" y="541125"/>
                    <a:pt x="370185" y="502425"/>
                    <a:pt x="390895" y="445694"/>
                  </a:cubicBezTo>
                  <a:cubicBezTo>
                    <a:pt x="392000" y="442682"/>
                    <a:pt x="395324" y="441129"/>
                    <a:pt x="398347" y="442234"/>
                  </a:cubicBezTo>
                  <a:cubicBezTo>
                    <a:pt x="401359" y="443339"/>
                    <a:pt x="402912" y="446664"/>
                    <a:pt x="401807" y="449686"/>
                  </a:cubicBezTo>
                  <a:cubicBezTo>
                    <a:pt x="381817" y="504437"/>
                    <a:pt x="382150" y="542063"/>
                    <a:pt x="382473" y="578449"/>
                  </a:cubicBezTo>
                  <a:cubicBezTo>
                    <a:pt x="382796" y="615095"/>
                    <a:pt x="383130" y="652992"/>
                    <a:pt x="362503" y="706637"/>
                  </a:cubicBezTo>
                  <a:cubicBezTo>
                    <a:pt x="345566" y="750694"/>
                    <a:pt x="315330" y="782973"/>
                    <a:pt x="275046" y="800004"/>
                  </a:cubicBezTo>
                  <a:cubicBezTo>
                    <a:pt x="253774" y="808999"/>
                    <a:pt x="230124" y="813481"/>
                    <a:pt x="206090" y="813481"/>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73" name="Freeform: Shape 372">
              <a:extLst>
                <a:ext uri="{FF2B5EF4-FFF2-40B4-BE49-F238E27FC236}">
                  <a16:creationId xmlns:a16="http://schemas.microsoft.com/office/drawing/2014/main" id="{00260600-91FF-83BA-75AA-EB6B25283F15}"/>
                </a:ext>
              </a:extLst>
            </p:cNvPr>
            <p:cNvSpPr>
              <a:spLocks noGrp="1" noRot="1" noMove="1" noResize="1" noEditPoints="1" noAdjustHandles="1" noChangeArrowheads="1" noChangeShapeType="1"/>
            </p:cNvSpPr>
            <p:nvPr/>
          </p:nvSpPr>
          <p:spPr>
            <a:xfrm>
              <a:off x="1669696" y="2469531"/>
              <a:ext cx="270299" cy="463536"/>
            </a:xfrm>
            <a:custGeom>
              <a:avLst/>
              <a:gdLst>
                <a:gd name="connsiteX0" fmla="*/ 135708 w 270299"/>
                <a:gd name="connsiteY0" fmla="*/ 463536 h 463536"/>
                <a:gd name="connsiteX1" fmla="*/ 2767 w 270299"/>
                <a:gd name="connsiteY1" fmla="*/ 426661 h 463536"/>
                <a:gd name="connsiteX2" fmla="*/ 859 w 270299"/>
                <a:gd name="connsiteY2" fmla="*/ 418667 h 463536"/>
                <a:gd name="connsiteX3" fmla="*/ 8854 w 270299"/>
                <a:gd name="connsiteY3" fmla="*/ 416759 h 463536"/>
                <a:gd name="connsiteX4" fmla="*/ 176065 w 270299"/>
                <a:gd name="connsiteY4" fmla="*/ 444744 h 463536"/>
                <a:gd name="connsiteX5" fmla="*/ 225115 w 270299"/>
                <a:gd name="connsiteY5" fmla="*/ 396258 h 463536"/>
                <a:gd name="connsiteX6" fmla="*/ 253777 w 270299"/>
                <a:gd name="connsiteY6" fmla="*/ 287976 h 463536"/>
                <a:gd name="connsiteX7" fmla="*/ 253245 w 270299"/>
                <a:gd name="connsiteY7" fmla="*/ 85880 h 463536"/>
                <a:gd name="connsiteX8" fmla="*/ 204811 w 270299"/>
                <a:gd name="connsiteY8" fmla="*/ 12931 h 463536"/>
                <a:gd name="connsiteX9" fmla="*/ 201507 w 270299"/>
                <a:gd name="connsiteY9" fmla="*/ 10430 h 463536"/>
                <a:gd name="connsiteX10" fmla="*/ 200402 w 270299"/>
                <a:gd name="connsiteY10" fmla="*/ 2290 h 463536"/>
                <a:gd name="connsiteX11" fmla="*/ 208542 w 270299"/>
                <a:gd name="connsiteY11" fmla="*/ 1185 h 463536"/>
                <a:gd name="connsiteX12" fmla="*/ 211826 w 270299"/>
                <a:gd name="connsiteY12" fmla="*/ 3676 h 463536"/>
                <a:gd name="connsiteX13" fmla="*/ 264721 w 270299"/>
                <a:gd name="connsiteY13" fmla="*/ 84098 h 463536"/>
                <a:gd name="connsiteX14" fmla="*/ 264752 w 270299"/>
                <a:gd name="connsiteY14" fmla="*/ 84348 h 463536"/>
                <a:gd name="connsiteX15" fmla="*/ 264752 w 270299"/>
                <a:gd name="connsiteY15" fmla="*/ 84452 h 463536"/>
                <a:gd name="connsiteX16" fmla="*/ 265357 w 270299"/>
                <a:gd name="connsiteY16" fmla="*/ 288852 h 463536"/>
                <a:gd name="connsiteX17" fmla="*/ 235214 w 270299"/>
                <a:gd name="connsiteY17" fmla="*/ 401990 h 463536"/>
                <a:gd name="connsiteX18" fmla="*/ 181099 w 270299"/>
                <a:gd name="connsiteY18" fmla="*/ 455219 h 463536"/>
                <a:gd name="connsiteX19" fmla="*/ 135698 w 270299"/>
                <a:gd name="connsiteY19" fmla="*/ 463526 h 463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70299" h="463536">
                  <a:moveTo>
                    <a:pt x="135708" y="463536"/>
                  </a:moveTo>
                  <a:cubicBezTo>
                    <a:pt x="91964" y="463536"/>
                    <a:pt x="37162" y="447829"/>
                    <a:pt x="2767" y="426661"/>
                  </a:cubicBezTo>
                  <a:cubicBezTo>
                    <a:pt x="36" y="424983"/>
                    <a:pt x="-819" y="421397"/>
                    <a:pt x="859" y="418667"/>
                  </a:cubicBezTo>
                  <a:cubicBezTo>
                    <a:pt x="2537" y="415936"/>
                    <a:pt x="6123" y="415081"/>
                    <a:pt x="8854" y="416759"/>
                  </a:cubicBezTo>
                  <a:cubicBezTo>
                    <a:pt x="53661" y="444338"/>
                    <a:pt x="138241" y="462963"/>
                    <a:pt x="176065" y="444744"/>
                  </a:cubicBezTo>
                  <a:cubicBezTo>
                    <a:pt x="195754" y="435260"/>
                    <a:pt x="212253" y="418948"/>
                    <a:pt x="225115" y="396258"/>
                  </a:cubicBezTo>
                  <a:cubicBezTo>
                    <a:pt x="240811" y="368544"/>
                    <a:pt x="250452" y="332116"/>
                    <a:pt x="253777" y="287976"/>
                  </a:cubicBezTo>
                  <a:cubicBezTo>
                    <a:pt x="262991" y="165551"/>
                    <a:pt x="257123" y="117607"/>
                    <a:pt x="253245" y="85880"/>
                  </a:cubicBezTo>
                  <a:cubicBezTo>
                    <a:pt x="246304" y="44387"/>
                    <a:pt x="228898" y="31192"/>
                    <a:pt x="204811" y="12931"/>
                  </a:cubicBezTo>
                  <a:lnTo>
                    <a:pt x="201507" y="10430"/>
                  </a:lnTo>
                  <a:cubicBezTo>
                    <a:pt x="198953" y="8491"/>
                    <a:pt x="198464" y="4843"/>
                    <a:pt x="200402" y="2290"/>
                  </a:cubicBezTo>
                  <a:cubicBezTo>
                    <a:pt x="202341" y="-264"/>
                    <a:pt x="205989" y="-754"/>
                    <a:pt x="208542" y="1185"/>
                  </a:cubicBezTo>
                  <a:lnTo>
                    <a:pt x="211826" y="3676"/>
                  </a:lnTo>
                  <a:cubicBezTo>
                    <a:pt x="236090" y="22062"/>
                    <a:pt x="257039" y="37946"/>
                    <a:pt x="264721" y="84098"/>
                  </a:cubicBezTo>
                  <a:cubicBezTo>
                    <a:pt x="264731" y="84181"/>
                    <a:pt x="264742" y="84264"/>
                    <a:pt x="264752" y="84348"/>
                  </a:cubicBezTo>
                  <a:lnTo>
                    <a:pt x="264752" y="84452"/>
                  </a:lnTo>
                  <a:cubicBezTo>
                    <a:pt x="268702" y="116627"/>
                    <a:pt x="274654" y="165259"/>
                    <a:pt x="265357" y="288852"/>
                  </a:cubicBezTo>
                  <a:cubicBezTo>
                    <a:pt x="261907" y="334712"/>
                    <a:pt x="251765" y="372775"/>
                    <a:pt x="235214" y="401990"/>
                  </a:cubicBezTo>
                  <a:cubicBezTo>
                    <a:pt x="221175" y="426776"/>
                    <a:pt x="202966" y="444692"/>
                    <a:pt x="181099" y="455219"/>
                  </a:cubicBezTo>
                  <a:cubicBezTo>
                    <a:pt x="169134" y="460983"/>
                    <a:pt x="153312" y="463526"/>
                    <a:pt x="135698" y="463526"/>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74" name="Freeform: Shape 373">
              <a:extLst>
                <a:ext uri="{FF2B5EF4-FFF2-40B4-BE49-F238E27FC236}">
                  <a16:creationId xmlns:a16="http://schemas.microsoft.com/office/drawing/2014/main" id="{E32BD142-9723-FB46-9B21-757E1F54FD6F}"/>
                </a:ext>
              </a:extLst>
            </p:cNvPr>
            <p:cNvSpPr>
              <a:spLocks noGrp="1" noRot="1" noMove="1" noResize="1" noEditPoints="1" noAdjustHandles="1" noChangeArrowheads="1" noChangeShapeType="1"/>
            </p:cNvSpPr>
            <p:nvPr/>
          </p:nvSpPr>
          <p:spPr>
            <a:xfrm>
              <a:off x="1769627" y="2919941"/>
              <a:ext cx="498508" cy="761456"/>
            </a:xfrm>
            <a:custGeom>
              <a:avLst/>
              <a:gdLst>
                <a:gd name="connsiteX0" fmla="*/ 365833 w 498508"/>
                <a:gd name="connsiteY0" fmla="*/ 761456 h 761456"/>
                <a:gd name="connsiteX1" fmla="*/ 363467 w 498508"/>
                <a:gd name="connsiteY1" fmla="*/ 760945 h 761456"/>
                <a:gd name="connsiteX2" fmla="*/ 255238 w 498508"/>
                <a:gd name="connsiteY2" fmla="*/ 712636 h 761456"/>
                <a:gd name="connsiteX3" fmla="*/ 252299 w 498508"/>
                <a:gd name="connsiteY3" fmla="*/ 704965 h 761456"/>
                <a:gd name="connsiteX4" fmla="*/ 259970 w 498508"/>
                <a:gd name="connsiteY4" fmla="*/ 702026 h 761456"/>
                <a:gd name="connsiteX5" fmla="*/ 362998 w 498508"/>
                <a:gd name="connsiteY5" fmla="*/ 748011 h 761456"/>
                <a:gd name="connsiteX6" fmla="*/ 485757 w 498508"/>
                <a:gd name="connsiteY6" fmla="*/ 488725 h 761456"/>
                <a:gd name="connsiteX7" fmla="*/ 32046 w 498508"/>
                <a:gd name="connsiteY7" fmla="*/ 147319 h 761456"/>
                <a:gd name="connsiteX8" fmla="*/ 30816 w 498508"/>
                <a:gd name="connsiteY8" fmla="*/ 146475 h 761456"/>
                <a:gd name="connsiteX9" fmla="*/ 3790 w 498508"/>
                <a:gd name="connsiteY9" fmla="*/ 108265 h 761456"/>
                <a:gd name="connsiteX10" fmla="*/ 5489 w 498508"/>
                <a:gd name="connsiteY10" fmla="*/ 4757 h 761456"/>
                <a:gd name="connsiteX11" fmla="*/ 12253 w 498508"/>
                <a:gd name="connsiteY11" fmla="*/ 98 h 761456"/>
                <a:gd name="connsiteX12" fmla="*/ 16912 w 498508"/>
                <a:gd name="connsiteY12" fmla="*/ 6862 h 761456"/>
                <a:gd name="connsiteX13" fmla="*/ 15067 w 498508"/>
                <a:gd name="connsiteY13" fmla="*/ 105440 h 761456"/>
                <a:gd name="connsiteX14" fmla="*/ 37997 w 498508"/>
                <a:gd name="connsiteY14" fmla="*/ 137303 h 761456"/>
                <a:gd name="connsiteX15" fmla="*/ 497003 w 498508"/>
                <a:gd name="connsiteY15" fmla="*/ 483795 h 761456"/>
                <a:gd name="connsiteX16" fmla="*/ 497931 w 498508"/>
                <a:gd name="connsiteY16" fmla="*/ 490216 h 761456"/>
                <a:gd name="connsiteX17" fmla="*/ 371097 w 498508"/>
                <a:gd name="connsiteY17" fmla="*/ 758090 h 761456"/>
                <a:gd name="connsiteX18" fmla="*/ 365833 w 498508"/>
                <a:gd name="connsiteY18" fmla="*/ 761435 h 761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8508" h="761456">
                  <a:moveTo>
                    <a:pt x="365833" y="761456"/>
                  </a:moveTo>
                  <a:cubicBezTo>
                    <a:pt x="365041" y="761456"/>
                    <a:pt x="364239" y="761289"/>
                    <a:pt x="363467" y="760945"/>
                  </a:cubicBezTo>
                  <a:lnTo>
                    <a:pt x="255238" y="712636"/>
                  </a:lnTo>
                  <a:cubicBezTo>
                    <a:pt x="252309" y="711333"/>
                    <a:pt x="250996" y="707894"/>
                    <a:pt x="252299" y="704965"/>
                  </a:cubicBezTo>
                  <a:cubicBezTo>
                    <a:pt x="253612" y="702036"/>
                    <a:pt x="257041" y="700723"/>
                    <a:pt x="259970" y="702026"/>
                  </a:cubicBezTo>
                  <a:lnTo>
                    <a:pt x="362998" y="748011"/>
                  </a:lnTo>
                  <a:cubicBezTo>
                    <a:pt x="376131" y="719995"/>
                    <a:pt x="439814" y="584281"/>
                    <a:pt x="485757" y="488725"/>
                  </a:cubicBezTo>
                  <a:cubicBezTo>
                    <a:pt x="399186" y="393920"/>
                    <a:pt x="250839" y="258758"/>
                    <a:pt x="32046" y="147319"/>
                  </a:cubicBezTo>
                  <a:cubicBezTo>
                    <a:pt x="31598" y="147089"/>
                    <a:pt x="31191" y="146808"/>
                    <a:pt x="30816" y="146475"/>
                  </a:cubicBezTo>
                  <a:cubicBezTo>
                    <a:pt x="18757" y="135729"/>
                    <a:pt x="8345" y="126442"/>
                    <a:pt x="3790" y="108265"/>
                  </a:cubicBezTo>
                  <a:cubicBezTo>
                    <a:pt x="-3120" y="80676"/>
                    <a:pt x="621" y="31126"/>
                    <a:pt x="5489" y="4757"/>
                  </a:cubicBezTo>
                  <a:cubicBezTo>
                    <a:pt x="6072" y="1599"/>
                    <a:pt x="9095" y="-486"/>
                    <a:pt x="12253" y="98"/>
                  </a:cubicBezTo>
                  <a:cubicBezTo>
                    <a:pt x="15411" y="682"/>
                    <a:pt x="17496" y="3704"/>
                    <a:pt x="16912" y="6862"/>
                  </a:cubicBezTo>
                  <a:cubicBezTo>
                    <a:pt x="12368" y="31470"/>
                    <a:pt x="8647" y="79821"/>
                    <a:pt x="15067" y="105440"/>
                  </a:cubicBezTo>
                  <a:cubicBezTo>
                    <a:pt x="18528" y="119250"/>
                    <a:pt x="25688" y="126317"/>
                    <a:pt x="37997" y="137303"/>
                  </a:cubicBezTo>
                  <a:cubicBezTo>
                    <a:pt x="260241" y="250608"/>
                    <a:pt x="410255" y="388240"/>
                    <a:pt x="497003" y="483795"/>
                  </a:cubicBezTo>
                  <a:cubicBezTo>
                    <a:pt x="498587" y="485546"/>
                    <a:pt x="498963" y="488089"/>
                    <a:pt x="497931" y="490216"/>
                  </a:cubicBezTo>
                  <a:cubicBezTo>
                    <a:pt x="446693" y="596684"/>
                    <a:pt x="371847" y="756485"/>
                    <a:pt x="371097" y="758090"/>
                  </a:cubicBezTo>
                  <a:cubicBezTo>
                    <a:pt x="370107" y="760195"/>
                    <a:pt x="368022" y="761435"/>
                    <a:pt x="365833" y="761435"/>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75" name="Freeform: Shape 374">
              <a:extLst>
                <a:ext uri="{FF2B5EF4-FFF2-40B4-BE49-F238E27FC236}">
                  <a16:creationId xmlns:a16="http://schemas.microsoft.com/office/drawing/2014/main" id="{7D017847-AE19-037D-CF2C-B138F8769EF9}"/>
                </a:ext>
              </a:extLst>
            </p:cNvPr>
            <p:cNvSpPr>
              <a:spLocks noGrp="1" noRot="1" noMove="1" noResize="1" noEditPoints="1" noAdjustHandles="1" noChangeArrowheads="1" noChangeShapeType="1"/>
            </p:cNvSpPr>
            <p:nvPr/>
          </p:nvSpPr>
          <p:spPr>
            <a:xfrm>
              <a:off x="2138474" y="3095215"/>
              <a:ext cx="656983" cy="660819"/>
            </a:xfrm>
            <a:custGeom>
              <a:avLst/>
              <a:gdLst>
                <a:gd name="connsiteX0" fmla="*/ 259212 w 656983"/>
                <a:gd name="connsiteY0" fmla="*/ 660819 h 660819"/>
                <a:gd name="connsiteX1" fmla="*/ 3323 w 656983"/>
                <a:gd name="connsiteY1" fmla="*/ 566838 h 660819"/>
                <a:gd name="connsiteX2" fmla="*/ 561 w 656983"/>
                <a:gd name="connsiteY2" fmla="*/ 559104 h 660819"/>
                <a:gd name="connsiteX3" fmla="*/ 8295 w 656983"/>
                <a:gd name="connsiteY3" fmla="*/ 556331 h 660819"/>
                <a:gd name="connsiteX4" fmla="*/ 261379 w 656983"/>
                <a:gd name="connsiteY4" fmla="*/ 649135 h 660819"/>
                <a:gd name="connsiteX5" fmla="*/ 431718 w 656983"/>
                <a:gd name="connsiteY5" fmla="*/ 430811 h 660819"/>
                <a:gd name="connsiteX6" fmla="*/ 517549 w 656983"/>
                <a:gd name="connsiteY6" fmla="*/ 215227 h 660819"/>
                <a:gd name="connsiteX7" fmla="*/ 518925 w 656983"/>
                <a:gd name="connsiteY7" fmla="*/ 212976 h 660819"/>
                <a:gd name="connsiteX8" fmla="*/ 641089 w 656983"/>
                <a:gd name="connsiteY8" fmla="*/ 58168 h 660819"/>
                <a:gd name="connsiteX9" fmla="*/ 631896 w 656983"/>
                <a:gd name="connsiteY9" fmla="*/ 13725 h 660819"/>
                <a:gd name="connsiteX10" fmla="*/ 618347 w 656983"/>
                <a:gd name="connsiteY10" fmla="*/ 12422 h 660819"/>
                <a:gd name="connsiteX11" fmla="*/ 605600 w 656983"/>
                <a:gd name="connsiteY11" fmla="*/ 21949 h 660819"/>
                <a:gd name="connsiteX12" fmla="*/ 587537 w 656983"/>
                <a:gd name="connsiteY12" fmla="*/ 58772 h 660819"/>
                <a:gd name="connsiteX13" fmla="*/ 587485 w 656983"/>
                <a:gd name="connsiteY13" fmla="*/ 58876 h 660819"/>
                <a:gd name="connsiteX14" fmla="*/ 554268 w 656983"/>
                <a:gd name="connsiteY14" fmla="*/ 88550 h 660819"/>
                <a:gd name="connsiteX15" fmla="*/ 529879 w 656983"/>
                <a:gd name="connsiteY15" fmla="*/ 85892 h 660819"/>
                <a:gd name="connsiteX16" fmla="*/ 517653 w 656983"/>
                <a:gd name="connsiteY16" fmla="*/ 36728 h 660819"/>
                <a:gd name="connsiteX17" fmla="*/ 525241 w 656983"/>
                <a:gd name="connsiteY17" fmla="*/ 33591 h 660819"/>
                <a:gd name="connsiteX18" fmla="*/ 528378 w 656983"/>
                <a:gd name="connsiteY18" fmla="*/ 41179 h 660819"/>
                <a:gd name="connsiteX19" fmla="*/ 535924 w 656983"/>
                <a:gd name="connsiteY19" fmla="*/ 75970 h 660819"/>
                <a:gd name="connsiteX20" fmla="*/ 551131 w 656983"/>
                <a:gd name="connsiteY20" fmla="*/ 77366 h 660819"/>
                <a:gd name="connsiteX21" fmla="*/ 577135 w 656983"/>
                <a:gd name="connsiteY21" fmla="*/ 53592 h 660819"/>
                <a:gd name="connsiteX22" fmla="*/ 595229 w 656983"/>
                <a:gd name="connsiteY22" fmla="*/ 16716 h 660819"/>
                <a:gd name="connsiteX23" fmla="*/ 595323 w 656983"/>
                <a:gd name="connsiteY23" fmla="*/ 16539 h 660819"/>
                <a:gd name="connsiteX24" fmla="*/ 615168 w 656983"/>
                <a:gd name="connsiteY24" fmla="*/ 1239 h 660819"/>
                <a:gd name="connsiteX25" fmla="*/ 637712 w 656983"/>
                <a:gd name="connsiteY25" fmla="*/ 3646 h 660819"/>
                <a:gd name="connsiteX26" fmla="*/ 651981 w 656983"/>
                <a:gd name="connsiteY26" fmla="*/ 62222 h 660819"/>
                <a:gd name="connsiteX27" fmla="*/ 528149 w 656983"/>
                <a:gd name="connsiteY27" fmla="*/ 220157 h 660819"/>
                <a:gd name="connsiteX28" fmla="*/ 442297 w 656983"/>
                <a:gd name="connsiteY28" fmla="*/ 435616 h 660819"/>
                <a:gd name="connsiteX29" fmla="*/ 262119 w 656983"/>
                <a:gd name="connsiteY29" fmla="*/ 660725 h 660819"/>
                <a:gd name="connsiteX30" fmla="*/ 259232 w 656983"/>
                <a:gd name="connsiteY30" fmla="*/ 660809 h 660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56983" h="660819">
                  <a:moveTo>
                    <a:pt x="259212" y="660819"/>
                  </a:moveTo>
                  <a:cubicBezTo>
                    <a:pt x="202668" y="660819"/>
                    <a:pt x="11568" y="570736"/>
                    <a:pt x="3323" y="566838"/>
                  </a:cubicBezTo>
                  <a:cubicBezTo>
                    <a:pt x="426" y="565462"/>
                    <a:pt x="-814" y="562001"/>
                    <a:pt x="561" y="559104"/>
                  </a:cubicBezTo>
                  <a:cubicBezTo>
                    <a:pt x="1937" y="556206"/>
                    <a:pt x="5398" y="554966"/>
                    <a:pt x="8295" y="556331"/>
                  </a:cubicBezTo>
                  <a:cubicBezTo>
                    <a:pt x="10328" y="557290"/>
                    <a:pt x="211767" y="652293"/>
                    <a:pt x="261379" y="649135"/>
                  </a:cubicBezTo>
                  <a:cubicBezTo>
                    <a:pt x="307760" y="646206"/>
                    <a:pt x="366659" y="570715"/>
                    <a:pt x="431718" y="430811"/>
                  </a:cubicBezTo>
                  <a:cubicBezTo>
                    <a:pt x="481465" y="323822"/>
                    <a:pt x="517194" y="216301"/>
                    <a:pt x="517549" y="215227"/>
                  </a:cubicBezTo>
                  <a:cubicBezTo>
                    <a:pt x="517830" y="214383"/>
                    <a:pt x="518299" y="213612"/>
                    <a:pt x="518925" y="212976"/>
                  </a:cubicBezTo>
                  <a:cubicBezTo>
                    <a:pt x="583045" y="147980"/>
                    <a:pt x="633293" y="79003"/>
                    <a:pt x="641089" y="58168"/>
                  </a:cubicBezTo>
                  <a:cubicBezTo>
                    <a:pt x="649083" y="36801"/>
                    <a:pt x="645988" y="21855"/>
                    <a:pt x="631896" y="13725"/>
                  </a:cubicBezTo>
                  <a:cubicBezTo>
                    <a:pt x="626935" y="10869"/>
                    <a:pt x="621797" y="11432"/>
                    <a:pt x="618347" y="12422"/>
                  </a:cubicBezTo>
                  <a:cubicBezTo>
                    <a:pt x="612896" y="13975"/>
                    <a:pt x="607903" y="17717"/>
                    <a:pt x="605600" y="21949"/>
                  </a:cubicBezTo>
                  <a:lnTo>
                    <a:pt x="587537" y="58772"/>
                  </a:lnTo>
                  <a:cubicBezTo>
                    <a:pt x="587537" y="58772"/>
                    <a:pt x="587506" y="58845"/>
                    <a:pt x="587485" y="58876"/>
                  </a:cubicBezTo>
                  <a:cubicBezTo>
                    <a:pt x="579658" y="74010"/>
                    <a:pt x="567557" y="84829"/>
                    <a:pt x="554268" y="88550"/>
                  </a:cubicBezTo>
                  <a:cubicBezTo>
                    <a:pt x="545419" y="91030"/>
                    <a:pt x="536758" y="90082"/>
                    <a:pt x="529879" y="85892"/>
                  </a:cubicBezTo>
                  <a:cubicBezTo>
                    <a:pt x="512119" y="75063"/>
                    <a:pt x="508241" y="59439"/>
                    <a:pt x="517653" y="36728"/>
                  </a:cubicBezTo>
                  <a:cubicBezTo>
                    <a:pt x="518883" y="33768"/>
                    <a:pt x="522281" y="32361"/>
                    <a:pt x="525241" y="33591"/>
                  </a:cubicBezTo>
                  <a:cubicBezTo>
                    <a:pt x="528201" y="34821"/>
                    <a:pt x="529608" y="38218"/>
                    <a:pt x="528378" y="41179"/>
                  </a:cubicBezTo>
                  <a:cubicBezTo>
                    <a:pt x="520092" y="61180"/>
                    <a:pt x="525397" y="69549"/>
                    <a:pt x="535924" y="75970"/>
                  </a:cubicBezTo>
                  <a:cubicBezTo>
                    <a:pt x="540020" y="78471"/>
                    <a:pt x="545419" y="78961"/>
                    <a:pt x="551131" y="77366"/>
                  </a:cubicBezTo>
                  <a:cubicBezTo>
                    <a:pt x="561314" y="74510"/>
                    <a:pt x="570788" y="65849"/>
                    <a:pt x="577135" y="53592"/>
                  </a:cubicBezTo>
                  <a:lnTo>
                    <a:pt x="595229" y="16716"/>
                  </a:lnTo>
                  <a:cubicBezTo>
                    <a:pt x="595261" y="16654"/>
                    <a:pt x="595292" y="16591"/>
                    <a:pt x="595323" y="16539"/>
                  </a:cubicBezTo>
                  <a:cubicBezTo>
                    <a:pt x="599075" y="9525"/>
                    <a:pt x="606673" y="3667"/>
                    <a:pt x="615168" y="1239"/>
                  </a:cubicBezTo>
                  <a:cubicBezTo>
                    <a:pt x="623089" y="-1023"/>
                    <a:pt x="631094" y="-168"/>
                    <a:pt x="637712" y="3646"/>
                  </a:cubicBezTo>
                  <a:cubicBezTo>
                    <a:pt x="656900" y="14715"/>
                    <a:pt x="661966" y="35519"/>
                    <a:pt x="651981" y="62222"/>
                  </a:cubicBezTo>
                  <a:cubicBezTo>
                    <a:pt x="642788" y="86799"/>
                    <a:pt x="589768" y="157527"/>
                    <a:pt x="528149" y="220157"/>
                  </a:cubicBezTo>
                  <a:cubicBezTo>
                    <a:pt x="523928" y="232738"/>
                    <a:pt x="489355" y="334390"/>
                    <a:pt x="442297" y="435616"/>
                  </a:cubicBezTo>
                  <a:cubicBezTo>
                    <a:pt x="374372" y="581721"/>
                    <a:pt x="313754" y="657463"/>
                    <a:pt x="262119" y="660725"/>
                  </a:cubicBezTo>
                  <a:cubicBezTo>
                    <a:pt x="261202" y="660788"/>
                    <a:pt x="260233" y="660809"/>
                    <a:pt x="259232" y="660809"/>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76" name="Freeform: Shape 375">
              <a:extLst>
                <a:ext uri="{FF2B5EF4-FFF2-40B4-BE49-F238E27FC236}">
                  <a16:creationId xmlns:a16="http://schemas.microsoft.com/office/drawing/2014/main" id="{F622CE8A-011E-C63C-BFBA-E13B4A01D12B}"/>
                </a:ext>
              </a:extLst>
            </p:cNvPr>
            <p:cNvSpPr>
              <a:spLocks noGrp="1" noRot="1" noMove="1" noResize="1" noEditPoints="1" noAdjustHandles="1" noChangeArrowheads="1" noChangeShapeType="1"/>
            </p:cNvSpPr>
            <p:nvPr/>
          </p:nvSpPr>
          <p:spPr>
            <a:xfrm>
              <a:off x="2249232" y="2914192"/>
              <a:ext cx="495613" cy="584902"/>
            </a:xfrm>
            <a:custGeom>
              <a:avLst/>
              <a:gdLst>
                <a:gd name="connsiteX0" fmla="*/ 106127 w 495613"/>
                <a:gd name="connsiteY0" fmla="*/ 584902 h 584902"/>
                <a:gd name="connsiteX1" fmla="*/ 102792 w 495613"/>
                <a:gd name="connsiteY1" fmla="*/ 583850 h 584902"/>
                <a:gd name="connsiteX2" fmla="*/ 2473 w 495613"/>
                <a:gd name="connsiteY2" fmla="*/ 513392 h 584902"/>
                <a:gd name="connsiteX3" fmla="*/ 1056 w 495613"/>
                <a:gd name="connsiteY3" fmla="*/ 505304 h 584902"/>
                <a:gd name="connsiteX4" fmla="*/ 9144 w 495613"/>
                <a:gd name="connsiteY4" fmla="*/ 503887 h 584902"/>
                <a:gd name="connsiteX5" fmla="*/ 104178 w 495613"/>
                <a:gd name="connsiteY5" fmla="*/ 570623 h 584902"/>
                <a:gd name="connsiteX6" fmla="*/ 235723 w 495613"/>
                <a:gd name="connsiteY6" fmla="*/ 333246 h 584902"/>
                <a:gd name="connsiteX7" fmla="*/ 194522 w 495613"/>
                <a:gd name="connsiteY7" fmla="*/ 196156 h 584902"/>
                <a:gd name="connsiteX8" fmla="*/ 184214 w 495613"/>
                <a:gd name="connsiteY8" fmla="*/ 121550 h 584902"/>
                <a:gd name="connsiteX9" fmla="*/ 211303 w 495613"/>
                <a:gd name="connsiteY9" fmla="*/ 114442 h 584902"/>
                <a:gd name="connsiteX10" fmla="*/ 277633 w 495613"/>
                <a:gd name="connsiteY10" fmla="*/ 191904 h 584902"/>
                <a:gd name="connsiteX11" fmla="*/ 278988 w 495613"/>
                <a:gd name="connsiteY11" fmla="*/ 194530 h 584902"/>
                <a:gd name="connsiteX12" fmla="*/ 279467 w 495613"/>
                <a:gd name="connsiteY12" fmla="*/ 195374 h 584902"/>
                <a:gd name="connsiteX13" fmla="*/ 279853 w 495613"/>
                <a:gd name="connsiteY13" fmla="*/ 194426 h 584902"/>
                <a:gd name="connsiteX14" fmla="*/ 307369 w 495613"/>
                <a:gd name="connsiteY14" fmla="*/ 102862 h 584902"/>
                <a:gd name="connsiteX15" fmla="*/ 327245 w 495613"/>
                <a:gd name="connsiteY15" fmla="*/ 38440 h 584902"/>
                <a:gd name="connsiteX16" fmla="*/ 358388 w 495613"/>
                <a:gd name="connsiteY16" fmla="*/ 2262 h 584902"/>
                <a:gd name="connsiteX17" fmla="*/ 383788 w 495613"/>
                <a:gd name="connsiteY17" fmla="*/ 2950 h 584902"/>
                <a:gd name="connsiteX18" fmla="*/ 398734 w 495613"/>
                <a:gd name="connsiteY18" fmla="*/ 70104 h 584902"/>
                <a:gd name="connsiteX19" fmla="*/ 382214 w 495613"/>
                <a:gd name="connsiteY19" fmla="*/ 132098 h 584902"/>
                <a:gd name="connsiteX20" fmla="*/ 381037 w 495613"/>
                <a:gd name="connsiteY20" fmla="*/ 135819 h 584902"/>
                <a:gd name="connsiteX21" fmla="*/ 414629 w 495613"/>
                <a:gd name="connsiteY21" fmla="*/ 131441 h 584902"/>
                <a:gd name="connsiteX22" fmla="*/ 440571 w 495613"/>
                <a:gd name="connsiteY22" fmla="*/ 161553 h 584902"/>
                <a:gd name="connsiteX23" fmla="*/ 474622 w 495613"/>
                <a:gd name="connsiteY23" fmla="*/ 157186 h 584902"/>
                <a:gd name="connsiteX24" fmla="*/ 495342 w 495613"/>
                <a:gd name="connsiteY24" fmla="*/ 200033 h 584902"/>
                <a:gd name="connsiteX25" fmla="*/ 489037 w 495613"/>
                <a:gd name="connsiteY25" fmla="*/ 205297 h 584902"/>
                <a:gd name="connsiteX26" fmla="*/ 483773 w 495613"/>
                <a:gd name="connsiteY26" fmla="*/ 198991 h 584902"/>
                <a:gd name="connsiteX27" fmla="*/ 470151 w 495613"/>
                <a:gd name="connsiteY27" fmla="*/ 167910 h 584902"/>
                <a:gd name="connsiteX28" fmla="*/ 440279 w 495613"/>
                <a:gd name="connsiteY28" fmla="*/ 177343 h 584902"/>
                <a:gd name="connsiteX29" fmla="*/ 432639 w 495613"/>
                <a:gd name="connsiteY29" fmla="*/ 179136 h 584902"/>
                <a:gd name="connsiteX30" fmla="*/ 428825 w 495613"/>
                <a:gd name="connsiteY30" fmla="*/ 172236 h 584902"/>
                <a:gd name="connsiteX31" fmla="*/ 410585 w 495613"/>
                <a:gd name="connsiteY31" fmla="*/ 142344 h 584902"/>
                <a:gd name="connsiteX32" fmla="*/ 376252 w 495613"/>
                <a:gd name="connsiteY32" fmla="*/ 156518 h 584902"/>
                <a:gd name="connsiteX33" fmla="*/ 368738 w 495613"/>
                <a:gd name="connsiteY33" fmla="*/ 159906 h 584902"/>
                <a:gd name="connsiteX34" fmla="*/ 364569 w 495613"/>
                <a:gd name="connsiteY34" fmla="*/ 152610 h 584902"/>
                <a:gd name="connsiteX35" fmla="*/ 371135 w 495613"/>
                <a:gd name="connsiteY35" fmla="*/ 128606 h 584902"/>
                <a:gd name="connsiteX36" fmla="*/ 387332 w 495613"/>
                <a:gd name="connsiteY36" fmla="*/ 67905 h 584902"/>
                <a:gd name="connsiteX37" fmla="*/ 378952 w 495613"/>
                <a:gd name="connsiteY37" fmla="*/ 13529 h 584902"/>
                <a:gd name="connsiteX38" fmla="*/ 362588 w 495613"/>
                <a:gd name="connsiteY38" fmla="*/ 13112 h 584902"/>
                <a:gd name="connsiteX39" fmla="*/ 337939 w 495613"/>
                <a:gd name="connsiteY39" fmla="*/ 43005 h 584902"/>
                <a:gd name="connsiteX40" fmla="*/ 318605 w 495613"/>
                <a:gd name="connsiteY40" fmla="*/ 105833 h 584902"/>
                <a:gd name="connsiteX41" fmla="*/ 290776 w 495613"/>
                <a:gd name="connsiteY41" fmla="*/ 198386 h 584902"/>
                <a:gd name="connsiteX42" fmla="*/ 280270 w 495613"/>
                <a:gd name="connsiteY42" fmla="*/ 207965 h 584902"/>
                <a:gd name="connsiteX43" fmla="*/ 268659 w 495613"/>
                <a:gd name="connsiteY43" fmla="*/ 199877 h 584902"/>
                <a:gd name="connsiteX44" fmla="*/ 267304 w 495613"/>
                <a:gd name="connsiteY44" fmla="*/ 197240 h 584902"/>
                <a:gd name="connsiteX45" fmla="*/ 209416 w 495613"/>
                <a:gd name="connsiteY45" fmla="*/ 125917 h 584902"/>
                <a:gd name="connsiteX46" fmla="*/ 193282 w 495613"/>
                <a:gd name="connsiteY46" fmla="*/ 128815 h 584902"/>
                <a:gd name="connsiteX47" fmla="*/ 205278 w 495613"/>
                <a:gd name="connsiteY47" fmla="*/ 191799 h 584902"/>
                <a:gd name="connsiteX48" fmla="*/ 247542 w 495613"/>
                <a:gd name="connsiteY48" fmla="*/ 332798 h 584902"/>
                <a:gd name="connsiteX49" fmla="*/ 246969 w 495613"/>
                <a:gd name="connsiteY49" fmla="*/ 336925 h 584902"/>
                <a:gd name="connsiteX50" fmla="*/ 111203 w 495613"/>
                <a:gd name="connsiteY50" fmla="*/ 581911 h 584902"/>
                <a:gd name="connsiteX51" fmla="*/ 107430 w 495613"/>
                <a:gd name="connsiteY51" fmla="*/ 584756 h 584902"/>
                <a:gd name="connsiteX52" fmla="*/ 106127 w 495613"/>
                <a:gd name="connsiteY52" fmla="*/ 584902 h 584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95613" h="584902">
                  <a:moveTo>
                    <a:pt x="106127" y="584902"/>
                  </a:moveTo>
                  <a:cubicBezTo>
                    <a:pt x="104939" y="584902"/>
                    <a:pt x="103772" y="584538"/>
                    <a:pt x="102792" y="583850"/>
                  </a:cubicBezTo>
                  <a:lnTo>
                    <a:pt x="2473" y="513392"/>
                  </a:lnTo>
                  <a:cubicBezTo>
                    <a:pt x="-153" y="511547"/>
                    <a:pt x="-789" y="507920"/>
                    <a:pt x="1056" y="505304"/>
                  </a:cubicBezTo>
                  <a:cubicBezTo>
                    <a:pt x="2901" y="502678"/>
                    <a:pt x="6517" y="502042"/>
                    <a:pt x="9144" y="503887"/>
                  </a:cubicBezTo>
                  <a:lnTo>
                    <a:pt x="104178" y="570623"/>
                  </a:lnTo>
                  <a:lnTo>
                    <a:pt x="235723" y="333246"/>
                  </a:lnTo>
                  <a:cubicBezTo>
                    <a:pt x="232492" y="319644"/>
                    <a:pt x="214377" y="245132"/>
                    <a:pt x="194522" y="196156"/>
                  </a:cubicBezTo>
                  <a:cubicBezTo>
                    <a:pt x="178033" y="155476"/>
                    <a:pt x="174948" y="133161"/>
                    <a:pt x="184214" y="121550"/>
                  </a:cubicBezTo>
                  <a:cubicBezTo>
                    <a:pt x="189623" y="114776"/>
                    <a:pt x="198743" y="112389"/>
                    <a:pt x="211303" y="114442"/>
                  </a:cubicBezTo>
                  <a:cubicBezTo>
                    <a:pt x="240069" y="119143"/>
                    <a:pt x="260894" y="159489"/>
                    <a:pt x="277633" y="191904"/>
                  </a:cubicBezTo>
                  <a:lnTo>
                    <a:pt x="278988" y="194530"/>
                  </a:lnTo>
                  <a:cubicBezTo>
                    <a:pt x="279155" y="194853"/>
                    <a:pt x="279321" y="195135"/>
                    <a:pt x="279467" y="195374"/>
                  </a:cubicBezTo>
                  <a:cubicBezTo>
                    <a:pt x="279592" y="195103"/>
                    <a:pt x="279728" y="194791"/>
                    <a:pt x="279853" y="194426"/>
                  </a:cubicBezTo>
                  <a:cubicBezTo>
                    <a:pt x="292464" y="159551"/>
                    <a:pt x="300386" y="129440"/>
                    <a:pt x="307369" y="102862"/>
                  </a:cubicBezTo>
                  <a:cubicBezTo>
                    <a:pt x="313904" y="78015"/>
                    <a:pt x="319543" y="56554"/>
                    <a:pt x="327245" y="38440"/>
                  </a:cubicBezTo>
                  <a:cubicBezTo>
                    <a:pt x="335395" y="19283"/>
                    <a:pt x="345870" y="7109"/>
                    <a:pt x="358388" y="2262"/>
                  </a:cubicBezTo>
                  <a:cubicBezTo>
                    <a:pt x="369655" y="-2105"/>
                    <a:pt x="379140" y="824"/>
                    <a:pt x="383788" y="2950"/>
                  </a:cubicBezTo>
                  <a:cubicBezTo>
                    <a:pt x="409480" y="14728"/>
                    <a:pt x="405207" y="36761"/>
                    <a:pt x="398734" y="70104"/>
                  </a:cubicBezTo>
                  <a:cubicBezTo>
                    <a:pt x="393825" y="95379"/>
                    <a:pt x="387113" y="116599"/>
                    <a:pt x="382214" y="132098"/>
                  </a:cubicBezTo>
                  <a:cubicBezTo>
                    <a:pt x="381808" y="133380"/>
                    <a:pt x="381422" y="134620"/>
                    <a:pt x="381037" y="135819"/>
                  </a:cubicBezTo>
                  <a:cubicBezTo>
                    <a:pt x="390907" y="129847"/>
                    <a:pt x="403362" y="127251"/>
                    <a:pt x="414629" y="131441"/>
                  </a:cubicBezTo>
                  <a:cubicBezTo>
                    <a:pt x="430294" y="137268"/>
                    <a:pt x="438976" y="147367"/>
                    <a:pt x="440571" y="161553"/>
                  </a:cubicBezTo>
                  <a:cubicBezTo>
                    <a:pt x="451056" y="154455"/>
                    <a:pt x="463699" y="152620"/>
                    <a:pt x="474622" y="157186"/>
                  </a:cubicBezTo>
                  <a:cubicBezTo>
                    <a:pt x="489454" y="163387"/>
                    <a:pt x="497198" y="179407"/>
                    <a:pt x="495342" y="200033"/>
                  </a:cubicBezTo>
                  <a:cubicBezTo>
                    <a:pt x="495051" y="203223"/>
                    <a:pt x="492236" y="205578"/>
                    <a:pt x="489037" y="205297"/>
                  </a:cubicBezTo>
                  <a:cubicBezTo>
                    <a:pt x="485847" y="205005"/>
                    <a:pt x="483481" y="202180"/>
                    <a:pt x="483773" y="198991"/>
                  </a:cubicBezTo>
                  <a:cubicBezTo>
                    <a:pt x="485180" y="183440"/>
                    <a:pt x="480209" y="172111"/>
                    <a:pt x="470151" y="167910"/>
                  </a:cubicBezTo>
                  <a:cubicBezTo>
                    <a:pt x="460468" y="163866"/>
                    <a:pt x="448471" y="167650"/>
                    <a:pt x="440279" y="177343"/>
                  </a:cubicBezTo>
                  <a:cubicBezTo>
                    <a:pt x="438372" y="179594"/>
                    <a:pt x="435308" y="180314"/>
                    <a:pt x="432639" y="179136"/>
                  </a:cubicBezTo>
                  <a:cubicBezTo>
                    <a:pt x="429961" y="177948"/>
                    <a:pt x="428429" y="175175"/>
                    <a:pt x="428825" y="172236"/>
                  </a:cubicBezTo>
                  <a:cubicBezTo>
                    <a:pt x="430878" y="157008"/>
                    <a:pt x="425250" y="147795"/>
                    <a:pt x="410585" y="142344"/>
                  </a:cubicBezTo>
                  <a:cubicBezTo>
                    <a:pt x="398088" y="137695"/>
                    <a:pt x="381870" y="146148"/>
                    <a:pt x="376252" y="156518"/>
                  </a:cubicBezTo>
                  <a:cubicBezTo>
                    <a:pt x="374408" y="159927"/>
                    <a:pt x="371145" y="160677"/>
                    <a:pt x="368738" y="159906"/>
                  </a:cubicBezTo>
                  <a:cubicBezTo>
                    <a:pt x="366486" y="159187"/>
                    <a:pt x="364048" y="156842"/>
                    <a:pt x="364569" y="152610"/>
                  </a:cubicBezTo>
                  <a:cubicBezTo>
                    <a:pt x="365236" y="147274"/>
                    <a:pt x="367706" y="139446"/>
                    <a:pt x="371135" y="128606"/>
                  </a:cubicBezTo>
                  <a:cubicBezTo>
                    <a:pt x="375950" y="113379"/>
                    <a:pt x="382548" y="92523"/>
                    <a:pt x="387332" y="67905"/>
                  </a:cubicBezTo>
                  <a:cubicBezTo>
                    <a:pt x="394023" y="33416"/>
                    <a:pt x="395503" y="21107"/>
                    <a:pt x="378952" y="13529"/>
                  </a:cubicBezTo>
                  <a:cubicBezTo>
                    <a:pt x="375971" y="12164"/>
                    <a:pt x="369874" y="10288"/>
                    <a:pt x="362588" y="13112"/>
                  </a:cubicBezTo>
                  <a:cubicBezTo>
                    <a:pt x="353239" y="16729"/>
                    <a:pt x="344713" y="27068"/>
                    <a:pt x="337939" y="43005"/>
                  </a:cubicBezTo>
                  <a:cubicBezTo>
                    <a:pt x="330570" y="60338"/>
                    <a:pt x="325025" y="81423"/>
                    <a:pt x="318605" y="105833"/>
                  </a:cubicBezTo>
                  <a:cubicBezTo>
                    <a:pt x="311559" y="132640"/>
                    <a:pt x="303564" y="163033"/>
                    <a:pt x="290776" y="198386"/>
                  </a:cubicBezTo>
                  <a:cubicBezTo>
                    <a:pt x="287805" y="206600"/>
                    <a:pt x="282438" y="207819"/>
                    <a:pt x="280270" y="207965"/>
                  </a:cubicBezTo>
                  <a:cubicBezTo>
                    <a:pt x="278102" y="208111"/>
                    <a:pt x="272651" y="207600"/>
                    <a:pt x="268659" y="199877"/>
                  </a:cubicBezTo>
                  <a:lnTo>
                    <a:pt x="267304" y="197240"/>
                  </a:lnTo>
                  <a:cubicBezTo>
                    <a:pt x="252587" y="168723"/>
                    <a:pt x="232419" y="129680"/>
                    <a:pt x="209416" y="125917"/>
                  </a:cubicBezTo>
                  <a:cubicBezTo>
                    <a:pt x="201307" y="124594"/>
                    <a:pt x="195877" y="125563"/>
                    <a:pt x="193282" y="128815"/>
                  </a:cubicBezTo>
                  <a:cubicBezTo>
                    <a:pt x="187320" y="136278"/>
                    <a:pt x="191364" y="157467"/>
                    <a:pt x="205278" y="191799"/>
                  </a:cubicBezTo>
                  <a:cubicBezTo>
                    <a:pt x="227437" y="246446"/>
                    <a:pt x="247344" y="331933"/>
                    <a:pt x="247542" y="332798"/>
                  </a:cubicBezTo>
                  <a:cubicBezTo>
                    <a:pt x="247866" y="334194"/>
                    <a:pt x="247657" y="335664"/>
                    <a:pt x="246969" y="336925"/>
                  </a:cubicBezTo>
                  <a:lnTo>
                    <a:pt x="111203" y="581911"/>
                  </a:lnTo>
                  <a:cubicBezTo>
                    <a:pt x="110400" y="583349"/>
                    <a:pt x="109035" y="584392"/>
                    <a:pt x="107430" y="584756"/>
                  </a:cubicBezTo>
                  <a:cubicBezTo>
                    <a:pt x="107003" y="584861"/>
                    <a:pt x="106565" y="584902"/>
                    <a:pt x="106127" y="584902"/>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grpSp>
          <p:nvGrpSpPr>
            <p:cNvPr id="377" name="Graphic 239">
              <a:extLst>
                <a:ext uri="{FF2B5EF4-FFF2-40B4-BE49-F238E27FC236}">
                  <a16:creationId xmlns:a16="http://schemas.microsoft.com/office/drawing/2014/main" id="{87071CD8-06F0-AC13-707D-B38DBD1E5F2E}"/>
                </a:ext>
              </a:extLst>
            </p:cNvPr>
            <p:cNvGrpSpPr>
              <a:grpSpLocks noGrp="1" noUngrp="1" noRot="1" noMove="1" noResize="1"/>
            </p:cNvGrpSpPr>
            <p:nvPr/>
          </p:nvGrpSpPr>
          <p:grpSpPr>
            <a:xfrm>
              <a:off x="1543263" y="3310182"/>
              <a:ext cx="1445281" cy="581764"/>
              <a:chOff x="1543263" y="3310182"/>
              <a:chExt cx="1445281" cy="581764"/>
            </a:xfrm>
          </p:grpSpPr>
          <p:sp>
            <p:nvSpPr>
              <p:cNvPr id="380" name="Freeform: Shape 379">
                <a:extLst>
                  <a:ext uri="{FF2B5EF4-FFF2-40B4-BE49-F238E27FC236}">
                    <a16:creationId xmlns:a16="http://schemas.microsoft.com/office/drawing/2014/main" id="{EED4B31D-E5FA-ABC4-0AFD-E62B2F9F0E15}"/>
                  </a:ext>
                </a:extLst>
              </p:cNvPr>
              <p:cNvSpPr>
                <a:spLocks noGrp="1" noRot="1" noMove="1" noResize="1" noEditPoints="1" noAdjustHandles="1" noChangeArrowheads="1" noChangeShapeType="1"/>
              </p:cNvSpPr>
              <p:nvPr/>
            </p:nvSpPr>
            <p:spPr>
              <a:xfrm>
                <a:off x="1554435" y="3314998"/>
                <a:ext cx="1432819" cy="571862"/>
              </a:xfrm>
              <a:custGeom>
                <a:avLst/>
                <a:gdLst>
                  <a:gd name="connsiteX0" fmla="*/ 23514 w 1432819"/>
                  <a:gd name="connsiteY0" fmla="*/ 571863 h 571862"/>
                  <a:gd name="connsiteX1" fmla="*/ 0 w 1432819"/>
                  <a:gd name="connsiteY1" fmla="*/ 547620 h 571862"/>
                  <a:gd name="connsiteX2" fmla="*/ 63923 w 1432819"/>
                  <a:gd name="connsiteY2" fmla="*/ 516028 h 571862"/>
                  <a:gd name="connsiteX3" fmla="*/ 534884 w 1432819"/>
                  <a:gd name="connsiteY3" fmla="*/ 515778 h 571862"/>
                  <a:gd name="connsiteX4" fmla="*/ 658320 w 1432819"/>
                  <a:gd name="connsiteY4" fmla="*/ 29632 h 571862"/>
                  <a:gd name="connsiteX5" fmla="*/ 690161 w 1432819"/>
                  <a:gd name="connsiteY5" fmla="*/ 980 h 571862"/>
                  <a:gd name="connsiteX6" fmla="*/ 1413143 w 1432819"/>
                  <a:gd name="connsiteY6" fmla="*/ 0 h 571862"/>
                  <a:gd name="connsiteX7" fmla="*/ 1432811 w 1432819"/>
                  <a:gd name="connsiteY7" fmla="*/ 23826 h 571862"/>
                  <a:gd name="connsiteX8" fmla="*/ 1299994 w 1432819"/>
                  <a:gd name="connsiteY8" fmla="*/ 560846 h 571862"/>
                  <a:gd name="connsiteX9" fmla="*/ 1282849 w 1432819"/>
                  <a:gd name="connsiteY9" fmla="*/ 570154 h 571862"/>
                  <a:gd name="connsiteX10" fmla="*/ 23514 w 1432819"/>
                  <a:gd name="connsiteY10" fmla="*/ 571863 h 57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32819" h="571862">
                    <a:moveTo>
                      <a:pt x="23514" y="571863"/>
                    </a:moveTo>
                    <a:cubicBezTo>
                      <a:pt x="23514" y="571863"/>
                      <a:pt x="0" y="563045"/>
                      <a:pt x="0" y="547620"/>
                    </a:cubicBezTo>
                    <a:cubicBezTo>
                      <a:pt x="0" y="532194"/>
                      <a:pt x="-729" y="514559"/>
                      <a:pt x="63923" y="516028"/>
                    </a:cubicBezTo>
                    <a:cubicBezTo>
                      <a:pt x="128575" y="517498"/>
                      <a:pt x="534884" y="515778"/>
                      <a:pt x="534884" y="515778"/>
                    </a:cubicBezTo>
                    <a:lnTo>
                      <a:pt x="658320" y="29632"/>
                    </a:lnTo>
                    <a:cubicBezTo>
                      <a:pt x="658320" y="29632"/>
                      <a:pt x="652441" y="980"/>
                      <a:pt x="690161" y="980"/>
                    </a:cubicBezTo>
                    <a:cubicBezTo>
                      <a:pt x="727881" y="980"/>
                      <a:pt x="1413143" y="0"/>
                      <a:pt x="1413143" y="0"/>
                    </a:cubicBezTo>
                    <a:cubicBezTo>
                      <a:pt x="1413143" y="0"/>
                      <a:pt x="1433300" y="9130"/>
                      <a:pt x="1432811" y="23826"/>
                    </a:cubicBezTo>
                    <a:cubicBezTo>
                      <a:pt x="1432321" y="38522"/>
                      <a:pt x="1299994" y="560846"/>
                      <a:pt x="1299994" y="560846"/>
                    </a:cubicBezTo>
                    <a:cubicBezTo>
                      <a:pt x="1299994" y="560846"/>
                      <a:pt x="1293136" y="568684"/>
                      <a:pt x="1282849" y="570154"/>
                    </a:cubicBezTo>
                    <a:cubicBezTo>
                      <a:pt x="1272561" y="571623"/>
                      <a:pt x="23514" y="571863"/>
                      <a:pt x="23514" y="571863"/>
                    </a:cubicBezTo>
                    <a:close/>
                  </a:path>
                </a:pathLst>
              </a:custGeom>
              <a:solidFill>
                <a:srgbClr val="121212"/>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81" name="Freeform: Shape 380">
                <a:extLst>
                  <a:ext uri="{FF2B5EF4-FFF2-40B4-BE49-F238E27FC236}">
                    <a16:creationId xmlns:a16="http://schemas.microsoft.com/office/drawing/2014/main" id="{F54D622D-E843-6492-F932-2BBFC001FE04}"/>
                  </a:ext>
                </a:extLst>
              </p:cNvPr>
              <p:cNvSpPr>
                <a:spLocks noGrp="1" noRot="1" noMove="1" noResize="1" noEditPoints="1" noAdjustHandles="1" noChangeArrowheads="1" noChangeShapeType="1"/>
              </p:cNvSpPr>
              <p:nvPr/>
            </p:nvSpPr>
            <p:spPr>
              <a:xfrm>
                <a:off x="2207899" y="3314987"/>
                <a:ext cx="774832" cy="570372"/>
              </a:xfrm>
              <a:custGeom>
                <a:avLst/>
                <a:gdLst>
                  <a:gd name="connsiteX0" fmla="*/ 735113 w 774832"/>
                  <a:gd name="connsiteY0" fmla="*/ 51259 h 570372"/>
                  <a:gd name="connsiteX1" fmla="*/ 731694 w 774832"/>
                  <a:gd name="connsiteY1" fmla="*/ 36803 h 570372"/>
                  <a:gd name="connsiteX2" fmla="*/ 704918 w 774832"/>
                  <a:gd name="connsiteY2" fmla="*/ 27453 h 570372"/>
                  <a:gd name="connsiteX3" fmla="*/ 155 w 774832"/>
                  <a:gd name="connsiteY3" fmla="*/ 28412 h 570372"/>
                  <a:gd name="connsiteX4" fmla="*/ 32174 w 774832"/>
                  <a:gd name="connsiteY4" fmla="*/ 980 h 570372"/>
                  <a:gd name="connsiteX5" fmla="*/ 755156 w 774832"/>
                  <a:gd name="connsiteY5" fmla="*/ 0 h 570372"/>
                  <a:gd name="connsiteX6" fmla="*/ 774823 w 774832"/>
                  <a:gd name="connsiteY6" fmla="*/ 23826 h 570372"/>
                  <a:gd name="connsiteX7" fmla="*/ 642007 w 774832"/>
                  <a:gd name="connsiteY7" fmla="*/ 560846 h 570372"/>
                  <a:gd name="connsiteX8" fmla="*/ 624862 w 774832"/>
                  <a:gd name="connsiteY8" fmla="*/ 570154 h 570372"/>
                  <a:gd name="connsiteX9" fmla="*/ 606830 w 774832"/>
                  <a:gd name="connsiteY9" fmla="*/ 570373 h 570372"/>
                  <a:gd name="connsiteX10" fmla="*/ 735113 w 774832"/>
                  <a:gd name="connsiteY10" fmla="*/ 51259 h 57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4832" h="570372">
                    <a:moveTo>
                      <a:pt x="735113" y="51259"/>
                    </a:moveTo>
                    <a:cubicBezTo>
                      <a:pt x="735280" y="46360"/>
                      <a:pt x="734612" y="40325"/>
                      <a:pt x="731694" y="36803"/>
                    </a:cubicBezTo>
                    <a:cubicBezTo>
                      <a:pt x="725555" y="29371"/>
                      <a:pt x="714559" y="27433"/>
                      <a:pt x="704918" y="27453"/>
                    </a:cubicBezTo>
                    <a:cubicBezTo>
                      <a:pt x="619306" y="27579"/>
                      <a:pt x="45390" y="28402"/>
                      <a:pt x="155" y="28412"/>
                    </a:cubicBezTo>
                    <a:cubicBezTo>
                      <a:pt x="-460" y="22940"/>
                      <a:pt x="-845" y="980"/>
                      <a:pt x="32174" y="980"/>
                    </a:cubicBezTo>
                    <a:cubicBezTo>
                      <a:pt x="69894" y="980"/>
                      <a:pt x="755156" y="0"/>
                      <a:pt x="755156" y="0"/>
                    </a:cubicBezTo>
                    <a:cubicBezTo>
                      <a:pt x="755156" y="0"/>
                      <a:pt x="775313" y="9130"/>
                      <a:pt x="774823" y="23826"/>
                    </a:cubicBezTo>
                    <a:cubicBezTo>
                      <a:pt x="774334" y="38522"/>
                      <a:pt x="642007" y="560846"/>
                      <a:pt x="642007" y="560846"/>
                    </a:cubicBezTo>
                    <a:cubicBezTo>
                      <a:pt x="642007" y="560846"/>
                      <a:pt x="635149" y="568684"/>
                      <a:pt x="624862" y="570154"/>
                    </a:cubicBezTo>
                    <a:cubicBezTo>
                      <a:pt x="624320" y="570227"/>
                      <a:pt x="613803" y="570300"/>
                      <a:pt x="606830" y="570373"/>
                    </a:cubicBezTo>
                    <a:cubicBezTo>
                      <a:pt x="630042" y="478611"/>
                      <a:pt x="734686" y="64319"/>
                      <a:pt x="735113" y="51259"/>
                    </a:cubicBezTo>
                    <a:close/>
                  </a:path>
                </a:pathLst>
              </a:custGeom>
              <a:solidFill>
                <a:srgbClr val="FFFFFF"/>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82" name="Freeform: Shape 381">
                <a:extLst>
                  <a:ext uri="{FF2B5EF4-FFF2-40B4-BE49-F238E27FC236}">
                    <a16:creationId xmlns:a16="http://schemas.microsoft.com/office/drawing/2014/main" id="{09BEEE33-745E-41D9-3E4F-83AFF740AD96}"/>
                  </a:ext>
                </a:extLst>
              </p:cNvPr>
              <p:cNvSpPr>
                <a:spLocks noGrp="1" noRot="1" noMove="1" noResize="1" noEditPoints="1" noAdjustHandles="1" noChangeArrowheads="1" noChangeShapeType="1"/>
              </p:cNvSpPr>
              <p:nvPr/>
            </p:nvSpPr>
            <p:spPr>
              <a:xfrm>
                <a:off x="2082852" y="3310182"/>
                <a:ext cx="905692" cy="581764"/>
              </a:xfrm>
              <a:custGeom>
                <a:avLst/>
                <a:gdLst>
                  <a:gd name="connsiteX0" fmla="*/ 745490 w 905692"/>
                  <a:gd name="connsiteY0" fmla="*/ 581754 h 581764"/>
                  <a:gd name="connsiteX1" fmla="*/ 22518 w 905692"/>
                  <a:gd name="connsiteY1" fmla="*/ 581754 h 581764"/>
                  <a:gd name="connsiteX2" fmla="*/ 16713 w 905692"/>
                  <a:gd name="connsiteY2" fmla="*/ 575949 h 581764"/>
                  <a:gd name="connsiteX3" fmla="*/ 22518 w 905692"/>
                  <a:gd name="connsiteY3" fmla="*/ 570143 h 581764"/>
                  <a:gd name="connsiteX4" fmla="*/ 745490 w 905692"/>
                  <a:gd name="connsiteY4" fmla="*/ 570143 h 581764"/>
                  <a:gd name="connsiteX5" fmla="*/ 764271 w 905692"/>
                  <a:gd name="connsiteY5" fmla="*/ 550455 h 581764"/>
                  <a:gd name="connsiteX6" fmla="*/ 764334 w 905692"/>
                  <a:gd name="connsiteY6" fmla="*/ 550142 h 581764"/>
                  <a:gd name="connsiteX7" fmla="*/ 893628 w 905692"/>
                  <a:gd name="connsiteY7" fmla="*/ 28902 h 581764"/>
                  <a:gd name="connsiteX8" fmla="*/ 891793 w 905692"/>
                  <a:gd name="connsiteY8" fmla="*/ 17760 h 581764"/>
                  <a:gd name="connsiteX9" fmla="*/ 874710 w 905692"/>
                  <a:gd name="connsiteY9" fmla="*/ 11611 h 581764"/>
                  <a:gd name="connsiteX10" fmla="*/ 151822 w 905692"/>
                  <a:gd name="connsiteY10" fmla="*/ 11611 h 581764"/>
                  <a:gd name="connsiteX11" fmla="*/ 132947 w 905692"/>
                  <a:gd name="connsiteY11" fmla="*/ 31675 h 581764"/>
                  <a:gd name="connsiteX12" fmla="*/ 11449 w 905692"/>
                  <a:gd name="connsiteY12" fmla="*/ 521532 h 581764"/>
                  <a:gd name="connsiteX13" fmla="*/ 4414 w 905692"/>
                  <a:gd name="connsiteY13" fmla="*/ 525774 h 581764"/>
                  <a:gd name="connsiteX14" fmla="*/ 172 w 905692"/>
                  <a:gd name="connsiteY14" fmla="*/ 518738 h 581764"/>
                  <a:gd name="connsiteX15" fmla="*/ 121690 w 905692"/>
                  <a:gd name="connsiteY15" fmla="*/ 28819 h 581764"/>
                  <a:gd name="connsiteX16" fmla="*/ 151822 w 905692"/>
                  <a:gd name="connsiteY16" fmla="*/ 0 h 581764"/>
                  <a:gd name="connsiteX17" fmla="*/ 874804 w 905692"/>
                  <a:gd name="connsiteY17" fmla="*/ 0 h 581764"/>
                  <a:gd name="connsiteX18" fmla="*/ 874971 w 905692"/>
                  <a:gd name="connsiteY18" fmla="*/ 0 h 581764"/>
                  <a:gd name="connsiteX19" fmla="*/ 900934 w 905692"/>
                  <a:gd name="connsiteY19" fmla="*/ 10589 h 581764"/>
                  <a:gd name="connsiteX20" fmla="*/ 904978 w 905692"/>
                  <a:gd name="connsiteY20" fmla="*/ 31424 h 581764"/>
                  <a:gd name="connsiteX21" fmla="*/ 904936 w 905692"/>
                  <a:gd name="connsiteY21" fmla="*/ 31612 h 581764"/>
                  <a:gd name="connsiteX22" fmla="*/ 775663 w 905692"/>
                  <a:gd name="connsiteY22" fmla="*/ 552800 h 581764"/>
                  <a:gd name="connsiteX23" fmla="*/ 745500 w 905692"/>
                  <a:gd name="connsiteY23" fmla="*/ 581764 h 58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05692" h="581764">
                    <a:moveTo>
                      <a:pt x="745490" y="581754"/>
                    </a:moveTo>
                    <a:lnTo>
                      <a:pt x="22518" y="581754"/>
                    </a:lnTo>
                    <a:cubicBezTo>
                      <a:pt x="19308" y="581754"/>
                      <a:pt x="16713" y="579148"/>
                      <a:pt x="16713" y="575949"/>
                    </a:cubicBezTo>
                    <a:cubicBezTo>
                      <a:pt x="16713" y="572749"/>
                      <a:pt x="19318" y="570143"/>
                      <a:pt x="22518" y="570143"/>
                    </a:cubicBezTo>
                    <a:lnTo>
                      <a:pt x="745490" y="570143"/>
                    </a:lnTo>
                    <a:cubicBezTo>
                      <a:pt x="752483" y="570143"/>
                      <a:pt x="760936" y="567902"/>
                      <a:pt x="764271" y="550455"/>
                    </a:cubicBezTo>
                    <a:cubicBezTo>
                      <a:pt x="764292" y="550350"/>
                      <a:pt x="764313" y="550246"/>
                      <a:pt x="764334" y="550142"/>
                    </a:cubicBezTo>
                    <a:lnTo>
                      <a:pt x="893628" y="28902"/>
                    </a:lnTo>
                    <a:cubicBezTo>
                      <a:pt x="894597" y="24285"/>
                      <a:pt x="893972" y="20533"/>
                      <a:pt x="891793" y="17760"/>
                    </a:cubicBezTo>
                    <a:cubicBezTo>
                      <a:pt x="888823" y="13977"/>
                      <a:pt x="882913" y="11851"/>
                      <a:pt x="874710" y="11611"/>
                    </a:cubicBezTo>
                    <a:lnTo>
                      <a:pt x="151822" y="11611"/>
                    </a:lnTo>
                    <a:cubicBezTo>
                      <a:pt x="145079" y="11611"/>
                      <a:pt x="137564" y="13998"/>
                      <a:pt x="132947" y="31675"/>
                    </a:cubicBezTo>
                    <a:lnTo>
                      <a:pt x="11449" y="521532"/>
                    </a:lnTo>
                    <a:cubicBezTo>
                      <a:pt x="10678" y="524648"/>
                      <a:pt x="7520" y="526545"/>
                      <a:pt x="4414" y="525774"/>
                    </a:cubicBezTo>
                    <a:cubicBezTo>
                      <a:pt x="1297" y="525002"/>
                      <a:pt x="-599" y="521855"/>
                      <a:pt x="172" y="518738"/>
                    </a:cubicBezTo>
                    <a:lnTo>
                      <a:pt x="121690" y="28819"/>
                    </a:lnTo>
                    <a:cubicBezTo>
                      <a:pt x="123556" y="21637"/>
                      <a:pt x="129205" y="0"/>
                      <a:pt x="151822" y="0"/>
                    </a:cubicBezTo>
                    <a:lnTo>
                      <a:pt x="874804" y="0"/>
                    </a:lnTo>
                    <a:cubicBezTo>
                      <a:pt x="874856" y="0"/>
                      <a:pt x="874919" y="0"/>
                      <a:pt x="874971" y="0"/>
                    </a:cubicBezTo>
                    <a:cubicBezTo>
                      <a:pt x="889876" y="427"/>
                      <a:pt x="897317" y="5993"/>
                      <a:pt x="900934" y="10589"/>
                    </a:cubicBezTo>
                    <a:cubicBezTo>
                      <a:pt x="905301" y="16145"/>
                      <a:pt x="906698" y="23347"/>
                      <a:pt x="904978" y="31424"/>
                    </a:cubicBezTo>
                    <a:cubicBezTo>
                      <a:pt x="904968" y="31487"/>
                      <a:pt x="904947" y="31550"/>
                      <a:pt x="904936" y="31612"/>
                    </a:cubicBezTo>
                    <a:lnTo>
                      <a:pt x="775663" y="552800"/>
                    </a:lnTo>
                    <a:cubicBezTo>
                      <a:pt x="771025" y="576730"/>
                      <a:pt x="756705" y="581764"/>
                      <a:pt x="745500" y="581764"/>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83" name="Freeform: Shape 382">
                <a:extLst>
                  <a:ext uri="{FF2B5EF4-FFF2-40B4-BE49-F238E27FC236}">
                    <a16:creationId xmlns:a16="http://schemas.microsoft.com/office/drawing/2014/main" id="{426337AA-CF1E-6799-6B58-403795235D4F}"/>
                  </a:ext>
                </a:extLst>
              </p:cNvPr>
              <p:cNvSpPr>
                <a:spLocks noGrp="1" noRot="1" noMove="1" noResize="1" noEditPoints="1" noAdjustHandles="1" noChangeArrowheads="1" noChangeShapeType="1"/>
              </p:cNvSpPr>
              <p:nvPr/>
            </p:nvSpPr>
            <p:spPr>
              <a:xfrm>
                <a:off x="1543263" y="3825846"/>
                <a:ext cx="571998" cy="66090"/>
              </a:xfrm>
              <a:custGeom>
                <a:avLst/>
                <a:gdLst>
                  <a:gd name="connsiteX0" fmla="*/ 566193 w 571998"/>
                  <a:gd name="connsiteY0" fmla="*/ 66090 h 66090"/>
                  <a:gd name="connsiteX1" fmla="*/ 32998 w 571998"/>
                  <a:gd name="connsiteY1" fmla="*/ 66090 h 66090"/>
                  <a:gd name="connsiteX2" fmla="*/ 0 w 571998"/>
                  <a:gd name="connsiteY2" fmla="*/ 33092 h 66090"/>
                  <a:gd name="connsiteX3" fmla="*/ 36928 w 571998"/>
                  <a:gd name="connsiteY3" fmla="*/ 0 h 66090"/>
                  <a:gd name="connsiteX4" fmla="*/ 544670 w 571998"/>
                  <a:gd name="connsiteY4" fmla="*/ 0 h 66090"/>
                  <a:gd name="connsiteX5" fmla="*/ 550476 w 571998"/>
                  <a:gd name="connsiteY5" fmla="*/ 5806 h 66090"/>
                  <a:gd name="connsiteX6" fmla="*/ 544670 w 571998"/>
                  <a:gd name="connsiteY6" fmla="*/ 11611 h 66090"/>
                  <a:gd name="connsiteX7" fmla="*/ 36959 w 571998"/>
                  <a:gd name="connsiteY7" fmla="*/ 11611 h 66090"/>
                  <a:gd name="connsiteX8" fmla="*/ 11621 w 571998"/>
                  <a:gd name="connsiteY8" fmla="*/ 33092 h 66090"/>
                  <a:gd name="connsiteX9" fmla="*/ 32998 w 571998"/>
                  <a:gd name="connsiteY9" fmla="*/ 54469 h 66090"/>
                  <a:gd name="connsiteX10" fmla="*/ 566193 w 571998"/>
                  <a:gd name="connsiteY10" fmla="*/ 54469 h 66090"/>
                  <a:gd name="connsiteX11" fmla="*/ 571998 w 571998"/>
                  <a:gd name="connsiteY11" fmla="*/ 60275 h 66090"/>
                  <a:gd name="connsiteX12" fmla="*/ 566193 w 571998"/>
                  <a:gd name="connsiteY12" fmla="*/ 66080 h 66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1998" h="66090">
                    <a:moveTo>
                      <a:pt x="566193" y="66090"/>
                    </a:moveTo>
                    <a:lnTo>
                      <a:pt x="32998" y="66090"/>
                    </a:lnTo>
                    <a:cubicBezTo>
                      <a:pt x="14800" y="66090"/>
                      <a:pt x="0" y="51290"/>
                      <a:pt x="0" y="33092"/>
                    </a:cubicBezTo>
                    <a:cubicBezTo>
                      <a:pt x="0" y="14894"/>
                      <a:pt x="15530" y="115"/>
                      <a:pt x="36928" y="0"/>
                    </a:cubicBezTo>
                    <a:lnTo>
                      <a:pt x="544670" y="0"/>
                    </a:lnTo>
                    <a:cubicBezTo>
                      <a:pt x="547880" y="0"/>
                      <a:pt x="550476" y="2606"/>
                      <a:pt x="550476" y="5806"/>
                    </a:cubicBezTo>
                    <a:cubicBezTo>
                      <a:pt x="550476" y="9005"/>
                      <a:pt x="547870" y="11611"/>
                      <a:pt x="544670" y="11611"/>
                    </a:cubicBezTo>
                    <a:lnTo>
                      <a:pt x="36959" y="11611"/>
                    </a:lnTo>
                    <a:cubicBezTo>
                      <a:pt x="22054" y="11694"/>
                      <a:pt x="11621" y="20522"/>
                      <a:pt x="11621" y="33092"/>
                    </a:cubicBezTo>
                    <a:cubicBezTo>
                      <a:pt x="11621" y="44880"/>
                      <a:pt x="21210" y="54469"/>
                      <a:pt x="32998" y="54469"/>
                    </a:cubicBezTo>
                    <a:lnTo>
                      <a:pt x="566193" y="54469"/>
                    </a:lnTo>
                    <a:cubicBezTo>
                      <a:pt x="569403" y="54469"/>
                      <a:pt x="571998" y="57075"/>
                      <a:pt x="571998" y="60275"/>
                    </a:cubicBezTo>
                    <a:cubicBezTo>
                      <a:pt x="571998" y="63474"/>
                      <a:pt x="569393" y="66080"/>
                      <a:pt x="566193" y="66080"/>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84" name="Freeform: Shape 383">
                <a:extLst>
                  <a:ext uri="{FF2B5EF4-FFF2-40B4-BE49-F238E27FC236}">
                    <a16:creationId xmlns:a16="http://schemas.microsoft.com/office/drawing/2014/main" id="{6732EAFD-2B40-53E7-9C63-2612C015A732}"/>
                  </a:ext>
                </a:extLst>
              </p:cNvPr>
              <p:cNvSpPr>
                <a:spLocks noGrp="1" noRot="1" noMove="1" noResize="1" noEditPoints="1" noAdjustHandles="1" noChangeArrowheads="1" noChangeShapeType="1"/>
              </p:cNvSpPr>
              <p:nvPr/>
            </p:nvSpPr>
            <p:spPr>
              <a:xfrm rot="-3599999">
                <a:off x="2464521" y="3565566"/>
                <a:ext cx="144979" cy="118714"/>
              </a:xfrm>
              <a:custGeom>
                <a:avLst/>
                <a:gdLst>
                  <a:gd name="connsiteX0" fmla="*/ 144980 w 144979"/>
                  <a:gd name="connsiteY0" fmla="*/ 59357 h 118714"/>
                  <a:gd name="connsiteX1" fmla="*/ 72490 w 144979"/>
                  <a:gd name="connsiteY1" fmla="*/ 118715 h 118714"/>
                  <a:gd name="connsiteX2" fmla="*/ 0 w 144979"/>
                  <a:gd name="connsiteY2" fmla="*/ 59357 h 118714"/>
                  <a:gd name="connsiteX3" fmla="*/ 72490 w 144979"/>
                  <a:gd name="connsiteY3" fmla="*/ 0 h 118714"/>
                  <a:gd name="connsiteX4" fmla="*/ 144980 w 144979"/>
                  <a:gd name="connsiteY4" fmla="*/ 59357 h 118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979" h="118714">
                    <a:moveTo>
                      <a:pt x="144980" y="59357"/>
                    </a:moveTo>
                    <a:cubicBezTo>
                      <a:pt x="144980" y="92140"/>
                      <a:pt x="112525" y="118715"/>
                      <a:pt x="72490" y="118715"/>
                    </a:cubicBezTo>
                    <a:cubicBezTo>
                      <a:pt x="32455" y="118715"/>
                      <a:pt x="0" y="92139"/>
                      <a:pt x="0" y="59357"/>
                    </a:cubicBezTo>
                    <a:cubicBezTo>
                      <a:pt x="0" y="26575"/>
                      <a:pt x="32455" y="0"/>
                      <a:pt x="72490" y="0"/>
                    </a:cubicBezTo>
                    <a:cubicBezTo>
                      <a:pt x="112525" y="0"/>
                      <a:pt x="144980" y="26575"/>
                      <a:pt x="144980" y="59357"/>
                    </a:cubicBezTo>
                    <a:close/>
                  </a:path>
                </a:pathLst>
              </a:custGeom>
              <a:solidFill>
                <a:srgbClr val="FFFFFF"/>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85" name="Freeform: Shape 384">
                <a:extLst>
                  <a:ext uri="{FF2B5EF4-FFF2-40B4-BE49-F238E27FC236}">
                    <a16:creationId xmlns:a16="http://schemas.microsoft.com/office/drawing/2014/main" id="{762526F5-5B02-C367-4BCC-EA8992437F7C}"/>
                  </a:ext>
                </a:extLst>
              </p:cNvPr>
              <p:cNvSpPr>
                <a:spLocks noGrp="1" noRot="1" noMove="1" noResize="1" noEditPoints="1" noAdjustHandles="1" noChangeArrowheads="1" noChangeShapeType="1"/>
              </p:cNvSpPr>
              <p:nvPr/>
            </p:nvSpPr>
            <p:spPr>
              <a:xfrm>
                <a:off x="2468333" y="3549621"/>
                <a:ext cx="137388" cy="150526"/>
              </a:xfrm>
              <a:custGeom>
                <a:avLst/>
                <a:gdLst>
                  <a:gd name="connsiteX0" fmla="*/ 57718 w 137388"/>
                  <a:gd name="connsiteY0" fmla="*/ 150527 h 150526"/>
                  <a:gd name="connsiteX1" fmla="*/ 29515 w 137388"/>
                  <a:gd name="connsiteY1" fmla="*/ 143106 h 150526"/>
                  <a:gd name="connsiteX2" fmla="*/ 12234 w 137388"/>
                  <a:gd name="connsiteY2" fmla="*/ 42715 h 150526"/>
                  <a:gd name="connsiteX3" fmla="*/ 55894 w 137388"/>
                  <a:gd name="connsiteY3" fmla="*/ 4484 h 150526"/>
                  <a:gd name="connsiteX4" fmla="*/ 107820 w 137388"/>
                  <a:gd name="connsiteY4" fmla="*/ 7486 h 150526"/>
                  <a:gd name="connsiteX5" fmla="*/ 136379 w 137388"/>
                  <a:gd name="connsiteY5" fmla="*/ 50948 h 150526"/>
                  <a:gd name="connsiteX6" fmla="*/ 125101 w 137388"/>
                  <a:gd name="connsiteY6" fmla="*/ 107877 h 150526"/>
                  <a:gd name="connsiteX7" fmla="*/ 57708 w 137388"/>
                  <a:gd name="connsiteY7" fmla="*/ 150527 h 150526"/>
                  <a:gd name="connsiteX8" fmla="*/ 79502 w 137388"/>
                  <a:gd name="connsiteY8" fmla="*/ 11634 h 150526"/>
                  <a:gd name="connsiteX9" fmla="*/ 60001 w 137388"/>
                  <a:gd name="connsiteY9" fmla="*/ 15355 h 150526"/>
                  <a:gd name="connsiteX10" fmla="*/ 22292 w 137388"/>
                  <a:gd name="connsiteY10" fmla="*/ 48530 h 150526"/>
                  <a:gd name="connsiteX11" fmla="*/ 35320 w 137388"/>
                  <a:gd name="connsiteY11" fmla="*/ 133059 h 150526"/>
                  <a:gd name="connsiteX12" fmla="*/ 115043 w 137388"/>
                  <a:gd name="connsiteY12" fmla="*/ 102082 h 150526"/>
                  <a:gd name="connsiteX13" fmla="*/ 124914 w 137388"/>
                  <a:gd name="connsiteY13" fmla="*/ 52835 h 150526"/>
                  <a:gd name="connsiteX14" fmla="*/ 102005 w 137388"/>
                  <a:gd name="connsiteY14" fmla="*/ 17554 h 150526"/>
                  <a:gd name="connsiteX15" fmla="*/ 79491 w 137388"/>
                  <a:gd name="connsiteY15" fmla="*/ 11644 h 1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7388" h="150526">
                    <a:moveTo>
                      <a:pt x="57718" y="150527"/>
                    </a:moveTo>
                    <a:cubicBezTo>
                      <a:pt x="47879" y="150527"/>
                      <a:pt x="38238" y="148140"/>
                      <a:pt x="29515" y="143106"/>
                    </a:cubicBezTo>
                    <a:cubicBezTo>
                      <a:pt x="-1608" y="125137"/>
                      <a:pt x="-9362" y="80101"/>
                      <a:pt x="12234" y="42715"/>
                    </a:cubicBezTo>
                    <a:cubicBezTo>
                      <a:pt x="22583" y="24787"/>
                      <a:pt x="38092" y="11207"/>
                      <a:pt x="55894" y="4484"/>
                    </a:cubicBezTo>
                    <a:cubicBezTo>
                      <a:pt x="74113" y="-2395"/>
                      <a:pt x="92551" y="-1332"/>
                      <a:pt x="107820" y="7486"/>
                    </a:cubicBezTo>
                    <a:cubicBezTo>
                      <a:pt x="123090" y="16303"/>
                      <a:pt x="133231" y="31739"/>
                      <a:pt x="136379" y="50948"/>
                    </a:cubicBezTo>
                    <a:cubicBezTo>
                      <a:pt x="139453" y="69730"/>
                      <a:pt x="135451" y="89950"/>
                      <a:pt x="125101" y="107877"/>
                    </a:cubicBezTo>
                    <a:cubicBezTo>
                      <a:pt x="109561" y="134789"/>
                      <a:pt x="82983" y="150527"/>
                      <a:pt x="57708" y="150527"/>
                    </a:cubicBezTo>
                    <a:close/>
                    <a:moveTo>
                      <a:pt x="79502" y="11634"/>
                    </a:moveTo>
                    <a:cubicBezTo>
                      <a:pt x="73154" y="11634"/>
                      <a:pt x="66578" y="12864"/>
                      <a:pt x="60001" y="15355"/>
                    </a:cubicBezTo>
                    <a:cubicBezTo>
                      <a:pt x="44700" y="21139"/>
                      <a:pt x="31307" y="32917"/>
                      <a:pt x="22292" y="48530"/>
                    </a:cubicBezTo>
                    <a:cubicBezTo>
                      <a:pt x="3906" y="80372"/>
                      <a:pt x="9753" y="118290"/>
                      <a:pt x="35320" y="133059"/>
                    </a:cubicBezTo>
                    <a:cubicBezTo>
                      <a:pt x="60887" y="147828"/>
                      <a:pt x="96658" y="133924"/>
                      <a:pt x="115043" y="102082"/>
                    </a:cubicBezTo>
                    <a:cubicBezTo>
                      <a:pt x="124059" y="86469"/>
                      <a:pt x="127561" y="68980"/>
                      <a:pt x="124914" y="52835"/>
                    </a:cubicBezTo>
                    <a:cubicBezTo>
                      <a:pt x="122339" y="37118"/>
                      <a:pt x="114199" y="24589"/>
                      <a:pt x="102005" y="17554"/>
                    </a:cubicBezTo>
                    <a:cubicBezTo>
                      <a:pt x="95188" y="13625"/>
                      <a:pt x="87527" y="11644"/>
                      <a:pt x="79491" y="11644"/>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grpSp>
        <p:sp>
          <p:nvSpPr>
            <p:cNvPr id="378" name="Freeform: Shape 377">
              <a:extLst>
                <a:ext uri="{FF2B5EF4-FFF2-40B4-BE49-F238E27FC236}">
                  <a16:creationId xmlns:a16="http://schemas.microsoft.com/office/drawing/2014/main" id="{9F942393-8827-7199-9B1F-6B5CBD8B415A}"/>
                </a:ext>
              </a:extLst>
            </p:cNvPr>
            <p:cNvSpPr>
              <a:spLocks noGrp="1" noRot="1" noMove="1" noResize="1" noEditPoints="1" noAdjustHandles="1" noChangeArrowheads="1" noChangeShapeType="1"/>
            </p:cNvSpPr>
            <p:nvPr/>
          </p:nvSpPr>
          <p:spPr>
            <a:xfrm>
              <a:off x="1877081" y="3881064"/>
              <a:ext cx="185319" cy="51594"/>
            </a:xfrm>
            <a:custGeom>
              <a:avLst/>
              <a:gdLst>
                <a:gd name="connsiteX0" fmla="*/ 80807 w 185319"/>
                <a:gd name="connsiteY0" fmla="*/ 51584 h 51594"/>
                <a:gd name="connsiteX1" fmla="*/ 48195 w 185319"/>
                <a:gd name="connsiteY1" fmla="*/ 50791 h 51594"/>
                <a:gd name="connsiteX2" fmla="*/ 5805 w 185319"/>
                <a:gd name="connsiteY2" fmla="*/ 49822 h 51594"/>
                <a:gd name="connsiteX3" fmla="*/ 0 w 185319"/>
                <a:gd name="connsiteY3" fmla="*/ 44017 h 51594"/>
                <a:gd name="connsiteX4" fmla="*/ 5805 w 185319"/>
                <a:gd name="connsiteY4" fmla="*/ 38211 h 51594"/>
                <a:gd name="connsiteX5" fmla="*/ 48601 w 185319"/>
                <a:gd name="connsiteY5" fmla="*/ 39191 h 51594"/>
                <a:gd name="connsiteX6" fmla="*/ 109470 w 185319"/>
                <a:gd name="connsiteY6" fmla="*/ 38274 h 51594"/>
                <a:gd name="connsiteX7" fmla="*/ 116307 w 185319"/>
                <a:gd name="connsiteY7" fmla="*/ 37273 h 51594"/>
                <a:gd name="connsiteX8" fmla="*/ 173705 w 185319"/>
                <a:gd name="connsiteY8" fmla="*/ 5588 h 51594"/>
                <a:gd name="connsiteX9" fmla="*/ 179729 w 185319"/>
                <a:gd name="connsiteY9" fmla="*/ 2 h 51594"/>
                <a:gd name="connsiteX10" fmla="*/ 185316 w 185319"/>
                <a:gd name="connsiteY10" fmla="*/ 6026 h 51594"/>
                <a:gd name="connsiteX11" fmla="*/ 162573 w 185319"/>
                <a:gd name="connsiteY11" fmla="*/ 38555 h 51594"/>
                <a:gd name="connsiteX12" fmla="*/ 117964 w 185319"/>
                <a:gd name="connsiteY12" fmla="*/ 48769 h 51594"/>
                <a:gd name="connsiteX13" fmla="*/ 111169 w 185319"/>
                <a:gd name="connsiteY13" fmla="*/ 49760 h 51594"/>
                <a:gd name="connsiteX14" fmla="*/ 80797 w 185319"/>
                <a:gd name="connsiteY14" fmla="*/ 51594 h 5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319" h="51594">
                  <a:moveTo>
                    <a:pt x="80807" y="51584"/>
                  </a:moveTo>
                  <a:cubicBezTo>
                    <a:pt x="70687" y="51584"/>
                    <a:pt x="59816" y="51198"/>
                    <a:pt x="48195" y="50791"/>
                  </a:cubicBezTo>
                  <a:cubicBezTo>
                    <a:pt x="34739" y="50312"/>
                    <a:pt x="20835" y="49822"/>
                    <a:pt x="5805" y="49822"/>
                  </a:cubicBezTo>
                  <a:cubicBezTo>
                    <a:pt x="2595" y="49822"/>
                    <a:pt x="0" y="47216"/>
                    <a:pt x="0" y="44017"/>
                  </a:cubicBezTo>
                  <a:cubicBezTo>
                    <a:pt x="0" y="40817"/>
                    <a:pt x="2606" y="38211"/>
                    <a:pt x="5805" y="38211"/>
                  </a:cubicBezTo>
                  <a:cubicBezTo>
                    <a:pt x="21033" y="38211"/>
                    <a:pt x="35052" y="38711"/>
                    <a:pt x="48601" y="39191"/>
                  </a:cubicBezTo>
                  <a:cubicBezTo>
                    <a:pt x="72313" y="40035"/>
                    <a:pt x="92793" y="40754"/>
                    <a:pt x="109470" y="38274"/>
                  </a:cubicBezTo>
                  <a:cubicBezTo>
                    <a:pt x="111763" y="37930"/>
                    <a:pt x="114045" y="37607"/>
                    <a:pt x="116307" y="37273"/>
                  </a:cubicBezTo>
                  <a:cubicBezTo>
                    <a:pt x="151338" y="32208"/>
                    <a:pt x="172850" y="27955"/>
                    <a:pt x="173705" y="5588"/>
                  </a:cubicBezTo>
                  <a:cubicBezTo>
                    <a:pt x="173830" y="2378"/>
                    <a:pt x="176540" y="-71"/>
                    <a:pt x="179729" y="2"/>
                  </a:cubicBezTo>
                  <a:cubicBezTo>
                    <a:pt x="182939" y="127"/>
                    <a:pt x="185430" y="2826"/>
                    <a:pt x="185316" y="6026"/>
                  </a:cubicBezTo>
                  <a:cubicBezTo>
                    <a:pt x="184732" y="21222"/>
                    <a:pt x="177290" y="31864"/>
                    <a:pt x="162573" y="38555"/>
                  </a:cubicBezTo>
                  <a:cubicBezTo>
                    <a:pt x="150441" y="44069"/>
                    <a:pt x="134672" y="46351"/>
                    <a:pt x="117964" y="48769"/>
                  </a:cubicBezTo>
                  <a:cubicBezTo>
                    <a:pt x="115713" y="49093"/>
                    <a:pt x="113451" y="49426"/>
                    <a:pt x="111169" y="49760"/>
                  </a:cubicBezTo>
                  <a:cubicBezTo>
                    <a:pt x="101934" y="51135"/>
                    <a:pt x="91814" y="51594"/>
                    <a:pt x="80797" y="51594"/>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79" name="Freeform: Shape 378">
              <a:extLst>
                <a:ext uri="{FF2B5EF4-FFF2-40B4-BE49-F238E27FC236}">
                  <a16:creationId xmlns:a16="http://schemas.microsoft.com/office/drawing/2014/main" id="{80062F29-05E9-6892-CA7B-E2D530C0C5E8}"/>
                </a:ext>
              </a:extLst>
            </p:cNvPr>
            <p:cNvSpPr>
              <a:spLocks noGrp="1" noRot="1" noMove="1" noResize="1" noEditPoints="1" noAdjustHandles="1" noChangeArrowheads="1" noChangeShapeType="1"/>
            </p:cNvSpPr>
            <p:nvPr/>
          </p:nvSpPr>
          <p:spPr>
            <a:xfrm>
              <a:off x="1989904" y="3888121"/>
              <a:ext cx="184235" cy="47684"/>
            </a:xfrm>
            <a:custGeom>
              <a:avLst/>
              <a:gdLst>
                <a:gd name="connsiteX0" fmla="*/ 51678 w 184235"/>
                <a:gd name="connsiteY0" fmla="*/ 47685 h 47684"/>
                <a:gd name="connsiteX1" fmla="*/ 4609 w 184235"/>
                <a:gd name="connsiteY1" fmla="*/ 42640 h 47684"/>
                <a:gd name="connsiteX2" fmla="*/ 128 w 184235"/>
                <a:gd name="connsiteY2" fmla="*/ 35761 h 47684"/>
                <a:gd name="connsiteX3" fmla="*/ 7007 w 184235"/>
                <a:gd name="connsiteY3" fmla="*/ 31279 h 47684"/>
                <a:gd name="connsiteX4" fmla="*/ 79934 w 184235"/>
                <a:gd name="connsiteY4" fmla="*/ 31696 h 47684"/>
                <a:gd name="connsiteX5" fmla="*/ 95245 w 184235"/>
                <a:gd name="connsiteY5" fmla="*/ 23879 h 47684"/>
                <a:gd name="connsiteX6" fmla="*/ 180149 w 184235"/>
                <a:gd name="connsiteY6" fmla="*/ 2315 h 47684"/>
                <a:gd name="connsiteX7" fmla="*/ 183974 w 184235"/>
                <a:gd name="connsiteY7" fmla="*/ 9590 h 47684"/>
                <a:gd name="connsiteX8" fmla="*/ 176699 w 184235"/>
                <a:gd name="connsiteY8" fmla="*/ 13415 h 47684"/>
                <a:gd name="connsiteX9" fmla="*/ 100686 w 184235"/>
                <a:gd name="connsiteY9" fmla="*/ 34146 h 47684"/>
                <a:gd name="connsiteX10" fmla="*/ 84833 w 184235"/>
                <a:gd name="connsiteY10" fmla="*/ 42223 h 47684"/>
                <a:gd name="connsiteX11" fmla="*/ 51689 w 184235"/>
                <a:gd name="connsiteY11" fmla="*/ 47685 h 47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4235" h="47684">
                  <a:moveTo>
                    <a:pt x="51678" y="47685"/>
                  </a:moveTo>
                  <a:cubicBezTo>
                    <a:pt x="28915" y="47685"/>
                    <a:pt x="6058" y="42942"/>
                    <a:pt x="4609" y="42640"/>
                  </a:cubicBezTo>
                  <a:cubicBezTo>
                    <a:pt x="1472" y="41973"/>
                    <a:pt x="-539" y="38898"/>
                    <a:pt x="128" y="35761"/>
                  </a:cubicBezTo>
                  <a:cubicBezTo>
                    <a:pt x="795" y="32624"/>
                    <a:pt x="3869" y="30623"/>
                    <a:pt x="7007" y="31279"/>
                  </a:cubicBezTo>
                  <a:cubicBezTo>
                    <a:pt x="7517" y="31384"/>
                    <a:pt x="58057" y="41869"/>
                    <a:pt x="79934" y="31696"/>
                  </a:cubicBezTo>
                  <a:cubicBezTo>
                    <a:pt x="84427" y="29601"/>
                    <a:pt x="89680" y="26819"/>
                    <a:pt x="95245" y="23879"/>
                  </a:cubicBezTo>
                  <a:cubicBezTo>
                    <a:pt x="119332" y="11132"/>
                    <a:pt x="152320" y="-6336"/>
                    <a:pt x="180149" y="2315"/>
                  </a:cubicBezTo>
                  <a:cubicBezTo>
                    <a:pt x="183213" y="3263"/>
                    <a:pt x="184922" y="6525"/>
                    <a:pt x="183974" y="9590"/>
                  </a:cubicBezTo>
                  <a:cubicBezTo>
                    <a:pt x="183025" y="12654"/>
                    <a:pt x="179763" y="14363"/>
                    <a:pt x="176699" y="13415"/>
                  </a:cubicBezTo>
                  <a:cubicBezTo>
                    <a:pt x="153488" y="6192"/>
                    <a:pt x="122970" y="22358"/>
                    <a:pt x="100686" y="34146"/>
                  </a:cubicBezTo>
                  <a:cubicBezTo>
                    <a:pt x="94985" y="37158"/>
                    <a:pt x="89607" y="40014"/>
                    <a:pt x="84833" y="42223"/>
                  </a:cubicBezTo>
                  <a:cubicBezTo>
                    <a:pt x="75995" y="46330"/>
                    <a:pt x="63852" y="47685"/>
                    <a:pt x="51689" y="47685"/>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grpSp>
      <p:sp>
        <p:nvSpPr>
          <p:cNvPr id="2" name="Title 1">
            <a:extLst>
              <a:ext uri="{FF2B5EF4-FFF2-40B4-BE49-F238E27FC236}">
                <a16:creationId xmlns:a16="http://schemas.microsoft.com/office/drawing/2014/main" id="{AFCE1B89-2EA0-AC35-F743-C67F65BA9198}"/>
              </a:ext>
            </a:extLst>
          </p:cNvPr>
          <p:cNvSpPr>
            <a:spLocks noGrp="1" noRot="1" noMove="1" noResize="1" noEditPoints="1" noAdjustHandles="1" noChangeArrowheads="1" noChangeShapeType="1"/>
          </p:cNvSpPr>
          <p:nvPr>
            <p:ph type="title"/>
          </p:nvPr>
        </p:nvSpPr>
        <p:spPr/>
        <p:txBody>
          <a:bodyPr/>
          <a:lstStyle/>
          <a:p>
            <a:r>
              <a:rPr lang="en-IN" dirty="0"/>
              <a:t>Let’s Listen for Empathy!</a:t>
            </a:r>
          </a:p>
        </p:txBody>
      </p:sp>
      <p:grpSp>
        <p:nvGrpSpPr>
          <p:cNvPr id="390" name="Graphic 239">
            <a:extLst>
              <a:ext uri="{FF2B5EF4-FFF2-40B4-BE49-F238E27FC236}">
                <a16:creationId xmlns:a16="http://schemas.microsoft.com/office/drawing/2014/main" id="{8FD339F5-9C37-D9CB-A389-85F074CE9CC4}"/>
              </a:ext>
            </a:extLst>
          </p:cNvPr>
          <p:cNvGrpSpPr>
            <a:grpSpLocks noGrp="1" noUngrp="1" noRot="1" noMove="1" noResize="1"/>
          </p:cNvGrpSpPr>
          <p:nvPr/>
        </p:nvGrpSpPr>
        <p:grpSpPr>
          <a:xfrm>
            <a:off x="733947" y="2695210"/>
            <a:ext cx="3873790" cy="1896810"/>
            <a:chOff x="554794" y="2576142"/>
            <a:chExt cx="4017206" cy="1967036"/>
          </a:xfrm>
        </p:grpSpPr>
        <p:sp>
          <p:nvSpPr>
            <p:cNvPr id="398" name="Freeform: Shape 397">
              <a:extLst>
                <a:ext uri="{FF2B5EF4-FFF2-40B4-BE49-F238E27FC236}">
                  <a16:creationId xmlns:a16="http://schemas.microsoft.com/office/drawing/2014/main" id="{B957DD96-6AA3-D675-F4DF-A3DD798D0598}"/>
                </a:ext>
              </a:extLst>
            </p:cNvPr>
            <p:cNvSpPr>
              <a:spLocks noGrp="1" noRot="1" noMove="1" noResize="1" noEditPoints="1" noAdjustHandles="1" noChangeArrowheads="1" noChangeShapeType="1"/>
            </p:cNvSpPr>
            <p:nvPr/>
          </p:nvSpPr>
          <p:spPr>
            <a:xfrm>
              <a:off x="554794" y="4424568"/>
              <a:ext cx="4017206" cy="45719"/>
            </a:xfrm>
            <a:custGeom>
              <a:avLst/>
              <a:gdLst>
                <a:gd name="connsiteX0" fmla="*/ 4760313 w 4766118"/>
                <a:gd name="connsiteY0" fmla="*/ 11611 h 11611"/>
                <a:gd name="connsiteX1" fmla="*/ 5805 w 4766118"/>
                <a:gd name="connsiteY1" fmla="*/ 11611 h 11611"/>
                <a:gd name="connsiteX2" fmla="*/ 0 w 4766118"/>
                <a:gd name="connsiteY2" fmla="*/ 5806 h 11611"/>
                <a:gd name="connsiteX3" fmla="*/ 5805 w 4766118"/>
                <a:gd name="connsiteY3" fmla="*/ 0 h 11611"/>
                <a:gd name="connsiteX4" fmla="*/ 4760313 w 4766118"/>
                <a:gd name="connsiteY4" fmla="*/ 0 h 11611"/>
                <a:gd name="connsiteX5" fmla="*/ 4766118 w 4766118"/>
                <a:gd name="connsiteY5" fmla="*/ 5806 h 11611"/>
                <a:gd name="connsiteX6" fmla="*/ 4760313 w 4766118"/>
                <a:gd name="connsiteY6" fmla="*/ 11611 h 11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6118" h="11611">
                  <a:moveTo>
                    <a:pt x="4760313" y="11611"/>
                  </a:moveTo>
                  <a:lnTo>
                    <a:pt x="5805" y="11611"/>
                  </a:lnTo>
                  <a:cubicBezTo>
                    <a:pt x="2595" y="11611"/>
                    <a:pt x="0" y="9005"/>
                    <a:pt x="0" y="5806"/>
                  </a:cubicBezTo>
                  <a:cubicBezTo>
                    <a:pt x="0" y="2606"/>
                    <a:pt x="2595" y="0"/>
                    <a:pt x="5805" y="0"/>
                  </a:cubicBezTo>
                  <a:lnTo>
                    <a:pt x="4760313" y="0"/>
                  </a:lnTo>
                  <a:cubicBezTo>
                    <a:pt x="4763523" y="0"/>
                    <a:pt x="4766118" y="2606"/>
                    <a:pt x="4766118" y="5806"/>
                  </a:cubicBezTo>
                  <a:cubicBezTo>
                    <a:pt x="4766118" y="9005"/>
                    <a:pt x="4763523" y="11611"/>
                    <a:pt x="4760313" y="11611"/>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91" name="Freeform: Shape 390">
              <a:extLst>
                <a:ext uri="{FF2B5EF4-FFF2-40B4-BE49-F238E27FC236}">
                  <a16:creationId xmlns:a16="http://schemas.microsoft.com/office/drawing/2014/main" id="{4F61BA42-C878-7B7D-3F5B-EEA57E2B9B81}"/>
                </a:ext>
              </a:extLst>
            </p:cNvPr>
            <p:cNvSpPr>
              <a:spLocks noGrp="1" noRot="1" noMove="1" noResize="1" noEditPoints="1" noAdjustHandles="1" noChangeArrowheads="1" noChangeShapeType="1"/>
            </p:cNvSpPr>
            <p:nvPr/>
          </p:nvSpPr>
          <p:spPr>
            <a:xfrm>
              <a:off x="2744687" y="2582125"/>
              <a:ext cx="523010" cy="348358"/>
            </a:xfrm>
            <a:custGeom>
              <a:avLst/>
              <a:gdLst>
                <a:gd name="connsiteX0" fmla="*/ 10696 w 523010"/>
                <a:gd name="connsiteY0" fmla="*/ 348337 h 348358"/>
                <a:gd name="connsiteX1" fmla="*/ 2983 w 523010"/>
                <a:gd name="connsiteY1" fmla="*/ 212873 h 348358"/>
                <a:gd name="connsiteX2" fmla="*/ 38149 w 523010"/>
                <a:gd name="connsiteY2" fmla="*/ 118214 h 348358"/>
                <a:gd name="connsiteX3" fmla="*/ 114777 w 523010"/>
                <a:gd name="connsiteY3" fmla="*/ 55042 h 348358"/>
                <a:gd name="connsiteX4" fmla="*/ 105104 w 523010"/>
                <a:gd name="connsiteY4" fmla="*/ 29673 h 348358"/>
                <a:gd name="connsiteX5" fmla="*/ 180367 w 523010"/>
                <a:gd name="connsiteY5" fmla="*/ 26015 h 348358"/>
                <a:gd name="connsiteX6" fmla="*/ 163169 w 523010"/>
                <a:gd name="connsiteY6" fmla="*/ 0 h 348358"/>
                <a:gd name="connsiteX7" fmla="*/ 271493 w 523010"/>
                <a:gd name="connsiteY7" fmla="*/ 11184 h 348358"/>
                <a:gd name="connsiteX8" fmla="*/ 431606 w 523010"/>
                <a:gd name="connsiteY8" fmla="*/ 59826 h 348358"/>
                <a:gd name="connsiteX9" fmla="*/ 492496 w 523010"/>
                <a:gd name="connsiteY9" fmla="*/ 123624 h 348358"/>
                <a:gd name="connsiteX10" fmla="*/ 522920 w 523010"/>
                <a:gd name="connsiteY10" fmla="*/ 258473 h 348358"/>
                <a:gd name="connsiteX11" fmla="*/ 509547 w 523010"/>
                <a:gd name="connsiteY11" fmla="*/ 348358 h 348358"/>
                <a:gd name="connsiteX12" fmla="*/ 462228 w 523010"/>
                <a:gd name="connsiteY12" fmla="*/ 324594 h 348358"/>
                <a:gd name="connsiteX13" fmla="*/ 397336 w 523010"/>
                <a:gd name="connsiteY13" fmla="*/ 187796 h 348358"/>
                <a:gd name="connsiteX14" fmla="*/ 190310 w 523010"/>
                <a:gd name="connsiteY14" fmla="*/ 247393 h 348358"/>
                <a:gd name="connsiteX15" fmla="*/ 68333 w 523010"/>
                <a:gd name="connsiteY15" fmla="*/ 267082 h 348358"/>
                <a:gd name="connsiteX16" fmla="*/ 52418 w 523010"/>
                <a:gd name="connsiteY16" fmla="*/ 342772 h 348358"/>
                <a:gd name="connsiteX17" fmla="*/ 10706 w 523010"/>
                <a:gd name="connsiteY17" fmla="*/ 348358 h 348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3010" h="348358">
                  <a:moveTo>
                    <a:pt x="10696" y="348337"/>
                  </a:moveTo>
                  <a:cubicBezTo>
                    <a:pt x="10696" y="348337"/>
                    <a:pt x="-6825" y="250260"/>
                    <a:pt x="2983" y="212873"/>
                  </a:cubicBezTo>
                  <a:cubicBezTo>
                    <a:pt x="12780" y="175477"/>
                    <a:pt x="27747" y="137079"/>
                    <a:pt x="38149" y="118214"/>
                  </a:cubicBezTo>
                  <a:cubicBezTo>
                    <a:pt x="48551" y="99349"/>
                    <a:pt x="84666" y="64079"/>
                    <a:pt x="114777" y="55042"/>
                  </a:cubicBezTo>
                  <a:cubicBezTo>
                    <a:pt x="107679" y="46871"/>
                    <a:pt x="105104" y="29673"/>
                    <a:pt x="105104" y="29673"/>
                  </a:cubicBezTo>
                  <a:lnTo>
                    <a:pt x="180367" y="26015"/>
                  </a:lnTo>
                  <a:lnTo>
                    <a:pt x="163169" y="0"/>
                  </a:lnTo>
                  <a:cubicBezTo>
                    <a:pt x="163169" y="0"/>
                    <a:pt x="224351" y="6879"/>
                    <a:pt x="271493" y="11184"/>
                  </a:cubicBezTo>
                  <a:cubicBezTo>
                    <a:pt x="318635" y="15488"/>
                    <a:pt x="401787" y="45245"/>
                    <a:pt x="431606" y="59826"/>
                  </a:cubicBezTo>
                  <a:cubicBezTo>
                    <a:pt x="461415" y="74408"/>
                    <a:pt x="483657" y="101142"/>
                    <a:pt x="492496" y="123624"/>
                  </a:cubicBezTo>
                  <a:cubicBezTo>
                    <a:pt x="501334" y="146106"/>
                    <a:pt x="524639" y="233521"/>
                    <a:pt x="522920" y="258473"/>
                  </a:cubicBezTo>
                  <a:cubicBezTo>
                    <a:pt x="521200" y="283425"/>
                    <a:pt x="509547" y="348358"/>
                    <a:pt x="509547" y="348358"/>
                  </a:cubicBezTo>
                  <a:lnTo>
                    <a:pt x="462228" y="324594"/>
                  </a:lnTo>
                  <a:cubicBezTo>
                    <a:pt x="462228" y="324594"/>
                    <a:pt x="423143" y="209569"/>
                    <a:pt x="397336" y="187796"/>
                  </a:cubicBezTo>
                  <a:cubicBezTo>
                    <a:pt x="304011" y="218919"/>
                    <a:pt x="248646" y="241109"/>
                    <a:pt x="190310" y="247393"/>
                  </a:cubicBezTo>
                  <a:cubicBezTo>
                    <a:pt x="131974" y="253678"/>
                    <a:pt x="68333" y="267082"/>
                    <a:pt x="68333" y="267082"/>
                  </a:cubicBezTo>
                  <a:lnTo>
                    <a:pt x="52418" y="342772"/>
                  </a:lnTo>
                  <a:lnTo>
                    <a:pt x="10706" y="348358"/>
                  </a:lnTo>
                  <a:close/>
                </a:path>
              </a:pathLst>
            </a:custGeom>
            <a:solidFill>
              <a:srgbClr val="FFFFFF"/>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92" name="Freeform: Shape 391">
              <a:extLst>
                <a:ext uri="{FF2B5EF4-FFF2-40B4-BE49-F238E27FC236}">
                  <a16:creationId xmlns:a16="http://schemas.microsoft.com/office/drawing/2014/main" id="{62B28984-1FA4-E209-287E-42668BA90516}"/>
                </a:ext>
              </a:extLst>
            </p:cNvPr>
            <p:cNvSpPr>
              <a:spLocks noGrp="1" noRot="1" noMove="1" noResize="1" noEditPoints="1" noAdjustHandles="1" noChangeArrowheads="1" noChangeShapeType="1"/>
            </p:cNvSpPr>
            <p:nvPr/>
          </p:nvSpPr>
          <p:spPr>
            <a:xfrm>
              <a:off x="2313607" y="3357501"/>
              <a:ext cx="1378540" cy="1072977"/>
            </a:xfrm>
            <a:custGeom>
              <a:avLst/>
              <a:gdLst>
                <a:gd name="connsiteX0" fmla="*/ 566639 w 1378540"/>
                <a:gd name="connsiteY0" fmla="*/ 17260 h 1072977"/>
                <a:gd name="connsiteX1" fmla="*/ 543386 w 1378540"/>
                <a:gd name="connsiteY1" fmla="*/ 12518 h 1072977"/>
                <a:gd name="connsiteX2" fmla="*/ 385357 w 1378540"/>
                <a:gd name="connsiteY2" fmla="*/ 64350 h 1072977"/>
                <a:gd name="connsiteX3" fmla="*/ 256939 w 1378540"/>
                <a:gd name="connsiteY3" fmla="*/ 154881 h 1072977"/>
                <a:gd name="connsiteX4" fmla="*/ 157767 w 1378540"/>
                <a:gd name="connsiteY4" fmla="*/ 284717 h 1072977"/>
                <a:gd name="connsiteX5" fmla="*/ 94835 w 1378540"/>
                <a:gd name="connsiteY5" fmla="*/ 430541 h 1072977"/>
                <a:gd name="connsiteX6" fmla="*/ 25940 w 1378540"/>
                <a:gd name="connsiteY6" fmla="*/ 693267 h 1072977"/>
                <a:gd name="connsiteX7" fmla="*/ 269 w 1378540"/>
                <a:gd name="connsiteY7" fmla="*/ 905713 h 1072977"/>
                <a:gd name="connsiteX8" fmla="*/ 67204 w 1378540"/>
                <a:gd name="connsiteY8" fmla="*/ 1036455 h 1072977"/>
                <a:gd name="connsiteX9" fmla="*/ 256856 w 1378540"/>
                <a:gd name="connsiteY9" fmla="*/ 1069141 h 1072977"/>
                <a:gd name="connsiteX10" fmla="*/ 1242552 w 1378540"/>
                <a:gd name="connsiteY10" fmla="*/ 1072862 h 1072977"/>
                <a:gd name="connsiteX11" fmla="*/ 1324016 w 1378540"/>
                <a:gd name="connsiteY11" fmla="*/ 1057301 h 1072977"/>
                <a:gd name="connsiteX12" fmla="*/ 1377975 w 1378540"/>
                <a:gd name="connsiteY12" fmla="*/ 916792 h 1072977"/>
                <a:gd name="connsiteX13" fmla="*/ 1355785 w 1378540"/>
                <a:gd name="connsiteY13" fmla="*/ 701417 h 1072977"/>
                <a:gd name="connsiteX14" fmla="*/ 1278990 w 1378540"/>
                <a:gd name="connsiteY14" fmla="*/ 410217 h 1072977"/>
                <a:gd name="connsiteX15" fmla="*/ 1167915 w 1378540"/>
                <a:gd name="connsiteY15" fmla="*/ 182106 h 1072977"/>
                <a:gd name="connsiteX16" fmla="*/ 969540 w 1378540"/>
                <a:gd name="connsiteY16" fmla="*/ 46079 h 1072977"/>
                <a:gd name="connsiteX17" fmla="*/ 796783 w 1378540"/>
                <a:gd name="connsiteY17" fmla="*/ 0 h 1072977"/>
                <a:gd name="connsiteX18" fmla="*/ 566629 w 1378540"/>
                <a:gd name="connsiteY18" fmla="*/ 17250 h 107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78540" h="1072977">
                  <a:moveTo>
                    <a:pt x="566639" y="17260"/>
                  </a:moveTo>
                  <a:cubicBezTo>
                    <a:pt x="566639" y="17260"/>
                    <a:pt x="563148" y="8505"/>
                    <a:pt x="543386" y="12518"/>
                  </a:cubicBezTo>
                  <a:cubicBezTo>
                    <a:pt x="523625" y="16520"/>
                    <a:pt x="432572" y="41816"/>
                    <a:pt x="385357" y="64350"/>
                  </a:cubicBezTo>
                  <a:cubicBezTo>
                    <a:pt x="338142" y="86884"/>
                    <a:pt x="276336" y="135089"/>
                    <a:pt x="256939" y="154881"/>
                  </a:cubicBezTo>
                  <a:cubicBezTo>
                    <a:pt x="237542" y="174674"/>
                    <a:pt x="179092" y="254189"/>
                    <a:pt x="157767" y="284717"/>
                  </a:cubicBezTo>
                  <a:cubicBezTo>
                    <a:pt x="136442" y="315245"/>
                    <a:pt x="98378" y="410801"/>
                    <a:pt x="94835" y="430541"/>
                  </a:cubicBezTo>
                  <a:cubicBezTo>
                    <a:pt x="91291" y="450282"/>
                    <a:pt x="33841" y="655714"/>
                    <a:pt x="25940" y="693267"/>
                  </a:cubicBezTo>
                  <a:cubicBezTo>
                    <a:pt x="18040" y="730820"/>
                    <a:pt x="-2587" y="858831"/>
                    <a:pt x="269" y="905713"/>
                  </a:cubicBezTo>
                  <a:cubicBezTo>
                    <a:pt x="3125" y="952594"/>
                    <a:pt x="20760" y="1003332"/>
                    <a:pt x="67204" y="1036455"/>
                  </a:cubicBezTo>
                  <a:cubicBezTo>
                    <a:pt x="113648" y="1069568"/>
                    <a:pt x="256856" y="1069141"/>
                    <a:pt x="256856" y="1069141"/>
                  </a:cubicBezTo>
                  <a:lnTo>
                    <a:pt x="1242552" y="1072862"/>
                  </a:lnTo>
                  <a:cubicBezTo>
                    <a:pt x="1242552" y="1072862"/>
                    <a:pt x="1288089" y="1075343"/>
                    <a:pt x="1324016" y="1057301"/>
                  </a:cubicBezTo>
                  <a:cubicBezTo>
                    <a:pt x="1359954" y="1039259"/>
                    <a:pt x="1382457" y="959484"/>
                    <a:pt x="1377975" y="916792"/>
                  </a:cubicBezTo>
                  <a:cubicBezTo>
                    <a:pt x="1373493" y="874111"/>
                    <a:pt x="1369032" y="734509"/>
                    <a:pt x="1355785" y="701417"/>
                  </a:cubicBezTo>
                  <a:cubicBezTo>
                    <a:pt x="1342537" y="668325"/>
                    <a:pt x="1278990" y="410217"/>
                    <a:pt x="1278990" y="410217"/>
                  </a:cubicBezTo>
                  <a:cubicBezTo>
                    <a:pt x="1278990" y="410217"/>
                    <a:pt x="1220560" y="233677"/>
                    <a:pt x="1167915" y="182106"/>
                  </a:cubicBezTo>
                  <a:cubicBezTo>
                    <a:pt x="1115270" y="130534"/>
                    <a:pt x="1004393" y="55678"/>
                    <a:pt x="969540" y="46079"/>
                  </a:cubicBezTo>
                  <a:cubicBezTo>
                    <a:pt x="934686" y="36469"/>
                    <a:pt x="796783" y="0"/>
                    <a:pt x="796783" y="0"/>
                  </a:cubicBezTo>
                  <a:lnTo>
                    <a:pt x="566629" y="17250"/>
                  </a:lnTo>
                  <a:close/>
                </a:path>
              </a:pathLst>
            </a:custGeom>
            <a:solidFill>
              <a:srgbClr val="5AC1FF"/>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93" name="Freeform: Shape 392">
              <a:extLst>
                <a:ext uri="{FF2B5EF4-FFF2-40B4-BE49-F238E27FC236}">
                  <a16:creationId xmlns:a16="http://schemas.microsoft.com/office/drawing/2014/main" id="{BD66F9CC-F280-7DEF-F8CA-E749CD005FAE}"/>
                </a:ext>
              </a:extLst>
            </p:cNvPr>
            <p:cNvSpPr>
              <a:spLocks noGrp="1" noRot="1" noMove="1" noResize="1" noEditPoints="1" noAdjustHandles="1" noChangeArrowheads="1" noChangeShapeType="1"/>
            </p:cNvSpPr>
            <p:nvPr/>
          </p:nvSpPr>
          <p:spPr>
            <a:xfrm>
              <a:off x="2314455" y="3367850"/>
              <a:ext cx="601770" cy="1025356"/>
            </a:xfrm>
            <a:custGeom>
              <a:avLst/>
              <a:gdLst>
                <a:gd name="connsiteX0" fmla="*/ 601760 w 601770"/>
                <a:gd name="connsiteY0" fmla="*/ 20794 h 1025356"/>
                <a:gd name="connsiteX1" fmla="*/ 154511 w 601770"/>
                <a:gd name="connsiteY1" fmla="*/ 354780 h 1025356"/>
                <a:gd name="connsiteX2" fmla="*/ 70170 w 601770"/>
                <a:gd name="connsiteY2" fmla="*/ 1025356 h 1025356"/>
                <a:gd name="connsiteX3" fmla="*/ 12939 w 601770"/>
                <a:gd name="connsiteY3" fmla="*/ 742682 h 1025356"/>
                <a:gd name="connsiteX4" fmla="*/ 191762 w 601770"/>
                <a:gd name="connsiteY4" fmla="*/ 219503 h 1025356"/>
                <a:gd name="connsiteX5" fmla="*/ 340442 w 601770"/>
                <a:gd name="connsiteY5" fmla="*/ 72887 h 1025356"/>
                <a:gd name="connsiteX6" fmla="*/ 552252 w 601770"/>
                <a:gd name="connsiteY6" fmla="*/ 418 h 1025356"/>
                <a:gd name="connsiteX7" fmla="*/ 601770 w 601770"/>
                <a:gd name="connsiteY7" fmla="*/ 20794 h 1025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1770" h="1025356">
                  <a:moveTo>
                    <a:pt x="601760" y="20794"/>
                  </a:moveTo>
                  <a:cubicBezTo>
                    <a:pt x="366311" y="41171"/>
                    <a:pt x="209553" y="212009"/>
                    <a:pt x="154511" y="354780"/>
                  </a:cubicBezTo>
                  <a:cubicBezTo>
                    <a:pt x="94038" y="511631"/>
                    <a:pt x="-30419" y="914073"/>
                    <a:pt x="70170" y="1025356"/>
                  </a:cubicBezTo>
                  <a:cubicBezTo>
                    <a:pt x="-8479" y="953429"/>
                    <a:pt x="-10210" y="904255"/>
                    <a:pt x="12939" y="742682"/>
                  </a:cubicBezTo>
                  <a:cubicBezTo>
                    <a:pt x="37578" y="570676"/>
                    <a:pt x="132415" y="293036"/>
                    <a:pt x="191762" y="219503"/>
                  </a:cubicBezTo>
                  <a:cubicBezTo>
                    <a:pt x="251109" y="145961"/>
                    <a:pt x="259780" y="115453"/>
                    <a:pt x="340442" y="72887"/>
                  </a:cubicBezTo>
                  <a:cubicBezTo>
                    <a:pt x="421103" y="30310"/>
                    <a:pt x="535096" y="4295"/>
                    <a:pt x="552252" y="418"/>
                  </a:cubicBezTo>
                  <a:cubicBezTo>
                    <a:pt x="569408" y="-3449"/>
                    <a:pt x="601770" y="20794"/>
                    <a:pt x="601770" y="20794"/>
                  </a:cubicBezTo>
                  <a:close/>
                </a:path>
              </a:pathLst>
            </a:custGeom>
            <a:solidFill>
              <a:srgbClr val="FFFFFF"/>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94" name="Freeform: Shape 393">
              <a:extLst>
                <a:ext uri="{FF2B5EF4-FFF2-40B4-BE49-F238E27FC236}">
                  <a16:creationId xmlns:a16="http://schemas.microsoft.com/office/drawing/2014/main" id="{05F5F486-D9C7-2617-D980-B6D8EB36F3AF}"/>
                </a:ext>
              </a:extLst>
            </p:cNvPr>
            <p:cNvSpPr>
              <a:spLocks noGrp="1" noRot="1" noMove="1" noResize="1" noEditPoints="1" noAdjustHandles="1" noChangeArrowheads="1" noChangeShapeType="1"/>
            </p:cNvSpPr>
            <p:nvPr/>
          </p:nvSpPr>
          <p:spPr>
            <a:xfrm>
              <a:off x="2728498" y="2769911"/>
              <a:ext cx="563472" cy="633909"/>
            </a:xfrm>
            <a:custGeom>
              <a:avLst/>
              <a:gdLst>
                <a:gd name="connsiteX0" fmla="*/ 166820 w 563472"/>
                <a:gd name="connsiteY0" fmla="*/ 446488 h 633909"/>
                <a:gd name="connsiteX1" fmla="*/ 147350 w 563472"/>
                <a:gd name="connsiteY1" fmla="*/ 596732 h 633909"/>
                <a:gd name="connsiteX2" fmla="*/ 271651 w 563472"/>
                <a:gd name="connsiteY2" fmla="*/ 633878 h 633909"/>
                <a:gd name="connsiteX3" fmla="*/ 412921 w 563472"/>
                <a:gd name="connsiteY3" fmla="*/ 597920 h 633909"/>
                <a:gd name="connsiteX4" fmla="*/ 387760 w 563472"/>
                <a:gd name="connsiteY4" fmla="*/ 491806 h 633909"/>
                <a:gd name="connsiteX5" fmla="*/ 396255 w 563472"/>
                <a:gd name="connsiteY5" fmla="*/ 448698 h 633909"/>
                <a:gd name="connsiteX6" fmla="*/ 456790 w 563472"/>
                <a:gd name="connsiteY6" fmla="*/ 351756 h 633909"/>
                <a:gd name="connsiteX7" fmla="*/ 486787 w 563472"/>
                <a:gd name="connsiteY7" fmla="*/ 286354 h 633909"/>
                <a:gd name="connsiteX8" fmla="*/ 553064 w 563472"/>
                <a:gd name="connsiteY8" fmla="*/ 264747 h 633909"/>
                <a:gd name="connsiteX9" fmla="*/ 555764 w 563472"/>
                <a:gd name="connsiteY9" fmla="*/ 212092 h 633909"/>
                <a:gd name="connsiteX10" fmla="*/ 528394 w 563472"/>
                <a:gd name="connsiteY10" fmla="*/ 186045 h 633909"/>
                <a:gd name="connsiteX11" fmla="*/ 488162 w 563472"/>
                <a:gd name="connsiteY11" fmla="*/ 176686 h 633909"/>
                <a:gd name="connsiteX12" fmla="*/ 416965 w 563472"/>
                <a:gd name="connsiteY12" fmla="*/ 0 h 633909"/>
                <a:gd name="connsiteX13" fmla="*/ 81312 w 563472"/>
                <a:gd name="connsiteY13" fmla="*/ 79661 h 633909"/>
                <a:gd name="connsiteX14" fmla="*/ 73839 w 563472"/>
                <a:gd name="connsiteY14" fmla="*/ 182179 h 633909"/>
                <a:gd name="connsiteX15" fmla="*/ 296 w 563472"/>
                <a:gd name="connsiteY15" fmla="*/ 222358 h 633909"/>
                <a:gd name="connsiteX16" fmla="*/ 26593 w 563472"/>
                <a:gd name="connsiteY16" fmla="*/ 284613 h 633909"/>
                <a:gd name="connsiteX17" fmla="*/ 73839 w 563472"/>
                <a:gd name="connsiteY17" fmla="*/ 282518 h 633909"/>
                <a:gd name="connsiteX18" fmla="*/ 100375 w 563472"/>
                <a:gd name="connsiteY18" fmla="*/ 361512 h 633909"/>
                <a:gd name="connsiteX19" fmla="*/ 134207 w 563472"/>
                <a:gd name="connsiteY19" fmla="*/ 415970 h 633909"/>
                <a:gd name="connsiteX20" fmla="*/ 166830 w 563472"/>
                <a:gd name="connsiteY20" fmla="*/ 446499 h 63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3472" h="633909">
                  <a:moveTo>
                    <a:pt x="166820" y="446488"/>
                  </a:moveTo>
                  <a:cubicBezTo>
                    <a:pt x="166820" y="446488"/>
                    <a:pt x="168873" y="569341"/>
                    <a:pt x="147350" y="596732"/>
                  </a:cubicBezTo>
                  <a:cubicBezTo>
                    <a:pt x="152468" y="608280"/>
                    <a:pt x="211283" y="632690"/>
                    <a:pt x="271651" y="633878"/>
                  </a:cubicBezTo>
                  <a:cubicBezTo>
                    <a:pt x="332020" y="635077"/>
                    <a:pt x="419497" y="602099"/>
                    <a:pt x="412921" y="597920"/>
                  </a:cubicBezTo>
                  <a:cubicBezTo>
                    <a:pt x="406344" y="593740"/>
                    <a:pt x="387760" y="491806"/>
                    <a:pt x="387760" y="491806"/>
                  </a:cubicBezTo>
                  <a:lnTo>
                    <a:pt x="396255" y="448698"/>
                  </a:lnTo>
                  <a:cubicBezTo>
                    <a:pt x="396255" y="448698"/>
                    <a:pt x="442917" y="398273"/>
                    <a:pt x="456790" y="351756"/>
                  </a:cubicBezTo>
                  <a:cubicBezTo>
                    <a:pt x="464326" y="326491"/>
                    <a:pt x="486787" y="286354"/>
                    <a:pt x="486787" y="286354"/>
                  </a:cubicBezTo>
                  <a:cubicBezTo>
                    <a:pt x="486787" y="286354"/>
                    <a:pt x="539484" y="283425"/>
                    <a:pt x="553064" y="264747"/>
                  </a:cubicBezTo>
                  <a:cubicBezTo>
                    <a:pt x="566645" y="246070"/>
                    <a:pt x="566281" y="232593"/>
                    <a:pt x="555764" y="212092"/>
                  </a:cubicBezTo>
                  <a:cubicBezTo>
                    <a:pt x="545247" y="191590"/>
                    <a:pt x="535096" y="187598"/>
                    <a:pt x="528394" y="186045"/>
                  </a:cubicBezTo>
                  <a:cubicBezTo>
                    <a:pt x="521692" y="184492"/>
                    <a:pt x="488162" y="176686"/>
                    <a:pt x="488162" y="176686"/>
                  </a:cubicBezTo>
                  <a:cubicBezTo>
                    <a:pt x="488162" y="176686"/>
                    <a:pt x="468630" y="75648"/>
                    <a:pt x="416965" y="0"/>
                  </a:cubicBezTo>
                  <a:cubicBezTo>
                    <a:pt x="347352" y="33717"/>
                    <a:pt x="201632" y="64079"/>
                    <a:pt x="81312" y="79661"/>
                  </a:cubicBezTo>
                  <a:cubicBezTo>
                    <a:pt x="64281" y="122696"/>
                    <a:pt x="73839" y="182179"/>
                    <a:pt x="73839" y="182179"/>
                  </a:cubicBezTo>
                  <a:cubicBezTo>
                    <a:pt x="73839" y="182179"/>
                    <a:pt x="4580" y="166107"/>
                    <a:pt x="296" y="222358"/>
                  </a:cubicBezTo>
                  <a:cubicBezTo>
                    <a:pt x="-1559" y="246674"/>
                    <a:pt x="5080" y="273951"/>
                    <a:pt x="26593" y="284613"/>
                  </a:cubicBezTo>
                  <a:cubicBezTo>
                    <a:pt x="48115" y="295275"/>
                    <a:pt x="73839" y="282518"/>
                    <a:pt x="73839" y="282518"/>
                  </a:cubicBezTo>
                  <a:cubicBezTo>
                    <a:pt x="73839" y="282518"/>
                    <a:pt x="86627" y="341187"/>
                    <a:pt x="100375" y="361512"/>
                  </a:cubicBezTo>
                  <a:cubicBezTo>
                    <a:pt x="114122" y="381836"/>
                    <a:pt x="130507" y="412343"/>
                    <a:pt x="134207" y="415970"/>
                  </a:cubicBezTo>
                  <a:cubicBezTo>
                    <a:pt x="137907" y="419598"/>
                    <a:pt x="166830" y="446499"/>
                    <a:pt x="166830" y="446499"/>
                  </a:cubicBezTo>
                  <a:close/>
                </a:path>
              </a:pathLst>
            </a:custGeom>
            <a:solidFill>
              <a:srgbClr val="FFFFFF"/>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95" name="Freeform: Shape 394">
              <a:extLst>
                <a:ext uri="{FF2B5EF4-FFF2-40B4-BE49-F238E27FC236}">
                  <a16:creationId xmlns:a16="http://schemas.microsoft.com/office/drawing/2014/main" id="{DB9CC58D-4832-C105-967F-93205E450FBB}"/>
                </a:ext>
              </a:extLst>
            </p:cNvPr>
            <p:cNvSpPr>
              <a:spLocks noGrp="1" noRot="1" noMove="1" noResize="1" noEditPoints="1" noAdjustHandles="1" noChangeArrowheads="1" noChangeShapeType="1"/>
            </p:cNvSpPr>
            <p:nvPr/>
          </p:nvSpPr>
          <p:spPr>
            <a:xfrm>
              <a:off x="3354317" y="3754711"/>
              <a:ext cx="78605" cy="661873"/>
            </a:xfrm>
            <a:custGeom>
              <a:avLst/>
              <a:gdLst>
                <a:gd name="connsiteX0" fmla="*/ 72788 w 78605"/>
                <a:gd name="connsiteY0" fmla="*/ 661873 h 661873"/>
                <a:gd name="connsiteX1" fmla="*/ 66982 w 78605"/>
                <a:gd name="connsiteY1" fmla="*/ 656214 h 661873"/>
                <a:gd name="connsiteX2" fmla="*/ 28648 w 78605"/>
                <a:gd name="connsiteY2" fmla="*/ 273867 h 661873"/>
                <a:gd name="connsiteX3" fmla="*/ 17 w 78605"/>
                <a:gd name="connsiteY3" fmla="*/ 6253 h 661873"/>
                <a:gd name="connsiteX4" fmla="*/ 5374 w 78605"/>
                <a:gd name="connsiteY4" fmla="*/ 21 h 661873"/>
                <a:gd name="connsiteX5" fmla="*/ 11607 w 78605"/>
                <a:gd name="connsiteY5" fmla="*/ 5378 h 661873"/>
                <a:gd name="connsiteX6" fmla="*/ 40196 w 78605"/>
                <a:gd name="connsiteY6" fmla="*/ 272543 h 661873"/>
                <a:gd name="connsiteX7" fmla="*/ 78604 w 78605"/>
                <a:gd name="connsiteY7" fmla="*/ 655922 h 661873"/>
                <a:gd name="connsiteX8" fmla="*/ 72944 w 78605"/>
                <a:gd name="connsiteY8" fmla="*/ 661873 h 661873"/>
                <a:gd name="connsiteX9" fmla="*/ 72798 w 78605"/>
                <a:gd name="connsiteY9" fmla="*/ 661873 h 66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605" h="661873">
                  <a:moveTo>
                    <a:pt x="72788" y="661873"/>
                  </a:moveTo>
                  <a:cubicBezTo>
                    <a:pt x="69651" y="661873"/>
                    <a:pt x="67066" y="659372"/>
                    <a:pt x="66982" y="656214"/>
                  </a:cubicBezTo>
                  <a:cubicBezTo>
                    <a:pt x="65398" y="593949"/>
                    <a:pt x="45876" y="423892"/>
                    <a:pt x="28648" y="273867"/>
                  </a:cubicBezTo>
                  <a:cubicBezTo>
                    <a:pt x="15984" y="163584"/>
                    <a:pt x="4029" y="59420"/>
                    <a:pt x="17" y="6253"/>
                  </a:cubicBezTo>
                  <a:cubicBezTo>
                    <a:pt x="-223" y="3054"/>
                    <a:pt x="2174" y="271"/>
                    <a:pt x="5374" y="21"/>
                  </a:cubicBezTo>
                  <a:cubicBezTo>
                    <a:pt x="8553" y="-250"/>
                    <a:pt x="11356" y="2178"/>
                    <a:pt x="11607" y="5378"/>
                  </a:cubicBezTo>
                  <a:cubicBezTo>
                    <a:pt x="15598" y="58315"/>
                    <a:pt x="27543" y="162375"/>
                    <a:pt x="40196" y="272543"/>
                  </a:cubicBezTo>
                  <a:cubicBezTo>
                    <a:pt x="58290" y="430156"/>
                    <a:pt x="76999" y="593136"/>
                    <a:pt x="78604" y="655922"/>
                  </a:cubicBezTo>
                  <a:cubicBezTo>
                    <a:pt x="78687" y="659132"/>
                    <a:pt x="76154" y="661790"/>
                    <a:pt x="72944" y="661873"/>
                  </a:cubicBezTo>
                  <a:cubicBezTo>
                    <a:pt x="72892" y="661873"/>
                    <a:pt x="72840" y="661873"/>
                    <a:pt x="72798" y="661873"/>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96" name="Freeform: Shape 395">
              <a:extLst>
                <a:ext uri="{FF2B5EF4-FFF2-40B4-BE49-F238E27FC236}">
                  <a16:creationId xmlns:a16="http://schemas.microsoft.com/office/drawing/2014/main" id="{C6BD43A2-C50C-52D4-3A85-279B7A74EDDE}"/>
                </a:ext>
              </a:extLst>
            </p:cNvPr>
            <p:cNvSpPr>
              <a:spLocks noGrp="1" noRot="1" noMove="1" noResize="1" noEditPoints="1" noAdjustHandles="1" noChangeArrowheads="1" noChangeShapeType="1"/>
            </p:cNvSpPr>
            <p:nvPr/>
          </p:nvSpPr>
          <p:spPr>
            <a:xfrm>
              <a:off x="2582103" y="3754712"/>
              <a:ext cx="78595" cy="661871"/>
            </a:xfrm>
            <a:custGeom>
              <a:avLst/>
              <a:gdLst>
                <a:gd name="connsiteX0" fmla="*/ 5808 w 78595"/>
                <a:gd name="connsiteY0" fmla="*/ 661872 h 661871"/>
                <a:gd name="connsiteX1" fmla="*/ 5662 w 78595"/>
                <a:gd name="connsiteY1" fmla="*/ 661872 h 661871"/>
                <a:gd name="connsiteX2" fmla="*/ 2 w 78595"/>
                <a:gd name="connsiteY2" fmla="*/ 655921 h 661871"/>
                <a:gd name="connsiteX3" fmla="*/ 38097 w 78595"/>
                <a:gd name="connsiteY3" fmla="*/ 275596 h 661871"/>
                <a:gd name="connsiteX4" fmla="*/ 66989 w 78595"/>
                <a:gd name="connsiteY4" fmla="*/ 5377 h 661871"/>
                <a:gd name="connsiteX5" fmla="*/ 73222 w 78595"/>
                <a:gd name="connsiteY5" fmla="*/ 19 h 661871"/>
                <a:gd name="connsiteX6" fmla="*/ 78579 w 78595"/>
                <a:gd name="connsiteY6" fmla="*/ 6252 h 661871"/>
                <a:gd name="connsiteX7" fmla="*/ 49645 w 78595"/>
                <a:gd name="connsiteY7" fmla="*/ 276919 h 661871"/>
                <a:gd name="connsiteX8" fmla="*/ 11623 w 78595"/>
                <a:gd name="connsiteY8" fmla="*/ 656212 h 661871"/>
                <a:gd name="connsiteX9" fmla="*/ 5818 w 78595"/>
                <a:gd name="connsiteY9" fmla="*/ 661872 h 661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95" h="661871">
                  <a:moveTo>
                    <a:pt x="5808" y="661872"/>
                  </a:moveTo>
                  <a:cubicBezTo>
                    <a:pt x="5808" y="661872"/>
                    <a:pt x="5703" y="661872"/>
                    <a:pt x="5662" y="661872"/>
                  </a:cubicBezTo>
                  <a:cubicBezTo>
                    <a:pt x="2451" y="661788"/>
                    <a:pt x="-81" y="659120"/>
                    <a:pt x="2" y="655921"/>
                  </a:cubicBezTo>
                  <a:cubicBezTo>
                    <a:pt x="1586" y="593561"/>
                    <a:pt x="20149" y="431916"/>
                    <a:pt x="38097" y="275596"/>
                  </a:cubicBezTo>
                  <a:cubicBezTo>
                    <a:pt x="50854" y="164521"/>
                    <a:pt x="62903" y="59595"/>
                    <a:pt x="66989" y="5377"/>
                  </a:cubicBezTo>
                  <a:cubicBezTo>
                    <a:pt x="67228" y="2177"/>
                    <a:pt x="70011" y="-241"/>
                    <a:pt x="73222" y="19"/>
                  </a:cubicBezTo>
                  <a:cubicBezTo>
                    <a:pt x="76421" y="259"/>
                    <a:pt x="78819" y="3052"/>
                    <a:pt x="78579" y="6252"/>
                  </a:cubicBezTo>
                  <a:cubicBezTo>
                    <a:pt x="74472" y="60700"/>
                    <a:pt x="62413" y="165730"/>
                    <a:pt x="49645" y="276919"/>
                  </a:cubicBezTo>
                  <a:cubicBezTo>
                    <a:pt x="32563" y="425714"/>
                    <a:pt x="13197" y="594374"/>
                    <a:pt x="11623" y="656212"/>
                  </a:cubicBezTo>
                  <a:cubicBezTo>
                    <a:pt x="11540" y="659371"/>
                    <a:pt x="8955" y="661872"/>
                    <a:pt x="5818" y="661872"/>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97" name="Freeform: Shape 396">
              <a:extLst>
                <a:ext uri="{FF2B5EF4-FFF2-40B4-BE49-F238E27FC236}">
                  <a16:creationId xmlns:a16="http://schemas.microsoft.com/office/drawing/2014/main" id="{0AB69950-93D3-34C9-620E-9F8C353BD794}"/>
                </a:ext>
              </a:extLst>
            </p:cNvPr>
            <p:cNvSpPr>
              <a:spLocks noGrp="1" noRot="1" noMove="1" noResize="1" noEditPoints="1" noAdjustHandles="1" noChangeArrowheads="1" noChangeShapeType="1"/>
            </p:cNvSpPr>
            <p:nvPr/>
          </p:nvSpPr>
          <p:spPr>
            <a:xfrm>
              <a:off x="2308078" y="3212181"/>
              <a:ext cx="596349" cy="1222247"/>
            </a:xfrm>
            <a:custGeom>
              <a:avLst/>
              <a:gdLst>
                <a:gd name="connsiteX0" fmla="*/ 234900 w 596349"/>
                <a:gd name="connsiteY0" fmla="*/ 1222216 h 1222247"/>
                <a:gd name="connsiteX1" fmla="*/ 234786 w 596349"/>
                <a:gd name="connsiteY1" fmla="*/ 1222216 h 1222247"/>
                <a:gd name="connsiteX2" fmla="*/ 34242 w 596349"/>
                <a:gd name="connsiteY2" fmla="*/ 1150623 h 1222247"/>
                <a:gd name="connsiteX3" fmla="*/ 3162 w 596349"/>
                <a:gd name="connsiteY3" fmla="*/ 967933 h 1222247"/>
                <a:gd name="connsiteX4" fmla="*/ 65813 w 596349"/>
                <a:gd name="connsiteY4" fmla="*/ 675420 h 1222247"/>
                <a:gd name="connsiteX5" fmla="*/ 66594 w 596349"/>
                <a:gd name="connsiteY5" fmla="*/ 672470 h 1222247"/>
                <a:gd name="connsiteX6" fmla="*/ 561850 w 596349"/>
                <a:gd name="connsiteY6" fmla="*/ 149657 h 1222247"/>
                <a:gd name="connsiteX7" fmla="*/ 581466 w 596349"/>
                <a:gd name="connsiteY7" fmla="*/ 6876 h 1222247"/>
                <a:gd name="connsiteX8" fmla="*/ 586104 w 596349"/>
                <a:gd name="connsiteY8" fmla="*/ 101 h 1222247"/>
                <a:gd name="connsiteX9" fmla="*/ 592879 w 596349"/>
                <a:gd name="connsiteY9" fmla="*/ 4750 h 1222247"/>
                <a:gd name="connsiteX10" fmla="*/ 570585 w 596349"/>
                <a:gd name="connsiteY10" fmla="*/ 157828 h 1222247"/>
                <a:gd name="connsiteX11" fmla="*/ 566488 w 596349"/>
                <a:gd name="connsiteY11" fmla="*/ 160673 h 1222247"/>
                <a:gd name="connsiteX12" fmla="*/ 77830 w 596349"/>
                <a:gd name="connsiteY12" fmla="*/ 675441 h 1222247"/>
                <a:gd name="connsiteX13" fmla="*/ 77048 w 596349"/>
                <a:gd name="connsiteY13" fmla="*/ 678390 h 1222247"/>
                <a:gd name="connsiteX14" fmla="*/ 14721 w 596349"/>
                <a:gd name="connsiteY14" fmla="*/ 969174 h 1222247"/>
                <a:gd name="connsiteX15" fmla="*/ 43508 w 596349"/>
                <a:gd name="connsiteY15" fmla="*/ 1143639 h 1222247"/>
                <a:gd name="connsiteX16" fmla="*/ 235005 w 596349"/>
                <a:gd name="connsiteY16" fmla="*/ 1210626 h 1222247"/>
                <a:gd name="connsiteX17" fmla="*/ 240706 w 596349"/>
                <a:gd name="connsiteY17" fmla="*/ 1216546 h 1222247"/>
                <a:gd name="connsiteX18" fmla="*/ 234900 w 596349"/>
                <a:gd name="connsiteY18" fmla="*/ 1222248 h 1222247"/>
                <a:gd name="connsiteX19" fmla="*/ 565550 w 596349"/>
                <a:gd name="connsiteY19" fmla="*/ 154920 h 1222247"/>
                <a:gd name="connsiteX20" fmla="*/ 565550 w 596349"/>
                <a:gd name="connsiteY20" fmla="*/ 154920 h 1222247"/>
                <a:gd name="connsiteX21" fmla="*/ 565550 w 596349"/>
                <a:gd name="connsiteY21" fmla="*/ 154920 h 1222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96349" h="1222247">
                  <a:moveTo>
                    <a:pt x="234900" y="1222216"/>
                  </a:moveTo>
                  <a:cubicBezTo>
                    <a:pt x="234900" y="1222216"/>
                    <a:pt x="234827" y="1222216"/>
                    <a:pt x="234786" y="1222216"/>
                  </a:cubicBezTo>
                  <a:cubicBezTo>
                    <a:pt x="133456" y="1220309"/>
                    <a:pt x="69732" y="1197556"/>
                    <a:pt x="34242" y="1150623"/>
                  </a:cubicBezTo>
                  <a:cubicBezTo>
                    <a:pt x="4110" y="1110766"/>
                    <a:pt x="-5770" y="1052722"/>
                    <a:pt x="3162" y="967933"/>
                  </a:cubicBezTo>
                  <a:cubicBezTo>
                    <a:pt x="11104" y="892515"/>
                    <a:pt x="33023" y="800086"/>
                    <a:pt x="65813" y="675420"/>
                  </a:cubicBezTo>
                  <a:lnTo>
                    <a:pt x="66594" y="672470"/>
                  </a:lnTo>
                  <a:cubicBezTo>
                    <a:pt x="105888" y="522977"/>
                    <a:pt x="187550" y="212297"/>
                    <a:pt x="561850" y="149657"/>
                  </a:cubicBezTo>
                  <a:cubicBezTo>
                    <a:pt x="595985" y="87496"/>
                    <a:pt x="581612" y="7689"/>
                    <a:pt x="581466" y="6876"/>
                  </a:cubicBezTo>
                  <a:cubicBezTo>
                    <a:pt x="580872" y="3718"/>
                    <a:pt x="582956" y="685"/>
                    <a:pt x="586104" y="101"/>
                  </a:cubicBezTo>
                  <a:cubicBezTo>
                    <a:pt x="589262" y="-493"/>
                    <a:pt x="592295" y="1592"/>
                    <a:pt x="592879" y="4750"/>
                  </a:cubicBezTo>
                  <a:cubicBezTo>
                    <a:pt x="593535" y="8273"/>
                    <a:pt x="608544" y="91675"/>
                    <a:pt x="570585" y="157828"/>
                  </a:cubicBezTo>
                  <a:cubicBezTo>
                    <a:pt x="569720" y="159339"/>
                    <a:pt x="568208" y="160392"/>
                    <a:pt x="566488" y="160673"/>
                  </a:cubicBezTo>
                  <a:cubicBezTo>
                    <a:pt x="197274" y="221042"/>
                    <a:pt x="116603" y="527949"/>
                    <a:pt x="77830" y="675441"/>
                  </a:cubicBezTo>
                  <a:lnTo>
                    <a:pt x="77048" y="678390"/>
                  </a:lnTo>
                  <a:cubicBezTo>
                    <a:pt x="44404" y="802535"/>
                    <a:pt x="22590" y="894484"/>
                    <a:pt x="14721" y="969174"/>
                  </a:cubicBezTo>
                  <a:cubicBezTo>
                    <a:pt x="6122" y="1050846"/>
                    <a:pt x="15262" y="1106284"/>
                    <a:pt x="43508" y="1143639"/>
                  </a:cubicBezTo>
                  <a:cubicBezTo>
                    <a:pt x="76673" y="1187509"/>
                    <a:pt x="137531" y="1208792"/>
                    <a:pt x="235005" y="1210626"/>
                  </a:cubicBezTo>
                  <a:cubicBezTo>
                    <a:pt x="238215" y="1210689"/>
                    <a:pt x="240758" y="1213336"/>
                    <a:pt x="240706" y="1216546"/>
                  </a:cubicBezTo>
                  <a:cubicBezTo>
                    <a:pt x="240643" y="1219715"/>
                    <a:pt x="238058" y="1222248"/>
                    <a:pt x="234900" y="1222248"/>
                  </a:cubicBezTo>
                  <a:close/>
                  <a:moveTo>
                    <a:pt x="565550" y="154920"/>
                  </a:moveTo>
                  <a:lnTo>
                    <a:pt x="565550" y="154920"/>
                  </a:lnTo>
                  <a:lnTo>
                    <a:pt x="565550" y="154920"/>
                  </a:ln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399" name="Freeform: Shape 398">
              <a:extLst>
                <a:ext uri="{FF2B5EF4-FFF2-40B4-BE49-F238E27FC236}">
                  <a16:creationId xmlns:a16="http://schemas.microsoft.com/office/drawing/2014/main" id="{F015F699-BD81-B4C2-C1C6-62D183DF9FA4}"/>
                </a:ext>
              </a:extLst>
            </p:cNvPr>
            <p:cNvSpPr>
              <a:spLocks noGrp="1" noRot="1" noMove="1" noResize="1" noEditPoints="1" noAdjustHandles="1" noChangeArrowheads="1" noChangeShapeType="1"/>
            </p:cNvSpPr>
            <p:nvPr/>
          </p:nvSpPr>
          <p:spPr>
            <a:xfrm>
              <a:off x="2968824" y="3094996"/>
              <a:ext cx="107266" cy="64256"/>
            </a:xfrm>
            <a:custGeom>
              <a:avLst/>
              <a:gdLst>
                <a:gd name="connsiteX0" fmla="*/ 64865 w 107266"/>
                <a:gd name="connsiteY0" fmla="*/ 61754 h 64256"/>
                <a:gd name="connsiteX1" fmla="*/ 104972 w 107266"/>
                <a:gd name="connsiteY1" fmla="*/ 24639 h 64256"/>
                <a:gd name="connsiteX2" fmla="*/ 101960 w 107266"/>
                <a:gd name="connsiteY2" fmla="*/ 927 h 64256"/>
                <a:gd name="connsiteX3" fmla="*/ 49804 w 107266"/>
                <a:gd name="connsiteY3" fmla="*/ 13497 h 64256"/>
                <a:gd name="connsiteX4" fmla="*/ 5 w 107266"/>
                <a:gd name="connsiteY4" fmla="*/ 36375 h 64256"/>
                <a:gd name="connsiteX5" fmla="*/ 64865 w 107266"/>
                <a:gd name="connsiteY5" fmla="*/ 61754 h 6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66" h="64256">
                  <a:moveTo>
                    <a:pt x="64865" y="61754"/>
                  </a:moveTo>
                  <a:cubicBezTo>
                    <a:pt x="87993" y="55459"/>
                    <a:pt x="100146" y="42555"/>
                    <a:pt x="104972" y="24639"/>
                  </a:cubicBezTo>
                  <a:cubicBezTo>
                    <a:pt x="108672" y="10943"/>
                    <a:pt x="108057" y="3825"/>
                    <a:pt x="101960" y="927"/>
                  </a:cubicBezTo>
                  <a:cubicBezTo>
                    <a:pt x="94247" y="-2731"/>
                    <a:pt x="76778" y="5054"/>
                    <a:pt x="49804" y="13497"/>
                  </a:cubicBezTo>
                  <a:cubicBezTo>
                    <a:pt x="30116" y="19657"/>
                    <a:pt x="484" y="21262"/>
                    <a:pt x="5" y="36375"/>
                  </a:cubicBezTo>
                  <a:cubicBezTo>
                    <a:pt x="-412" y="49393"/>
                    <a:pt x="28125" y="71760"/>
                    <a:pt x="64865" y="61754"/>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400" name="Freeform: Shape 399">
              <a:extLst>
                <a:ext uri="{FF2B5EF4-FFF2-40B4-BE49-F238E27FC236}">
                  <a16:creationId xmlns:a16="http://schemas.microsoft.com/office/drawing/2014/main" id="{F52A572D-2EE2-9CB0-D5B3-0ABFE6FB413A}"/>
                </a:ext>
              </a:extLst>
            </p:cNvPr>
            <p:cNvSpPr>
              <a:spLocks noGrp="1" noRot="1" noMove="1" noResize="1" noEditPoints="1" noAdjustHandles="1" noChangeArrowheads="1" noChangeShapeType="1"/>
            </p:cNvSpPr>
            <p:nvPr/>
          </p:nvSpPr>
          <p:spPr>
            <a:xfrm>
              <a:off x="3015039" y="3121659"/>
              <a:ext cx="55046" cy="32410"/>
            </a:xfrm>
            <a:custGeom>
              <a:avLst/>
              <a:gdLst>
                <a:gd name="connsiteX0" fmla="*/ 55047 w 55046"/>
                <a:gd name="connsiteY0" fmla="*/ 5563 h 32410"/>
                <a:gd name="connsiteX1" fmla="*/ 4 w 55046"/>
                <a:gd name="connsiteY1" fmla="*/ 32370 h 32410"/>
                <a:gd name="connsiteX2" fmla="*/ 55047 w 55046"/>
                <a:gd name="connsiteY2" fmla="*/ 5563 h 32410"/>
              </a:gdLst>
              <a:ahLst/>
              <a:cxnLst>
                <a:cxn ang="0">
                  <a:pos x="connsiteX0" y="connsiteY0"/>
                </a:cxn>
                <a:cxn ang="0">
                  <a:pos x="connsiteX1" y="connsiteY1"/>
                </a:cxn>
                <a:cxn ang="0">
                  <a:pos x="connsiteX2" y="connsiteY2"/>
                </a:cxn>
              </a:cxnLst>
              <a:rect l="l" t="t" r="r" b="b"/>
              <a:pathLst>
                <a:path w="55046" h="32410">
                  <a:moveTo>
                    <a:pt x="55047" y="5563"/>
                  </a:moveTo>
                  <a:cubicBezTo>
                    <a:pt x="38964" y="-6163"/>
                    <a:pt x="-465" y="-316"/>
                    <a:pt x="4" y="32370"/>
                  </a:cubicBezTo>
                  <a:cubicBezTo>
                    <a:pt x="24842" y="33360"/>
                    <a:pt x="50721" y="15933"/>
                    <a:pt x="55047" y="5563"/>
                  </a:cubicBezTo>
                  <a:close/>
                </a:path>
              </a:pathLst>
            </a:custGeom>
            <a:solidFill>
              <a:srgbClr val="FFFFFF"/>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401" name="Freeform: Shape 400">
              <a:extLst>
                <a:ext uri="{FF2B5EF4-FFF2-40B4-BE49-F238E27FC236}">
                  <a16:creationId xmlns:a16="http://schemas.microsoft.com/office/drawing/2014/main" id="{60212347-C6AB-080E-4147-B8ED0AB69BEC}"/>
                </a:ext>
              </a:extLst>
            </p:cNvPr>
            <p:cNvSpPr>
              <a:spLocks noGrp="1" noRot="1" noMove="1" noResize="1" noEditPoints="1" noAdjustHandles="1" noChangeArrowheads="1" noChangeShapeType="1"/>
            </p:cNvSpPr>
            <p:nvPr/>
          </p:nvSpPr>
          <p:spPr>
            <a:xfrm>
              <a:off x="2796793" y="3055394"/>
              <a:ext cx="420714" cy="210720"/>
            </a:xfrm>
            <a:custGeom>
              <a:avLst/>
              <a:gdLst>
                <a:gd name="connsiteX0" fmla="*/ 213436 w 420714"/>
                <a:gd name="connsiteY0" fmla="*/ 210721 h 210720"/>
                <a:gd name="connsiteX1" fmla="*/ 77169 w 420714"/>
                <a:gd name="connsiteY1" fmla="*/ 151113 h 210720"/>
                <a:gd name="connsiteX2" fmla="*/ 124 w 420714"/>
                <a:gd name="connsiteY2" fmla="*/ 7009 h 210720"/>
                <a:gd name="connsiteX3" fmla="*/ 4616 w 420714"/>
                <a:gd name="connsiteY3" fmla="*/ 130 h 210720"/>
                <a:gd name="connsiteX4" fmla="*/ 11496 w 420714"/>
                <a:gd name="connsiteY4" fmla="*/ 4622 h 210720"/>
                <a:gd name="connsiteX5" fmla="*/ 213436 w 420714"/>
                <a:gd name="connsiteY5" fmla="*/ 199089 h 210720"/>
                <a:gd name="connsiteX6" fmla="*/ 409174 w 420714"/>
                <a:gd name="connsiteY6" fmla="*/ 4883 h 210720"/>
                <a:gd name="connsiteX7" fmla="*/ 415834 w 420714"/>
                <a:gd name="connsiteY7" fmla="*/ 78 h 210720"/>
                <a:gd name="connsiteX8" fmla="*/ 420639 w 420714"/>
                <a:gd name="connsiteY8" fmla="*/ 6738 h 210720"/>
                <a:gd name="connsiteX9" fmla="*/ 348764 w 420714"/>
                <a:gd name="connsiteY9" fmla="*/ 150311 h 210720"/>
                <a:gd name="connsiteX10" fmla="*/ 213425 w 420714"/>
                <a:gd name="connsiteY10" fmla="*/ 210700 h 21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714" h="210720">
                  <a:moveTo>
                    <a:pt x="213436" y="210721"/>
                  </a:moveTo>
                  <a:cubicBezTo>
                    <a:pt x="164782" y="210721"/>
                    <a:pt x="116390" y="189552"/>
                    <a:pt x="77169" y="151113"/>
                  </a:cubicBezTo>
                  <a:cubicBezTo>
                    <a:pt x="39126" y="113831"/>
                    <a:pt x="11767" y="62656"/>
                    <a:pt x="124" y="7009"/>
                  </a:cubicBezTo>
                  <a:cubicBezTo>
                    <a:pt x="-532" y="3872"/>
                    <a:pt x="1479" y="786"/>
                    <a:pt x="4616" y="130"/>
                  </a:cubicBezTo>
                  <a:cubicBezTo>
                    <a:pt x="7754" y="-527"/>
                    <a:pt x="10839" y="1485"/>
                    <a:pt x="11496" y="4622"/>
                  </a:cubicBezTo>
                  <a:cubicBezTo>
                    <a:pt x="35061" y="117302"/>
                    <a:pt x="119996" y="199089"/>
                    <a:pt x="213436" y="199089"/>
                  </a:cubicBezTo>
                  <a:cubicBezTo>
                    <a:pt x="306875" y="199089"/>
                    <a:pt x="391236" y="115603"/>
                    <a:pt x="409174" y="4883"/>
                  </a:cubicBezTo>
                  <a:cubicBezTo>
                    <a:pt x="409685" y="1714"/>
                    <a:pt x="412666" y="-443"/>
                    <a:pt x="415834" y="78"/>
                  </a:cubicBezTo>
                  <a:cubicBezTo>
                    <a:pt x="419003" y="588"/>
                    <a:pt x="421150" y="3569"/>
                    <a:pt x="420639" y="6738"/>
                  </a:cubicBezTo>
                  <a:cubicBezTo>
                    <a:pt x="411769" y="61478"/>
                    <a:pt x="386244" y="112466"/>
                    <a:pt x="348764" y="150311"/>
                  </a:cubicBezTo>
                  <a:cubicBezTo>
                    <a:pt x="310200" y="189260"/>
                    <a:pt x="262130" y="210700"/>
                    <a:pt x="213425" y="210700"/>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402" name="Freeform: Shape 401">
              <a:extLst>
                <a:ext uri="{FF2B5EF4-FFF2-40B4-BE49-F238E27FC236}">
                  <a16:creationId xmlns:a16="http://schemas.microsoft.com/office/drawing/2014/main" id="{D1B2D672-33B9-E9AC-5B5F-4F93606C1AC7}"/>
                </a:ext>
              </a:extLst>
            </p:cNvPr>
            <p:cNvSpPr>
              <a:spLocks noGrp="1" noRot="1" noMove="1" noResize="1" noEditPoints="1" noAdjustHandles="1" noChangeArrowheads="1" noChangeShapeType="1"/>
            </p:cNvSpPr>
            <p:nvPr/>
          </p:nvSpPr>
          <p:spPr>
            <a:xfrm>
              <a:off x="2719497" y="2943647"/>
              <a:ext cx="88927" cy="119798"/>
            </a:xfrm>
            <a:custGeom>
              <a:avLst/>
              <a:gdLst>
                <a:gd name="connsiteX0" fmla="*/ 59899 w 88927"/>
                <a:gd name="connsiteY0" fmla="*/ 119799 h 119798"/>
                <a:gd name="connsiteX1" fmla="*/ 0 w 88927"/>
                <a:gd name="connsiteY1" fmla="*/ 59899 h 119798"/>
                <a:gd name="connsiteX2" fmla="*/ 59899 w 88927"/>
                <a:gd name="connsiteY2" fmla="*/ 0 h 119798"/>
                <a:gd name="connsiteX3" fmla="*/ 83726 w 88927"/>
                <a:gd name="connsiteY3" fmla="*/ 4930 h 119798"/>
                <a:gd name="connsiteX4" fmla="*/ 86738 w 88927"/>
                <a:gd name="connsiteY4" fmla="*/ 12570 h 119798"/>
                <a:gd name="connsiteX5" fmla="*/ 79098 w 88927"/>
                <a:gd name="connsiteY5" fmla="*/ 15582 h 119798"/>
                <a:gd name="connsiteX6" fmla="*/ 59899 w 88927"/>
                <a:gd name="connsiteY6" fmla="*/ 11611 h 119798"/>
                <a:gd name="connsiteX7" fmla="*/ 11621 w 88927"/>
                <a:gd name="connsiteY7" fmla="*/ 59889 h 119798"/>
                <a:gd name="connsiteX8" fmla="*/ 59899 w 88927"/>
                <a:gd name="connsiteY8" fmla="*/ 108167 h 119798"/>
                <a:gd name="connsiteX9" fmla="*/ 80620 w 88927"/>
                <a:gd name="connsiteY9" fmla="*/ 103508 h 119798"/>
                <a:gd name="connsiteX10" fmla="*/ 88364 w 88927"/>
                <a:gd name="connsiteY10" fmla="*/ 106259 h 119798"/>
                <a:gd name="connsiteX11" fmla="*/ 85612 w 88927"/>
                <a:gd name="connsiteY11" fmla="*/ 114004 h 119798"/>
                <a:gd name="connsiteX12" fmla="*/ 59910 w 88927"/>
                <a:gd name="connsiteY12" fmla="*/ 119788 h 11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927" h="119798">
                  <a:moveTo>
                    <a:pt x="59899" y="119799"/>
                  </a:moveTo>
                  <a:cubicBezTo>
                    <a:pt x="26870" y="119799"/>
                    <a:pt x="0" y="92929"/>
                    <a:pt x="0" y="59899"/>
                  </a:cubicBezTo>
                  <a:cubicBezTo>
                    <a:pt x="0" y="26870"/>
                    <a:pt x="26870" y="0"/>
                    <a:pt x="59899" y="0"/>
                  </a:cubicBezTo>
                  <a:cubicBezTo>
                    <a:pt x="68175" y="0"/>
                    <a:pt x="76190" y="1657"/>
                    <a:pt x="83726" y="4930"/>
                  </a:cubicBezTo>
                  <a:cubicBezTo>
                    <a:pt x="86665" y="6212"/>
                    <a:pt x="88020" y="9631"/>
                    <a:pt x="86738" y="12570"/>
                  </a:cubicBezTo>
                  <a:cubicBezTo>
                    <a:pt x="85456" y="15509"/>
                    <a:pt x="82048" y="16864"/>
                    <a:pt x="79098" y="15582"/>
                  </a:cubicBezTo>
                  <a:cubicBezTo>
                    <a:pt x="73032" y="12955"/>
                    <a:pt x="66570" y="11611"/>
                    <a:pt x="59899" y="11611"/>
                  </a:cubicBezTo>
                  <a:cubicBezTo>
                    <a:pt x="33280" y="11611"/>
                    <a:pt x="11621" y="33269"/>
                    <a:pt x="11621" y="59889"/>
                  </a:cubicBezTo>
                  <a:cubicBezTo>
                    <a:pt x="11621" y="86509"/>
                    <a:pt x="33280" y="108167"/>
                    <a:pt x="59899" y="108167"/>
                  </a:cubicBezTo>
                  <a:cubicBezTo>
                    <a:pt x="67154" y="108167"/>
                    <a:pt x="74126" y="106603"/>
                    <a:pt x="80620" y="103508"/>
                  </a:cubicBezTo>
                  <a:cubicBezTo>
                    <a:pt x="83517" y="102132"/>
                    <a:pt x="86978" y="103362"/>
                    <a:pt x="88364" y="106259"/>
                  </a:cubicBezTo>
                  <a:cubicBezTo>
                    <a:pt x="89740" y="109157"/>
                    <a:pt x="88510" y="112617"/>
                    <a:pt x="85612" y="114004"/>
                  </a:cubicBezTo>
                  <a:cubicBezTo>
                    <a:pt x="77545" y="117839"/>
                    <a:pt x="68894" y="119788"/>
                    <a:pt x="59910" y="119788"/>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403" name="Freeform: Shape 402">
              <a:extLst>
                <a:ext uri="{FF2B5EF4-FFF2-40B4-BE49-F238E27FC236}">
                  <a16:creationId xmlns:a16="http://schemas.microsoft.com/office/drawing/2014/main" id="{88BC4CCD-F2F5-CBDF-D4FA-EC338D0988EF}"/>
                </a:ext>
              </a:extLst>
            </p:cNvPr>
            <p:cNvSpPr>
              <a:spLocks noGrp="1" noRot="1" noMove="1" noResize="1" noEditPoints="1" noAdjustHandles="1" noChangeArrowheads="1" noChangeShapeType="1"/>
            </p:cNvSpPr>
            <p:nvPr/>
          </p:nvSpPr>
          <p:spPr>
            <a:xfrm>
              <a:off x="2744685" y="2967575"/>
              <a:ext cx="44025" cy="39097"/>
            </a:xfrm>
            <a:custGeom>
              <a:avLst/>
              <a:gdLst>
                <a:gd name="connsiteX0" fmla="*/ 5809 w 44025"/>
                <a:gd name="connsiteY0" fmla="*/ 39098 h 39097"/>
                <a:gd name="connsiteX1" fmla="*/ 3 w 44025"/>
                <a:gd name="connsiteY1" fmla="*/ 33355 h 39097"/>
                <a:gd name="connsiteX2" fmla="*/ 9707 w 44025"/>
                <a:gd name="connsiteY2" fmla="*/ 8184 h 39097"/>
                <a:gd name="connsiteX3" fmla="*/ 38776 w 44025"/>
                <a:gd name="connsiteY3" fmla="*/ 262 h 39097"/>
                <a:gd name="connsiteX4" fmla="*/ 43998 w 44025"/>
                <a:gd name="connsiteY4" fmla="*/ 6600 h 39097"/>
                <a:gd name="connsiteX5" fmla="*/ 37661 w 44025"/>
                <a:gd name="connsiteY5" fmla="*/ 11821 h 39097"/>
                <a:gd name="connsiteX6" fmla="*/ 17565 w 44025"/>
                <a:gd name="connsiteY6" fmla="*/ 16730 h 39097"/>
                <a:gd name="connsiteX7" fmla="*/ 11614 w 44025"/>
                <a:gd name="connsiteY7" fmla="*/ 33219 h 39097"/>
                <a:gd name="connsiteX8" fmla="*/ 5871 w 44025"/>
                <a:gd name="connsiteY8" fmla="*/ 39098 h 39097"/>
                <a:gd name="connsiteX9" fmla="*/ 5798 w 44025"/>
                <a:gd name="connsiteY9" fmla="*/ 39098 h 3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25" h="39097">
                  <a:moveTo>
                    <a:pt x="5809" y="39098"/>
                  </a:moveTo>
                  <a:cubicBezTo>
                    <a:pt x="2630" y="39098"/>
                    <a:pt x="35" y="36544"/>
                    <a:pt x="3" y="33355"/>
                  </a:cubicBezTo>
                  <a:cubicBezTo>
                    <a:pt x="-122" y="22828"/>
                    <a:pt x="3234" y="14125"/>
                    <a:pt x="9707" y="8184"/>
                  </a:cubicBezTo>
                  <a:cubicBezTo>
                    <a:pt x="16617" y="1836"/>
                    <a:pt x="26665" y="-905"/>
                    <a:pt x="38776" y="262"/>
                  </a:cubicBezTo>
                  <a:cubicBezTo>
                    <a:pt x="41965" y="565"/>
                    <a:pt x="44310" y="3410"/>
                    <a:pt x="43998" y="6600"/>
                  </a:cubicBezTo>
                  <a:cubicBezTo>
                    <a:pt x="43685" y="9789"/>
                    <a:pt x="40860" y="12134"/>
                    <a:pt x="37661" y="11821"/>
                  </a:cubicBezTo>
                  <a:cubicBezTo>
                    <a:pt x="28926" y="10977"/>
                    <a:pt x="21974" y="12676"/>
                    <a:pt x="17565" y="16730"/>
                  </a:cubicBezTo>
                  <a:cubicBezTo>
                    <a:pt x="12542" y="21348"/>
                    <a:pt x="11562" y="28248"/>
                    <a:pt x="11614" y="33219"/>
                  </a:cubicBezTo>
                  <a:cubicBezTo>
                    <a:pt x="11656" y="36429"/>
                    <a:pt x="9082" y="39056"/>
                    <a:pt x="5871" y="39098"/>
                  </a:cubicBezTo>
                  <a:lnTo>
                    <a:pt x="5798" y="39098"/>
                  </a:ln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404" name="Freeform: Shape 403">
              <a:extLst>
                <a:ext uri="{FF2B5EF4-FFF2-40B4-BE49-F238E27FC236}">
                  <a16:creationId xmlns:a16="http://schemas.microsoft.com/office/drawing/2014/main" id="{718ABD05-0970-94D8-82FF-628514AA77C5}"/>
                </a:ext>
              </a:extLst>
            </p:cNvPr>
            <p:cNvSpPr>
              <a:spLocks noGrp="1" noRot="1" noMove="1" noResize="1" noEditPoints="1" noAdjustHandles="1" noChangeArrowheads="1" noChangeShapeType="1"/>
            </p:cNvSpPr>
            <p:nvPr/>
          </p:nvSpPr>
          <p:spPr>
            <a:xfrm>
              <a:off x="3205903" y="2943657"/>
              <a:ext cx="88927" cy="119798"/>
            </a:xfrm>
            <a:custGeom>
              <a:avLst/>
              <a:gdLst>
                <a:gd name="connsiteX0" fmla="*/ 29017 w 88927"/>
                <a:gd name="connsiteY0" fmla="*/ 119788 h 119798"/>
                <a:gd name="connsiteX1" fmla="*/ 3315 w 88927"/>
                <a:gd name="connsiteY1" fmla="*/ 114004 h 119798"/>
                <a:gd name="connsiteX2" fmla="*/ 563 w 88927"/>
                <a:gd name="connsiteY2" fmla="*/ 106260 h 119798"/>
                <a:gd name="connsiteX3" fmla="*/ 8308 w 88927"/>
                <a:gd name="connsiteY3" fmla="*/ 103508 h 119798"/>
                <a:gd name="connsiteX4" fmla="*/ 29028 w 88927"/>
                <a:gd name="connsiteY4" fmla="*/ 108167 h 119798"/>
                <a:gd name="connsiteX5" fmla="*/ 77306 w 88927"/>
                <a:gd name="connsiteY5" fmla="*/ 59889 h 119798"/>
                <a:gd name="connsiteX6" fmla="*/ 29028 w 88927"/>
                <a:gd name="connsiteY6" fmla="*/ 11611 h 119798"/>
                <a:gd name="connsiteX7" fmla="*/ 9829 w 88927"/>
                <a:gd name="connsiteY7" fmla="*/ 15582 h 119798"/>
                <a:gd name="connsiteX8" fmla="*/ 2189 w 88927"/>
                <a:gd name="connsiteY8" fmla="*/ 12570 h 119798"/>
                <a:gd name="connsiteX9" fmla="*/ 5202 w 88927"/>
                <a:gd name="connsiteY9" fmla="*/ 4930 h 119798"/>
                <a:gd name="connsiteX10" fmla="*/ 29028 w 88927"/>
                <a:gd name="connsiteY10" fmla="*/ 0 h 119798"/>
                <a:gd name="connsiteX11" fmla="*/ 88927 w 88927"/>
                <a:gd name="connsiteY11" fmla="*/ 59899 h 119798"/>
                <a:gd name="connsiteX12" fmla="*/ 29028 w 88927"/>
                <a:gd name="connsiteY12" fmla="*/ 119799 h 11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927" h="119798">
                  <a:moveTo>
                    <a:pt x="29017" y="119788"/>
                  </a:moveTo>
                  <a:cubicBezTo>
                    <a:pt x="20023" y="119788"/>
                    <a:pt x="11372" y="117839"/>
                    <a:pt x="3315" y="114004"/>
                  </a:cubicBezTo>
                  <a:cubicBezTo>
                    <a:pt x="418" y="112628"/>
                    <a:pt x="-812" y="109157"/>
                    <a:pt x="563" y="106260"/>
                  </a:cubicBezTo>
                  <a:cubicBezTo>
                    <a:pt x="1939" y="103362"/>
                    <a:pt x="5410" y="102132"/>
                    <a:pt x="8308" y="103508"/>
                  </a:cubicBezTo>
                  <a:cubicBezTo>
                    <a:pt x="14801" y="106593"/>
                    <a:pt x="21774" y="108167"/>
                    <a:pt x="29028" y="108167"/>
                  </a:cubicBezTo>
                  <a:cubicBezTo>
                    <a:pt x="55647" y="108167"/>
                    <a:pt x="77306" y="86509"/>
                    <a:pt x="77306" y="59889"/>
                  </a:cubicBezTo>
                  <a:cubicBezTo>
                    <a:pt x="77306" y="33269"/>
                    <a:pt x="55647" y="11611"/>
                    <a:pt x="29028" y="11611"/>
                  </a:cubicBezTo>
                  <a:cubicBezTo>
                    <a:pt x="22357" y="11611"/>
                    <a:pt x="15895" y="12945"/>
                    <a:pt x="9829" y="15582"/>
                  </a:cubicBezTo>
                  <a:cubicBezTo>
                    <a:pt x="6890" y="16864"/>
                    <a:pt x="3461" y="15509"/>
                    <a:pt x="2189" y="12570"/>
                  </a:cubicBezTo>
                  <a:cubicBezTo>
                    <a:pt x="907" y="9631"/>
                    <a:pt x="2262" y="6202"/>
                    <a:pt x="5202" y="4930"/>
                  </a:cubicBezTo>
                  <a:cubicBezTo>
                    <a:pt x="12737" y="1657"/>
                    <a:pt x="20752" y="0"/>
                    <a:pt x="29028" y="0"/>
                  </a:cubicBezTo>
                  <a:cubicBezTo>
                    <a:pt x="62057" y="0"/>
                    <a:pt x="88927" y="26870"/>
                    <a:pt x="88927" y="59899"/>
                  </a:cubicBezTo>
                  <a:cubicBezTo>
                    <a:pt x="88927" y="92929"/>
                    <a:pt x="62057" y="119799"/>
                    <a:pt x="29028" y="119799"/>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405" name="Freeform: Shape 404">
              <a:extLst>
                <a:ext uri="{FF2B5EF4-FFF2-40B4-BE49-F238E27FC236}">
                  <a16:creationId xmlns:a16="http://schemas.microsoft.com/office/drawing/2014/main" id="{5D895D5F-0FFC-00C2-F4DD-33F93B552BD6}"/>
                </a:ext>
              </a:extLst>
            </p:cNvPr>
            <p:cNvSpPr>
              <a:spLocks noGrp="1" noRot="1" noMove="1" noResize="1" noEditPoints="1" noAdjustHandles="1" noChangeArrowheads="1" noChangeShapeType="1"/>
            </p:cNvSpPr>
            <p:nvPr/>
          </p:nvSpPr>
          <p:spPr>
            <a:xfrm>
              <a:off x="3225597" y="2967575"/>
              <a:ext cx="44023" cy="39097"/>
            </a:xfrm>
            <a:custGeom>
              <a:avLst/>
              <a:gdLst>
                <a:gd name="connsiteX0" fmla="*/ 38225 w 44023"/>
                <a:gd name="connsiteY0" fmla="*/ 39098 h 39097"/>
                <a:gd name="connsiteX1" fmla="*/ 38153 w 44023"/>
                <a:gd name="connsiteY1" fmla="*/ 39098 h 39097"/>
                <a:gd name="connsiteX2" fmla="*/ 32410 w 44023"/>
                <a:gd name="connsiteY2" fmla="*/ 33219 h 39097"/>
                <a:gd name="connsiteX3" fmla="*/ 26458 w 44023"/>
                <a:gd name="connsiteY3" fmla="*/ 16730 h 39097"/>
                <a:gd name="connsiteX4" fmla="*/ 6363 w 44023"/>
                <a:gd name="connsiteY4" fmla="*/ 11821 h 39097"/>
                <a:gd name="connsiteX5" fmla="*/ 26 w 44023"/>
                <a:gd name="connsiteY5" fmla="*/ 6600 h 39097"/>
                <a:gd name="connsiteX6" fmla="*/ 5248 w 44023"/>
                <a:gd name="connsiteY6" fmla="*/ 262 h 39097"/>
                <a:gd name="connsiteX7" fmla="*/ 34317 w 44023"/>
                <a:gd name="connsiteY7" fmla="*/ 8184 h 39097"/>
                <a:gd name="connsiteX8" fmla="*/ 44021 w 44023"/>
                <a:gd name="connsiteY8" fmla="*/ 33355 h 39097"/>
                <a:gd name="connsiteX9" fmla="*/ 38215 w 44023"/>
                <a:gd name="connsiteY9" fmla="*/ 39098 h 3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23" h="39097">
                  <a:moveTo>
                    <a:pt x="38225" y="39098"/>
                  </a:moveTo>
                  <a:lnTo>
                    <a:pt x="38153" y="39098"/>
                  </a:lnTo>
                  <a:cubicBezTo>
                    <a:pt x="34942" y="39056"/>
                    <a:pt x="32378" y="36429"/>
                    <a:pt x="32410" y="33219"/>
                  </a:cubicBezTo>
                  <a:cubicBezTo>
                    <a:pt x="32462" y="28248"/>
                    <a:pt x="31482" y="21348"/>
                    <a:pt x="26458" y="16730"/>
                  </a:cubicBezTo>
                  <a:cubicBezTo>
                    <a:pt x="22049" y="12676"/>
                    <a:pt x="15098" y="10977"/>
                    <a:pt x="6363" y="11821"/>
                  </a:cubicBezTo>
                  <a:cubicBezTo>
                    <a:pt x="3184" y="12134"/>
                    <a:pt x="329" y="9789"/>
                    <a:pt x="26" y="6600"/>
                  </a:cubicBezTo>
                  <a:cubicBezTo>
                    <a:pt x="-276" y="3410"/>
                    <a:pt x="2059" y="565"/>
                    <a:pt x="5248" y="262"/>
                  </a:cubicBezTo>
                  <a:cubicBezTo>
                    <a:pt x="17359" y="-905"/>
                    <a:pt x="27407" y="1836"/>
                    <a:pt x="34317" y="8184"/>
                  </a:cubicBezTo>
                  <a:cubicBezTo>
                    <a:pt x="40790" y="14135"/>
                    <a:pt x="44146" y="22838"/>
                    <a:pt x="44021" y="33355"/>
                  </a:cubicBezTo>
                  <a:cubicBezTo>
                    <a:pt x="43979" y="36544"/>
                    <a:pt x="41394" y="39098"/>
                    <a:pt x="38215" y="39098"/>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406" name="Freeform: Shape 405">
              <a:extLst>
                <a:ext uri="{FF2B5EF4-FFF2-40B4-BE49-F238E27FC236}">
                  <a16:creationId xmlns:a16="http://schemas.microsoft.com/office/drawing/2014/main" id="{97143097-4B56-949A-F629-C791CBB2B6F7}"/>
                </a:ext>
              </a:extLst>
            </p:cNvPr>
            <p:cNvSpPr>
              <a:spLocks noGrp="1" noRot="1" noMove="1" noResize="1" noEditPoints="1" noAdjustHandles="1" noChangeArrowheads="1" noChangeShapeType="1"/>
            </p:cNvSpPr>
            <p:nvPr/>
          </p:nvSpPr>
          <p:spPr>
            <a:xfrm>
              <a:off x="2898017" y="2935996"/>
              <a:ext cx="26306" cy="44838"/>
            </a:xfrm>
            <a:custGeom>
              <a:avLst/>
              <a:gdLst>
                <a:gd name="connsiteX0" fmla="*/ 26307 w 26306"/>
                <a:gd name="connsiteY0" fmla="*/ 22419 h 44838"/>
                <a:gd name="connsiteX1" fmla="*/ 13153 w 26306"/>
                <a:gd name="connsiteY1" fmla="*/ 44839 h 44838"/>
                <a:gd name="connsiteX2" fmla="*/ 0 w 26306"/>
                <a:gd name="connsiteY2" fmla="*/ 22419 h 44838"/>
                <a:gd name="connsiteX3" fmla="*/ 13153 w 26306"/>
                <a:gd name="connsiteY3" fmla="*/ 0 h 44838"/>
                <a:gd name="connsiteX4" fmla="*/ 26307 w 26306"/>
                <a:gd name="connsiteY4" fmla="*/ 22419 h 44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06" h="44838">
                  <a:moveTo>
                    <a:pt x="26307" y="22419"/>
                  </a:moveTo>
                  <a:cubicBezTo>
                    <a:pt x="26307" y="34801"/>
                    <a:pt x="20418" y="44839"/>
                    <a:pt x="13153" y="44839"/>
                  </a:cubicBezTo>
                  <a:cubicBezTo>
                    <a:pt x="5889" y="44839"/>
                    <a:pt x="0" y="34801"/>
                    <a:pt x="0" y="22419"/>
                  </a:cubicBezTo>
                  <a:cubicBezTo>
                    <a:pt x="0" y="10037"/>
                    <a:pt x="5889" y="0"/>
                    <a:pt x="13153" y="0"/>
                  </a:cubicBezTo>
                  <a:cubicBezTo>
                    <a:pt x="20418" y="0"/>
                    <a:pt x="26307" y="10037"/>
                    <a:pt x="26307" y="22419"/>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407" name="Freeform: Shape 406">
              <a:extLst>
                <a:ext uri="{FF2B5EF4-FFF2-40B4-BE49-F238E27FC236}">
                  <a16:creationId xmlns:a16="http://schemas.microsoft.com/office/drawing/2014/main" id="{431E53F1-555E-0A55-2C8B-17DD848E7A3C}"/>
                </a:ext>
              </a:extLst>
            </p:cNvPr>
            <p:cNvSpPr>
              <a:spLocks noGrp="1" noRot="1" noMove="1" noResize="1" noEditPoints="1" noAdjustHandles="1" noChangeArrowheads="1" noChangeShapeType="1"/>
            </p:cNvSpPr>
            <p:nvPr/>
          </p:nvSpPr>
          <p:spPr>
            <a:xfrm>
              <a:off x="3095267" y="2935996"/>
              <a:ext cx="26306" cy="44838"/>
            </a:xfrm>
            <a:custGeom>
              <a:avLst/>
              <a:gdLst>
                <a:gd name="connsiteX0" fmla="*/ 26307 w 26306"/>
                <a:gd name="connsiteY0" fmla="*/ 22419 h 44838"/>
                <a:gd name="connsiteX1" fmla="*/ 13153 w 26306"/>
                <a:gd name="connsiteY1" fmla="*/ 44839 h 44838"/>
                <a:gd name="connsiteX2" fmla="*/ 0 w 26306"/>
                <a:gd name="connsiteY2" fmla="*/ 22419 h 44838"/>
                <a:gd name="connsiteX3" fmla="*/ 13153 w 26306"/>
                <a:gd name="connsiteY3" fmla="*/ 0 h 44838"/>
                <a:gd name="connsiteX4" fmla="*/ 26307 w 26306"/>
                <a:gd name="connsiteY4" fmla="*/ 22419 h 44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06" h="44838">
                  <a:moveTo>
                    <a:pt x="26307" y="22419"/>
                  </a:moveTo>
                  <a:cubicBezTo>
                    <a:pt x="26307" y="34801"/>
                    <a:pt x="20418" y="44839"/>
                    <a:pt x="13153" y="44839"/>
                  </a:cubicBezTo>
                  <a:cubicBezTo>
                    <a:pt x="5889" y="44839"/>
                    <a:pt x="0" y="34801"/>
                    <a:pt x="0" y="22419"/>
                  </a:cubicBezTo>
                  <a:cubicBezTo>
                    <a:pt x="0" y="10037"/>
                    <a:pt x="5889" y="0"/>
                    <a:pt x="13153" y="0"/>
                  </a:cubicBezTo>
                  <a:cubicBezTo>
                    <a:pt x="20418" y="0"/>
                    <a:pt x="26307" y="10037"/>
                    <a:pt x="26307" y="22419"/>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408" name="Freeform: Shape 407">
              <a:extLst>
                <a:ext uri="{FF2B5EF4-FFF2-40B4-BE49-F238E27FC236}">
                  <a16:creationId xmlns:a16="http://schemas.microsoft.com/office/drawing/2014/main" id="{09EF947F-AB0A-3379-ECC2-5CC4C8FC6998}"/>
                </a:ext>
              </a:extLst>
            </p:cNvPr>
            <p:cNvSpPr>
              <a:spLocks noGrp="1" noRot="1" noMove="1" noResize="1" noEditPoints="1" noAdjustHandles="1" noChangeArrowheads="1" noChangeShapeType="1"/>
            </p:cNvSpPr>
            <p:nvPr/>
          </p:nvSpPr>
          <p:spPr>
            <a:xfrm>
              <a:off x="2962870" y="3086849"/>
              <a:ext cx="118920" cy="75935"/>
            </a:xfrm>
            <a:custGeom>
              <a:avLst/>
              <a:gdLst>
                <a:gd name="connsiteX0" fmla="*/ 52194 w 118920"/>
                <a:gd name="connsiteY0" fmla="*/ 75935 h 75935"/>
                <a:gd name="connsiteX1" fmla="*/ 12442 w 118920"/>
                <a:gd name="connsiteY1" fmla="*/ 62802 h 75935"/>
                <a:gd name="connsiteX2" fmla="*/ 8 w 118920"/>
                <a:gd name="connsiteY2" fmla="*/ 41999 h 75935"/>
                <a:gd name="connsiteX3" fmla="*/ 38124 w 118920"/>
                <a:gd name="connsiteY3" fmla="*/ 17735 h 75935"/>
                <a:gd name="connsiteX4" fmla="*/ 53883 w 118920"/>
                <a:gd name="connsiteY4" fmla="*/ 13764 h 75935"/>
                <a:gd name="connsiteX5" fmla="*/ 71289 w 118920"/>
                <a:gd name="connsiteY5" fmla="*/ 8073 h 75935"/>
                <a:gd name="connsiteX6" fmla="*/ 110259 w 118920"/>
                <a:gd name="connsiteY6" fmla="*/ 1496 h 75935"/>
                <a:gd name="connsiteX7" fmla="*/ 116398 w 118920"/>
                <a:gd name="connsiteY7" fmla="*/ 31962 h 75935"/>
                <a:gd name="connsiteX8" fmla="*/ 72206 w 118920"/>
                <a:gd name="connsiteY8" fmla="*/ 73163 h 75935"/>
                <a:gd name="connsiteX9" fmla="*/ 52205 w 118920"/>
                <a:gd name="connsiteY9" fmla="*/ 75925 h 75935"/>
                <a:gd name="connsiteX10" fmla="*/ 102828 w 118920"/>
                <a:gd name="connsiteY10" fmla="*/ 11575 h 75935"/>
                <a:gd name="connsiteX11" fmla="*/ 74978 w 118920"/>
                <a:gd name="connsiteY11" fmla="*/ 19090 h 75935"/>
                <a:gd name="connsiteX12" fmla="*/ 57353 w 118920"/>
                <a:gd name="connsiteY12" fmla="*/ 24853 h 75935"/>
                <a:gd name="connsiteX13" fmla="*/ 40677 w 118920"/>
                <a:gd name="connsiteY13" fmla="*/ 29075 h 75935"/>
                <a:gd name="connsiteX14" fmla="*/ 11619 w 118920"/>
                <a:gd name="connsiteY14" fmla="*/ 42374 h 75935"/>
                <a:gd name="connsiteX15" fmla="*/ 19644 w 118920"/>
                <a:gd name="connsiteY15" fmla="*/ 53683 h 75935"/>
                <a:gd name="connsiteX16" fmla="*/ 69152 w 118920"/>
                <a:gd name="connsiteY16" fmla="*/ 61958 h 75935"/>
                <a:gd name="connsiteX17" fmla="*/ 69152 w 118920"/>
                <a:gd name="connsiteY17" fmla="*/ 61958 h 75935"/>
                <a:gd name="connsiteX18" fmla="*/ 105183 w 118920"/>
                <a:gd name="connsiteY18" fmla="*/ 28939 h 75935"/>
                <a:gd name="connsiteX19" fmla="*/ 105287 w 118920"/>
                <a:gd name="connsiteY19" fmla="*/ 11992 h 75935"/>
                <a:gd name="connsiteX20" fmla="*/ 102838 w 118920"/>
                <a:gd name="connsiteY20" fmla="*/ 11575 h 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8920" h="75935">
                  <a:moveTo>
                    <a:pt x="52194" y="75935"/>
                  </a:moveTo>
                  <a:cubicBezTo>
                    <a:pt x="31088" y="75935"/>
                    <a:pt x="17007" y="66409"/>
                    <a:pt x="12442" y="62802"/>
                  </a:cubicBezTo>
                  <a:cubicBezTo>
                    <a:pt x="4323" y="56392"/>
                    <a:pt x="-211" y="48805"/>
                    <a:pt x="8" y="41999"/>
                  </a:cubicBezTo>
                  <a:cubicBezTo>
                    <a:pt x="508" y="26219"/>
                    <a:pt x="19634" y="21904"/>
                    <a:pt x="38124" y="17735"/>
                  </a:cubicBezTo>
                  <a:cubicBezTo>
                    <a:pt x="43533" y="16515"/>
                    <a:pt x="49130" y="15254"/>
                    <a:pt x="53883" y="13764"/>
                  </a:cubicBezTo>
                  <a:cubicBezTo>
                    <a:pt x="60199" y="11783"/>
                    <a:pt x="66088" y="9813"/>
                    <a:pt x="71289" y="8073"/>
                  </a:cubicBezTo>
                  <a:cubicBezTo>
                    <a:pt x="90592" y="1600"/>
                    <a:pt x="102244" y="-2308"/>
                    <a:pt x="110259" y="1496"/>
                  </a:cubicBezTo>
                  <a:cubicBezTo>
                    <a:pt x="122985" y="7531"/>
                    <a:pt x="118535" y="24030"/>
                    <a:pt x="116398" y="31962"/>
                  </a:cubicBezTo>
                  <a:cubicBezTo>
                    <a:pt x="110676" y="53151"/>
                    <a:pt x="96220" y="66628"/>
                    <a:pt x="72206" y="73163"/>
                  </a:cubicBezTo>
                  <a:cubicBezTo>
                    <a:pt x="64993" y="75122"/>
                    <a:pt x="58302" y="75925"/>
                    <a:pt x="52205" y="75925"/>
                  </a:cubicBezTo>
                  <a:close/>
                  <a:moveTo>
                    <a:pt x="102828" y="11575"/>
                  </a:moveTo>
                  <a:cubicBezTo>
                    <a:pt x="97398" y="11575"/>
                    <a:pt x="86454" y="15244"/>
                    <a:pt x="74978" y="19090"/>
                  </a:cubicBezTo>
                  <a:cubicBezTo>
                    <a:pt x="69725" y="20851"/>
                    <a:pt x="63774" y="22842"/>
                    <a:pt x="57353" y="24853"/>
                  </a:cubicBezTo>
                  <a:cubicBezTo>
                    <a:pt x="52142" y="26479"/>
                    <a:pt x="46316" y="27803"/>
                    <a:pt x="40677" y="29075"/>
                  </a:cubicBezTo>
                  <a:cubicBezTo>
                    <a:pt x="27826" y="31972"/>
                    <a:pt x="11837" y="35578"/>
                    <a:pt x="11619" y="42374"/>
                  </a:cubicBezTo>
                  <a:cubicBezTo>
                    <a:pt x="11546" y="44709"/>
                    <a:pt x="14026" y="49253"/>
                    <a:pt x="19644" y="53683"/>
                  </a:cubicBezTo>
                  <a:cubicBezTo>
                    <a:pt x="29546" y="61500"/>
                    <a:pt x="47754" y="67785"/>
                    <a:pt x="69152" y="61958"/>
                  </a:cubicBezTo>
                  <a:lnTo>
                    <a:pt x="69152" y="61958"/>
                  </a:lnTo>
                  <a:cubicBezTo>
                    <a:pt x="89122" y="56518"/>
                    <a:pt x="100566" y="46022"/>
                    <a:pt x="105183" y="28939"/>
                  </a:cubicBezTo>
                  <a:cubicBezTo>
                    <a:pt x="109248" y="13868"/>
                    <a:pt x="106267" y="12461"/>
                    <a:pt x="105287" y="11992"/>
                  </a:cubicBezTo>
                  <a:cubicBezTo>
                    <a:pt x="104683" y="11710"/>
                    <a:pt x="103860" y="11575"/>
                    <a:pt x="102838" y="11575"/>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409" name="Freeform: Shape 408">
              <a:extLst>
                <a:ext uri="{FF2B5EF4-FFF2-40B4-BE49-F238E27FC236}">
                  <a16:creationId xmlns:a16="http://schemas.microsoft.com/office/drawing/2014/main" id="{0388C0EE-422E-0F62-DD25-571708B226DE}"/>
                </a:ext>
              </a:extLst>
            </p:cNvPr>
            <p:cNvSpPr>
              <a:spLocks noGrp="1" noRot="1" noMove="1" noResize="1" noEditPoints="1" noAdjustHandles="1" noChangeArrowheads="1" noChangeShapeType="1"/>
            </p:cNvSpPr>
            <p:nvPr/>
          </p:nvSpPr>
          <p:spPr>
            <a:xfrm>
              <a:off x="2965645" y="2941855"/>
              <a:ext cx="50389" cy="123393"/>
            </a:xfrm>
            <a:custGeom>
              <a:avLst/>
              <a:gdLst>
                <a:gd name="connsiteX0" fmla="*/ 32951 w 50389"/>
                <a:gd name="connsiteY0" fmla="*/ 123393 h 123393"/>
                <a:gd name="connsiteX1" fmla="*/ 32106 w 50389"/>
                <a:gd name="connsiteY1" fmla="*/ 123331 h 123393"/>
                <a:gd name="connsiteX2" fmla="*/ 26 w 50389"/>
                <a:gd name="connsiteY2" fmla="*/ 97336 h 123393"/>
                <a:gd name="connsiteX3" fmla="*/ 23914 w 50389"/>
                <a:gd name="connsiteY3" fmla="*/ 62128 h 123393"/>
                <a:gd name="connsiteX4" fmla="*/ 24560 w 50389"/>
                <a:gd name="connsiteY4" fmla="*/ 61618 h 123393"/>
                <a:gd name="connsiteX5" fmla="*/ 38496 w 50389"/>
                <a:gd name="connsiteY5" fmla="*/ 6127 h 123393"/>
                <a:gd name="connsiteX6" fmla="*/ 43978 w 50389"/>
                <a:gd name="connsiteY6" fmla="*/ 9 h 123393"/>
                <a:gd name="connsiteX7" fmla="*/ 50096 w 50389"/>
                <a:gd name="connsiteY7" fmla="*/ 5491 h 123393"/>
                <a:gd name="connsiteX8" fmla="*/ 31752 w 50389"/>
                <a:gd name="connsiteY8" fmla="*/ 70738 h 123393"/>
                <a:gd name="connsiteX9" fmla="*/ 31096 w 50389"/>
                <a:gd name="connsiteY9" fmla="*/ 71248 h 123393"/>
                <a:gd name="connsiteX10" fmla="*/ 11626 w 50389"/>
                <a:gd name="connsiteY10" fmla="*/ 96846 h 123393"/>
                <a:gd name="connsiteX11" fmla="*/ 33774 w 50389"/>
                <a:gd name="connsiteY11" fmla="*/ 111834 h 123393"/>
                <a:gd name="connsiteX12" fmla="*/ 38683 w 50389"/>
                <a:gd name="connsiteY12" fmla="*/ 118421 h 123393"/>
                <a:gd name="connsiteX13" fmla="*/ 32940 w 50389"/>
                <a:gd name="connsiteY13" fmla="*/ 123393 h 12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9" h="123393">
                  <a:moveTo>
                    <a:pt x="32951" y="123393"/>
                  </a:moveTo>
                  <a:cubicBezTo>
                    <a:pt x="32669" y="123393"/>
                    <a:pt x="32388" y="123372"/>
                    <a:pt x="32106" y="123331"/>
                  </a:cubicBezTo>
                  <a:cubicBezTo>
                    <a:pt x="21986" y="121850"/>
                    <a:pt x="932" y="118765"/>
                    <a:pt x="26" y="97336"/>
                  </a:cubicBezTo>
                  <a:cubicBezTo>
                    <a:pt x="-642" y="81462"/>
                    <a:pt x="11845" y="71634"/>
                    <a:pt x="23914" y="62128"/>
                  </a:cubicBezTo>
                  <a:lnTo>
                    <a:pt x="24560" y="61618"/>
                  </a:lnTo>
                  <a:cubicBezTo>
                    <a:pt x="31982" y="55771"/>
                    <a:pt x="40414" y="41408"/>
                    <a:pt x="38496" y="6127"/>
                  </a:cubicBezTo>
                  <a:cubicBezTo>
                    <a:pt x="38319" y="2927"/>
                    <a:pt x="40778" y="186"/>
                    <a:pt x="43978" y="9"/>
                  </a:cubicBezTo>
                  <a:cubicBezTo>
                    <a:pt x="47178" y="-168"/>
                    <a:pt x="49919" y="2292"/>
                    <a:pt x="50096" y="5491"/>
                  </a:cubicBezTo>
                  <a:cubicBezTo>
                    <a:pt x="51858" y="37812"/>
                    <a:pt x="45687" y="59762"/>
                    <a:pt x="31752" y="70738"/>
                  </a:cubicBezTo>
                  <a:lnTo>
                    <a:pt x="31096" y="71248"/>
                  </a:lnTo>
                  <a:cubicBezTo>
                    <a:pt x="20423" y="79649"/>
                    <a:pt x="11209" y="86903"/>
                    <a:pt x="11626" y="96846"/>
                  </a:cubicBezTo>
                  <a:cubicBezTo>
                    <a:pt x="12043" y="106727"/>
                    <a:pt x="20068" y="109823"/>
                    <a:pt x="33774" y="111834"/>
                  </a:cubicBezTo>
                  <a:cubicBezTo>
                    <a:pt x="36953" y="112303"/>
                    <a:pt x="39142" y="115253"/>
                    <a:pt x="38683" y="118421"/>
                  </a:cubicBezTo>
                  <a:cubicBezTo>
                    <a:pt x="38256" y="121309"/>
                    <a:pt x="35775" y="123393"/>
                    <a:pt x="32940" y="123393"/>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410" name="Freeform: Shape 409">
              <a:extLst>
                <a:ext uri="{FF2B5EF4-FFF2-40B4-BE49-F238E27FC236}">
                  <a16:creationId xmlns:a16="http://schemas.microsoft.com/office/drawing/2014/main" id="{5248B38E-C3D0-FA89-4FA0-78ECB8E83698}"/>
                </a:ext>
              </a:extLst>
            </p:cNvPr>
            <p:cNvSpPr>
              <a:spLocks noGrp="1" noRot="1" noMove="1" noResize="1" noEditPoints="1" noAdjustHandles="1" noChangeArrowheads="1" noChangeShapeType="1"/>
            </p:cNvSpPr>
            <p:nvPr/>
          </p:nvSpPr>
          <p:spPr>
            <a:xfrm>
              <a:off x="2741901" y="2576142"/>
              <a:ext cx="526298" cy="380126"/>
            </a:xfrm>
            <a:custGeom>
              <a:avLst/>
              <a:gdLst>
                <a:gd name="connsiteX0" fmla="*/ 22049 w 526298"/>
                <a:gd name="connsiteY0" fmla="*/ 380126 h 380126"/>
                <a:gd name="connsiteX1" fmla="*/ 16515 w 526298"/>
                <a:gd name="connsiteY1" fmla="*/ 376072 h 380126"/>
                <a:gd name="connsiteX2" fmla="*/ 2048 w 526298"/>
                <a:gd name="connsiteY2" fmla="*/ 300288 h 380126"/>
                <a:gd name="connsiteX3" fmla="*/ 21069 w 526298"/>
                <a:gd name="connsiteY3" fmla="*/ 148554 h 380126"/>
                <a:gd name="connsiteX4" fmla="*/ 109068 w 526298"/>
                <a:gd name="connsiteY4" fmla="*/ 61504 h 380126"/>
                <a:gd name="connsiteX5" fmla="*/ 110506 w 526298"/>
                <a:gd name="connsiteY5" fmla="*/ 60785 h 380126"/>
                <a:gd name="connsiteX6" fmla="*/ 105858 w 526298"/>
                <a:gd name="connsiteY6" fmla="*/ 52874 h 380126"/>
                <a:gd name="connsiteX7" fmla="*/ 100001 w 526298"/>
                <a:gd name="connsiteY7" fmla="*/ 35791 h 380126"/>
                <a:gd name="connsiteX8" fmla="*/ 106046 w 526298"/>
                <a:gd name="connsiteY8" fmla="*/ 30132 h 380126"/>
                <a:gd name="connsiteX9" fmla="*/ 148424 w 526298"/>
                <a:gd name="connsiteY9" fmla="*/ 29402 h 380126"/>
                <a:gd name="connsiteX10" fmla="*/ 176388 w 526298"/>
                <a:gd name="connsiteY10" fmla="*/ 29569 h 380126"/>
                <a:gd name="connsiteX11" fmla="*/ 170218 w 526298"/>
                <a:gd name="connsiteY11" fmla="*/ 23503 h 380126"/>
                <a:gd name="connsiteX12" fmla="*/ 158743 w 526298"/>
                <a:gd name="connsiteY12" fmla="*/ 5325 h 380126"/>
                <a:gd name="connsiteX13" fmla="*/ 164986 w 526298"/>
                <a:gd name="connsiteY13" fmla="*/ 239 h 380126"/>
                <a:gd name="connsiteX14" fmla="*/ 357931 w 526298"/>
                <a:gd name="connsiteY14" fmla="*/ 27098 h 380126"/>
                <a:gd name="connsiteX15" fmla="*/ 436143 w 526298"/>
                <a:gd name="connsiteY15" fmla="*/ 60045 h 380126"/>
                <a:gd name="connsiteX16" fmla="*/ 501858 w 526298"/>
                <a:gd name="connsiteY16" fmla="*/ 130064 h 380126"/>
                <a:gd name="connsiteX17" fmla="*/ 515700 w 526298"/>
                <a:gd name="connsiteY17" fmla="*/ 371642 h 380126"/>
                <a:gd name="connsiteX18" fmla="*/ 508811 w 526298"/>
                <a:gd name="connsiteY18" fmla="*/ 376124 h 380126"/>
                <a:gd name="connsiteX19" fmla="*/ 504329 w 526298"/>
                <a:gd name="connsiteY19" fmla="*/ 369234 h 380126"/>
                <a:gd name="connsiteX20" fmla="*/ 491217 w 526298"/>
                <a:gd name="connsiteY20" fmla="*/ 134744 h 380126"/>
                <a:gd name="connsiteX21" fmla="*/ 355180 w 526298"/>
                <a:gd name="connsiteY21" fmla="*/ 38386 h 380126"/>
                <a:gd name="connsiteX22" fmla="*/ 174711 w 526298"/>
                <a:gd name="connsiteY22" fmla="*/ 11715 h 380126"/>
                <a:gd name="connsiteX23" fmla="*/ 178223 w 526298"/>
                <a:gd name="connsiteY23" fmla="*/ 15092 h 380126"/>
                <a:gd name="connsiteX24" fmla="*/ 191032 w 526298"/>
                <a:gd name="connsiteY24" fmla="*/ 34895 h 380126"/>
                <a:gd name="connsiteX25" fmla="*/ 185112 w 526298"/>
                <a:gd name="connsiteY25" fmla="*/ 40554 h 380126"/>
                <a:gd name="connsiteX26" fmla="*/ 148278 w 526298"/>
                <a:gd name="connsiteY26" fmla="*/ 41013 h 380126"/>
                <a:gd name="connsiteX27" fmla="*/ 112101 w 526298"/>
                <a:gd name="connsiteY27" fmla="*/ 40982 h 380126"/>
                <a:gd name="connsiteX28" fmla="*/ 115530 w 526298"/>
                <a:gd name="connsiteY28" fmla="*/ 46443 h 380126"/>
                <a:gd name="connsiteX29" fmla="*/ 122013 w 526298"/>
                <a:gd name="connsiteY29" fmla="*/ 64391 h 380126"/>
                <a:gd name="connsiteX30" fmla="*/ 116698 w 526298"/>
                <a:gd name="connsiteY30" fmla="*/ 70676 h 380126"/>
                <a:gd name="connsiteX31" fmla="*/ 114217 w 526298"/>
                <a:gd name="connsiteY31" fmla="*/ 71906 h 380126"/>
                <a:gd name="connsiteX32" fmla="*/ 31690 w 526298"/>
                <a:gd name="connsiteY32" fmla="*/ 153245 h 380126"/>
                <a:gd name="connsiteX33" fmla="*/ 13575 w 526298"/>
                <a:gd name="connsiteY33" fmla="*/ 298860 h 380126"/>
                <a:gd name="connsiteX34" fmla="*/ 27584 w 526298"/>
                <a:gd name="connsiteY34" fmla="*/ 372570 h 380126"/>
                <a:gd name="connsiteX35" fmla="*/ 23790 w 526298"/>
                <a:gd name="connsiteY35" fmla="*/ 379855 h 380126"/>
                <a:gd name="connsiteX36" fmla="*/ 22039 w 526298"/>
                <a:gd name="connsiteY36" fmla="*/ 380126 h 38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26298" h="380126">
                  <a:moveTo>
                    <a:pt x="22049" y="380126"/>
                  </a:moveTo>
                  <a:cubicBezTo>
                    <a:pt x="19579" y="380126"/>
                    <a:pt x="17296" y="378542"/>
                    <a:pt x="16515" y="376072"/>
                  </a:cubicBezTo>
                  <a:cubicBezTo>
                    <a:pt x="16108" y="374779"/>
                    <a:pt x="6436" y="343876"/>
                    <a:pt x="2048" y="300288"/>
                  </a:cubicBezTo>
                  <a:cubicBezTo>
                    <a:pt x="-2017" y="259911"/>
                    <a:pt x="-2017" y="200814"/>
                    <a:pt x="21069" y="148554"/>
                  </a:cubicBezTo>
                  <a:cubicBezTo>
                    <a:pt x="45656" y="92908"/>
                    <a:pt x="83814" y="74011"/>
                    <a:pt x="109068" y="61504"/>
                  </a:cubicBezTo>
                  <a:lnTo>
                    <a:pt x="110506" y="60785"/>
                  </a:lnTo>
                  <a:cubicBezTo>
                    <a:pt x="109756" y="58742"/>
                    <a:pt x="107380" y="55167"/>
                    <a:pt x="105858" y="52874"/>
                  </a:cubicBezTo>
                  <a:cubicBezTo>
                    <a:pt x="101876" y="46881"/>
                    <a:pt x="98124" y="41232"/>
                    <a:pt x="100001" y="35791"/>
                  </a:cubicBezTo>
                  <a:cubicBezTo>
                    <a:pt x="100532" y="34248"/>
                    <a:pt x="102023" y="31466"/>
                    <a:pt x="106046" y="30132"/>
                  </a:cubicBezTo>
                  <a:cubicBezTo>
                    <a:pt x="109214" y="29079"/>
                    <a:pt x="118907" y="29027"/>
                    <a:pt x="148424" y="29402"/>
                  </a:cubicBezTo>
                  <a:cubicBezTo>
                    <a:pt x="158138" y="29527"/>
                    <a:pt x="169510" y="29673"/>
                    <a:pt x="176388" y="29569"/>
                  </a:cubicBezTo>
                  <a:cubicBezTo>
                    <a:pt x="174419" y="27505"/>
                    <a:pt x="171990" y="25191"/>
                    <a:pt x="170218" y="23503"/>
                  </a:cubicBezTo>
                  <a:cubicBezTo>
                    <a:pt x="161984" y="15654"/>
                    <a:pt x="157023" y="10922"/>
                    <a:pt x="158743" y="5325"/>
                  </a:cubicBezTo>
                  <a:cubicBezTo>
                    <a:pt x="159139" y="4043"/>
                    <a:pt x="160536" y="979"/>
                    <a:pt x="164986" y="239"/>
                  </a:cubicBezTo>
                  <a:cubicBezTo>
                    <a:pt x="177535" y="-1845"/>
                    <a:pt x="287067" y="9911"/>
                    <a:pt x="357931" y="27098"/>
                  </a:cubicBezTo>
                  <a:cubicBezTo>
                    <a:pt x="370334" y="30111"/>
                    <a:pt x="402791" y="39335"/>
                    <a:pt x="436143" y="60045"/>
                  </a:cubicBezTo>
                  <a:cubicBezTo>
                    <a:pt x="468026" y="79837"/>
                    <a:pt x="490133" y="103403"/>
                    <a:pt x="501858" y="130064"/>
                  </a:cubicBezTo>
                  <a:cubicBezTo>
                    <a:pt x="534252" y="203722"/>
                    <a:pt x="529562" y="306229"/>
                    <a:pt x="515700" y="371642"/>
                  </a:cubicBezTo>
                  <a:cubicBezTo>
                    <a:pt x="515033" y="374779"/>
                    <a:pt x="511958" y="376791"/>
                    <a:pt x="508811" y="376124"/>
                  </a:cubicBezTo>
                  <a:cubicBezTo>
                    <a:pt x="505673" y="375457"/>
                    <a:pt x="503672" y="372372"/>
                    <a:pt x="504329" y="369234"/>
                  </a:cubicBezTo>
                  <a:cubicBezTo>
                    <a:pt x="517826" y="305520"/>
                    <a:pt x="522495" y="205879"/>
                    <a:pt x="491217" y="134744"/>
                  </a:cubicBezTo>
                  <a:cubicBezTo>
                    <a:pt x="466588" y="78743"/>
                    <a:pt x="394119" y="47829"/>
                    <a:pt x="355180" y="38386"/>
                  </a:cubicBezTo>
                  <a:cubicBezTo>
                    <a:pt x="290132" y="22617"/>
                    <a:pt x="201976" y="12997"/>
                    <a:pt x="174711" y="11715"/>
                  </a:cubicBezTo>
                  <a:cubicBezTo>
                    <a:pt x="175919" y="12903"/>
                    <a:pt x="177160" y="14091"/>
                    <a:pt x="178223" y="15092"/>
                  </a:cubicBezTo>
                  <a:cubicBezTo>
                    <a:pt x="186561" y="23034"/>
                    <a:pt x="192585" y="28777"/>
                    <a:pt x="191032" y="34895"/>
                  </a:cubicBezTo>
                  <a:cubicBezTo>
                    <a:pt x="190334" y="37667"/>
                    <a:pt x="188177" y="39731"/>
                    <a:pt x="185112" y="40554"/>
                  </a:cubicBezTo>
                  <a:cubicBezTo>
                    <a:pt x="182288" y="41325"/>
                    <a:pt x="174293" y="41346"/>
                    <a:pt x="148278" y="41013"/>
                  </a:cubicBezTo>
                  <a:cubicBezTo>
                    <a:pt x="135573" y="40856"/>
                    <a:pt x="118907" y="40638"/>
                    <a:pt x="112101" y="40982"/>
                  </a:cubicBezTo>
                  <a:cubicBezTo>
                    <a:pt x="113060" y="42722"/>
                    <a:pt x="114519" y="44911"/>
                    <a:pt x="115530" y="46443"/>
                  </a:cubicBezTo>
                  <a:cubicBezTo>
                    <a:pt x="119481" y="52394"/>
                    <a:pt x="123577" y="58554"/>
                    <a:pt x="122013" y="64391"/>
                  </a:cubicBezTo>
                  <a:cubicBezTo>
                    <a:pt x="121503" y="66309"/>
                    <a:pt x="120158" y="68946"/>
                    <a:pt x="116698" y="70676"/>
                  </a:cubicBezTo>
                  <a:lnTo>
                    <a:pt x="114217" y="71906"/>
                  </a:lnTo>
                  <a:cubicBezTo>
                    <a:pt x="89046" y="84371"/>
                    <a:pt x="54578" y="101444"/>
                    <a:pt x="31690" y="153245"/>
                  </a:cubicBezTo>
                  <a:cubicBezTo>
                    <a:pt x="9656" y="203107"/>
                    <a:pt x="9677" y="259952"/>
                    <a:pt x="13575" y="298860"/>
                  </a:cubicBezTo>
                  <a:cubicBezTo>
                    <a:pt x="17828" y="341312"/>
                    <a:pt x="27490" y="372257"/>
                    <a:pt x="27584" y="372570"/>
                  </a:cubicBezTo>
                  <a:cubicBezTo>
                    <a:pt x="28553" y="375624"/>
                    <a:pt x="26854" y="378896"/>
                    <a:pt x="23790" y="379855"/>
                  </a:cubicBezTo>
                  <a:cubicBezTo>
                    <a:pt x="23206" y="380043"/>
                    <a:pt x="22622" y="380126"/>
                    <a:pt x="22039" y="380126"/>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411" name="Freeform: Shape 410">
              <a:extLst>
                <a:ext uri="{FF2B5EF4-FFF2-40B4-BE49-F238E27FC236}">
                  <a16:creationId xmlns:a16="http://schemas.microsoft.com/office/drawing/2014/main" id="{3CF365D1-7DEF-1BF2-6BFC-8B0C56EF027F}"/>
                </a:ext>
              </a:extLst>
            </p:cNvPr>
            <p:cNvSpPr>
              <a:spLocks noGrp="1" noRot="1" noMove="1" noResize="1" noEditPoints="1" noAdjustHandles="1" noChangeArrowheads="1" noChangeShapeType="1"/>
            </p:cNvSpPr>
            <p:nvPr/>
          </p:nvSpPr>
          <p:spPr>
            <a:xfrm>
              <a:off x="3007001" y="3113692"/>
              <a:ext cx="68906" cy="49217"/>
            </a:xfrm>
            <a:custGeom>
              <a:avLst/>
              <a:gdLst>
                <a:gd name="connsiteX0" fmla="*/ 6396 w 68906"/>
                <a:gd name="connsiteY0" fmla="*/ 49218 h 49217"/>
                <a:gd name="connsiteX1" fmla="*/ 684 w 68906"/>
                <a:gd name="connsiteY1" fmla="*/ 44413 h 49217"/>
                <a:gd name="connsiteX2" fmla="*/ 18851 w 68906"/>
                <a:gd name="connsiteY2" fmla="*/ 5547 h 49217"/>
                <a:gd name="connsiteX3" fmla="*/ 67025 w 68906"/>
                <a:gd name="connsiteY3" fmla="*/ 9257 h 49217"/>
                <a:gd name="connsiteX4" fmla="*/ 67369 w 68906"/>
                <a:gd name="connsiteY4" fmla="*/ 17460 h 49217"/>
                <a:gd name="connsiteX5" fmla="*/ 59166 w 68906"/>
                <a:gd name="connsiteY5" fmla="*/ 17804 h 49217"/>
                <a:gd name="connsiteX6" fmla="*/ 24427 w 68906"/>
                <a:gd name="connsiteY6" fmla="*/ 15730 h 49217"/>
                <a:gd name="connsiteX7" fmla="*/ 12128 w 68906"/>
                <a:gd name="connsiteY7" fmla="*/ 42401 h 49217"/>
                <a:gd name="connsiteX8" fmla="*/ 7407 w 68906"/>
                <a:gd name="connsiteY8" fmla="*/ 49124 h 49217"/>
                <a:gd name="connsiteX9" fmla="*/ 6396 w 68906"/>
                <a:gd name="connsiteY9" fmla="*/ 49207 h 49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906" h="49217">
                  <a:moveTo>
                    <a:pt x="6396" y="49218"/>
                  </a:moveTo>
                  <a:cubicBezTo>
                    <a:pt x="3623" y="49218"/>
                    <a:pt x="1174" y="47227"/>
                    <a:pt x="684" y="44413"/>
                  </a:cubicBezTo>
                  <a:cubicBezTo>
                    <a:pt x="-2255" y="27632"/>
                    <a:pt x="4363" y="13468"/>
                    <a:pt x="18851" y="5547"/>
                  </a:cubicBezTo>
                  <a:cubicBezTo>
                    <a:pt x="34621" y="-3083"/>
                    <a:pt x="55331" y="-1489"/>
                    <a:pt x="67025" y="9257"/>
                  </a:cubicBezTo>
                  <a:cubicBezTo>
                    <a:pt x="69391" y="11425"/>
                    <a:pt x="69547" y="15104"/>
                    <a:pt x="67369" y="17460"/>
                  </a:cubicBezTo>
                  <a:cubicBezTo>
                    <a:pt x="65201" y="19826"/>
                    <a:pt x="61522" y="19982"/>
                    <a:pt x="59166" y="17804"/>
                  </a:cubicBezTo>
                  <a:cubicBezTo>
                    <a:pt x="51099" y="10393"/>
                    <a:pt x="35840" y="9486"/>
                    <a:pt x="24427" y="15730"/>
                  </a:cubicBezTo>
                  <a:cubicBezTo>
                    <a:pt x="18642" y="18898"/>
                    <a:pt x="9356" y="26569"/>
                    <a:pt x="12128" y="42401"/>
                  </a:cubicBezTo>
                  <a:cubicBezTo>
                    <a:pt x="12681" y="45559"/>
                    <a:pt x="10565" y="48572"/>
                    <a:pt x="7407" y="49124"/>
                  </a:cubicBezTo>
                  <a:cubicBezTo>
                    <a:pt x="7063" y="49186"/>
                    <a:pt x="6729" y="49207"/>
                    <a:pt x="6396" y="49207"/>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412" name="Freeform: Shape 411">
              <a:extLst>
                <a:ext uri="{FF2B5EF4-FFF2-40B4-BE49-F238E27FC236}">
                  <a16:creationId xmlns:a16="http://schemas.microsoft.com/office/drawing/2014/main" id="{68F61374-217D-8FD8-50D9-5F3BB3C982A2}"/>
                </a:ext>
              </a:extLst>
            </p:cNvPr>
            <p:cNvSpPr>
              <a:spLocks noGrp="1" noRot="1" noMove="1" noResize="1" noEditPoints="1" noAdjustHandles="1" noChangeArrowheads="1" noChangeShapeType="1"/>
            </p:cNvSpPr>
            <p:nvPr/>
          </p:nvSpPr>
          <p:spPr>
            <a:xfrm>
              <a:off x="3114802" y="3214031"/>
              <a:ext cx="582931" cy="1222148"/>
            </a:xfrm>
            <a:custGeom>
              <a:avLst/>
              <a:gdLst>
                <a:gd name="connsiteX0" fmla="*/ 476023 w 582931"/>
                <a:gd name="connsiteY0" fmla="*/ 1222148 h 1222148"/>
                <a:gd name="connsiteX1" fmla="*/ 470239 w 582931"/>
                <a:gd name="connsiteY1" fmla="*/ 1216760 h 1222148"/>
                <a:gd name="connsiteX2" fmla="*/ 475617 w 582931"/>
                <a:gd name="connsiteY2" fmla="*/ 1210548 h 1222148"/>
                <a:gd name="connsiteX3" fmla="*/ 542541 w 582931"/>
                <a:gd name="connsiteY3" fmla="*/ 1172348 h 1222148"/>
                <a:gd name="connsiteX4" fmla="*/ 555048 w 582931"/>
                <a:gd name="connsiteY4" fmla="*/ 878887 h 1222148"/>
                <a:gd name="connsiteX5" fmla="*/ 459065 w 582931"/>
                <a:gd name="connsiteY5" fmla="*/ 514279 h 1222148"/>
                <a:gd name="connsiteX6" fmla="*/ 30348 w 582931"/>
                <a:gd name="connsiteY6" fmla="*/ 160960 h 1222148"/>
                <a:gd name="connsiteX7" fmla="*/ 26325 w 582931"/>
                <a:gd name="connsiteY7" fmla="*/ 158125 h 1222148"/>
                <a:gd name="connsiteX8" fmla="*/ 2644 w 582931"/>
                <a:gd name="connsiteY8" fmla="*/ 4890 h 1222148"/>
                <a:gd name="connsiteX9" fmla="*/ 9294 w 582931"/>
                <a:gd name="connsiteY9" fmla="*/ 75 h 1222148"/>
                <a:gd name="connsiteX10" fmla="*/ 14109 w 582931"/>
                <a:gd name="connsiteY10" fmla="*/ 6725 h 1222148"/>
                <a:gd name="connsiteX11" fmla="*/ 35090 w 582931"/>
                <a:gd name="connsiteY11" fmla="*/ 150016 h 1222148"/>
                <a:gd name="connsiteX12" fmla="*/ 229828 w 582931"/>
                <a:gd name="connsiteY12" fmla="*/ 212542 h 1222148"/>
                <a:gd name="connsiteX13" fmla="*/ 356089 w 582931"/>
                <a:gd name="connsiteY13" fmla="*/ 305137 h 1222148"/>
                <a:gd name="connsiteX14" fmla="*/ 470093 w 582931"/>
                <a:gd name="connsiteY14" fmla="*/ 510683 h 1222148"/>
                <a:gd name="connsiteX15" fmla="*/ 566471 w 582931"/>
                <a:gd name="connsiteY15" fmla="*/ 876875 h 1222148"/>
                <a:gd name="connsiteX16" fmla="*/ 552171 w 582931"/>
                <a:gd name="connsiteY16" fmla="*/ 1178831 h 1222148"/>
                <a:gd name="connsiteX17" fmla="*/ 476440 w 582931"/>
                <a:gd name="connsiteY17" fmla="*/ 1222138 h 1222148"/>
                <a:gd name="connsiteX18" fmla="*/ 476013 w 582931"/>
                <a:gd name="connsiteY18" fmla="*/ 1222148 h 1222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2931" h="1222148">
                  <a:moveTo>
                    <a:pt x="476023" y="1222148"/>
                  </a:moveTo>
                  <a:cubicBezTo>
                    <a:pt x="473001" y="1222148"/>
                    <a:pt x="470457" y="1219814"/>
                    <a:pt x="470239" y="1216760"/>
                  </a:cubicBezTo>
                  <a:cubicBezTo>
                    <a:pt x="470009" y="1213560"/>
                    <a:pt x="472417" y="1210777"/>
                    <a:pt x="475617" y="1210548"/>
                  </a:cubicBezTo>
                  <a:cubicBezTo>
                    <a:pt x="504779" y="1208453"/>
                    <a:pt x="526678" y="1195956"/>
                    <a:pt x="542541" y="1172348"/>
                  </a:cubicBezTo>
                  <a:cubicBezTo>
                    <a:pt x="576290" y="1122142"/>
                    <a:pt x="580500" y="1023397"/>
                    <a:pt x="555048" y="878887"/>
                  </a:cubicBezTo>
                  <a:cubicBezTo>
                    <a:pt x="537163" y="777317"/>
                    <a:pt x="504863" y="654642"/>
                    <a:pt x="459065" y="514279"/>
                  </a:cubicBezTo>
                  <a:cubicBezTo>
                    <a:pt x="427933" y="418891"/>
                    <a:pt x="363166" y="220390"/>
                    <a:pt x="30348" y="160960"/>
                  </a:cubicBezTo>
                  <a:cubicBezTo>
                    <a:pt x="28659" y="160657"/>
                    <a:pt x="27179" y="159615"/>
                    <a:pt x="26325" y="158125"/>
                  </a:cubicBezTo>
                  <a:cubicBezTo>
                    <a:pt x="-10895" y="93087"/>
                    <a:pt x="2071" y="8455"/>
                    <a:pt x="2644" y="4890"/>
                  </a:cubicBezTo>
                  <a:cubicBezTo>
                    <a:pt x="3155" y="1722"/>
                    <a:pt x="6126" y="-436"/>
                    <a:pt x="9294" y="75"/>
                  </a:cubicBezTo>
                  <a:cubicBezTo>
                    <a:pt x="12462" y="575"/>
                    <a:pt x="14620" y="3556"/>
                    <a:pt x="14109" y="6725"/>
                  </a:cubicBezTo>
                  <a:cubicBezTo>
                    <a:pt x="13964" y="7673"/>
                    <a:pt x="1602" y="88887"/>
                    <a:pt x="35090" y="150016"/>
                  </a:cubicBezTo>
                  <a:cubicBezTo>
                    <a:pt x="109019" y="163440"/>
                    <a:pt x="174525" y="184473"/>
                    <a:pt x="229828" y="212542"/>
                  </a:cubicBezTo>
                  <a:cubicBezTo>
                    <a:pt x="278784" y="237389"/>
                    <a:pt x="321267" y="268543"/>
                    <a:pt x="356089" y="305137"/>
                  </a:cubicBezTo>
                  <a:cubicBezTo>
                    <a:pt x="419032" y="371290"/>
                    <a:pt x="449039" y="446167"/>
                    <a:pt x="470093" y="510683"/>
                  </a:cubicBezTo>
                  <a:cubicBezTo>
                    <a:pt x="516067" y="651567"/>
                    <a:pt x="548492" y="774764"/>
                    <a:pt x="566471" y="876875"/>
                  </a:cubicBezTo>
                  <a:cubicBezTo>
                    <a:pt x="592466" y="1024450"/>
                    <a:pt x="587650" y="1126040"/>
                    <a:pt x="552171" y="1178831"/>
                  </a:cubicBezTo>
                  <a:cubicBezTo>
                    <a:pt x="534432" y="1205232"/>
                    <a:pt x="508948" y="1219793"/>
                    <a:pt x="476440" y="1222138"/>
                  </a:cubicBezTo>
                  <a:cubicBezTo>
                    <a:pt x="476294" y="1222138"/>
                    <a:pt x="476159" y="1222148"/>
                    <a:pt x="476013" y="1222148"/>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413" name="Freeform: Shape 412">
              <a:extLst>
                <a:ext uri="{FF2B5EF4-FFF2-40B4-BE49-F238E27FC236}">
                  <a16:creationId xmlns:a16="http://schemas.microsoft.com/office/drawing/2014/main" id="{EC7C1A4B-0EF1-EEE1-4FC2-63C5745EF256}"/>
                </a:ext>
              </a:extLst>
            </p:cNvPr>
            <p:cNvSpPr>
              <a:spLocks noGrp="1" noRot="1" noMove="1" noResize="1" noEditPoints="1" noAdjustHandles="1" noChangeArrowheads="1" noChangeShapeType="1"/>
            </p:cNvSpPr>
            <p:nvPr/>
          </p:nvSpPr>
          <p:spPr>
            <a:xfrm>
              <a:off x="2795086" y="2760389"/>
              <a:ext cx="424124" cy="199329"/>
            </a:xfrm>
            <a:custGeom>
              <a:avLst/>
              <a:gdLst>
                <a:gd name="connsiteX0" fmla="*/ 5823 w 424124"/>
                <a:gd name="connsiteY0" fmla="*/ 199330 h 199329"/>
                <a:gd name="connsiteX1" fmla="*/ 5146 w 424124"/>
                <a:gd name="connsiteY1" fmla="*/ 199288 h 199329"/>
                <a:gd name="connsiteX2" fmla="*/ 38 w 424124"/>
                <a:gd name="connsiteY2" fmla="*/ 192847 h 199329"/>
                <a:gd name="connsiteX3" fmla="*/ 12150 w 424124"/>
                <a:gd name="connsiteY3" fmla="*/ 88120 h 199329"/>
                <a:gd name="connsiteX4" fmla="*/ 14203 w 424124"/>
                <a:gd name="connsiteY4" fmla="*/ 84326 h 199329"/>
                <a:gd name="connsiteX5" fmla="*/ 91008 w 424124"/>
                <a:gd name="connsiteY5" fmla="*/ 68056 h 199329"/>
                <a:gd name="connsiteX6" fmla="*/ 344926 w 424124"/>
                <a:gd name="connsiteY6" fmla="*/ 954 h 199329"/>
                <a:gd name="connsiteX7" fmla="*/ 352878 w 424124"/>
                <a:gd name="connsiteY7" fmla="*/ 2487 h 199329"/>
                <a:gd name="connsiteX8" fmla="*/ 411423 w 424124"/>
                <a:gd name="connsiteY8" fmla="*/ 130540 h 199329"/>
                <a:gd name="connsiteX9" fmla="*/ 424097 w 424124"/>
                <a:gd name="connsiteY9" fmla="*/ 192951 h 199329"/>
                <a:gd name="connsiteX10" fmla="*/ 418885 w 424124"/>
                <a:gd name="connsiteY10" fmla="*/ 199299 h 199329"/>
                <a:gd name="connsiteX11" fmla="*/ 412538 w 424124"/>
                <a:gd name="connsiteY11" fmla="*/ 194087 h 199329"/>
                <a:gd name="connsiteX12" fmla="*/ 346479 w 424124"/>
                <a:gd name="connsiteY12" fmla="*/ 13701 h 199329"/>
                <a:gd name="connsiteX13" fmla="*/ 92780 w 424124"/>
                <a:gd name="connsiteY13" fmla="*/ 79542 h 199329"/>
                <a:gd name="connsiteX14" fmla="*/ 23354 w 424124"/>
                <a:gd name="connsiteY14" fmla="*/ 92382 h 199329"/>
                <a:gd name="connsiteX15" fmla="*/ 11587 w 424124"/>
                <a:gd name="connsiteY15" fmla="*/ 194191 h 199329"/>
                <a:gd name="connsiteX16" fmla="*/ 5823 w 424124"/>
                <a:gd name="connsiteY16" fmla="*/ 199330 h 1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124" h="199329">
                  <a:moveTo>
                    <a:pt x="5823" y="199330"/>
                  </a:moveTo>
                  <a:cubicBezTo>
                    <a:pt x="5604" y="199330"/>
                    <a:pt x="5375" y="199319"/>
                    <a:pt x="5146" y="199288"/>
                  </a:cubicBezTo>
                  <a:cubicBezTo>
                    <a:pt x="1956" y="198923"/>
                    <a:pt x="-326" y="196036"/>
                    <a:pt x="38" y="192847"/>
                  </a:cubicBezTo>
                  <a:lnTo>
                    <a:pt x="12150" y="88120"/>
                  </a:lnTo>
                  <a:cubicBezTo>
                    <a:pt x="12316" y="86640"/>
                    <a:pt x="13056" y="85274"/>
                    <a:pt x="14203" y="84326"/>
                  </a:cubicBezTo>
                  <a:cubicBezTo>
                    <a:pt x="20467" y="79104"/>
                    <a:pt x="42282" y="75560"/>
                    <a:pt x="91008" y="68056"/>
                  </a:cubicBezTo>
                  <a:cubicBezTo>
                    <a:pt x="169970" y="55882"/>
                    <a:pt x="289300" y="37496"/>
                    <a:pt x="344926" y="954"/>
                  </a:cubicBezTo>
                  <a:cubicBezTo>
                    <a:pt x="347552" y="-776"/>
                    <a:pt x="351086" y="-88"/>
                    <a:pt x="352878" y="2487"/>
                  </a:cubicBezTo>
                  <a:cubicBezTo>
                    <a:pt x="384491" y="47836"/>
                    <a:pt x="402167" y="97156"/>
                    <a:pt x="411423" y="130540"/>
                  </a:cubicBezTo>
                  <a:cubicBezTo>
                    <a:pt x="421460" y="166728"/>
                    <a:pt x="423993" y="191898"/>
                    <a:pt x="424097" y="192951"/>
                  </a:cubicBezTo>
                  <a:cubicBezTo>
                    <a:pt x="424409" y="196141"/>
                    <a:pt x="422075" y="198986"/>
                    <a:pt x="418885" y="199299"/>
                  </a:cubicBezTo>
                  <a:cubicBezTo>
                    <a:pt x="415696" y="199611"/>
                    <a:pt x="412851" y="197277"/>
                    <a:pt x="412538" y="194087"/>
                  </a:cubicBezTo>
                  <a:cubicBezTo>
                    <a:pt x="412444" y="193107"/>
                    <a:pt x="402397" y="96854"/>
                    <a:pt x="346479" y="13701"/>
                  </a:cubicBezTo>
                  <a:cubicBezTo>
                    <a:pt x="287059" y="49597"/>
                    <a:pt x="170575" y="67545"/>
                    <a:pt x="92780" y="79542"/>
                  </a:cubicBezTo>
                  <a:cubicBezTo>
                    <a:pt x="62793" y="84159"/>
                    <a:pt x="31869" y="88933"/>
                    <a:pt x="23354" y="92382"/>
                  </a:cubicBezTo>
                  <a:lnTo>
                    <a:pt x="11587" y="194191"/>
                  </a:lnTo>
                  <a:cubicBezTo>
                    <a:pt x="11243" y="197151"/>
                    <a:pt x="8731" y="199330"/>
                    <a:pt x="5823" y="199330"/>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414" name="Freeform: Shape 413">
              <a:extLst>
                <a:ext uri="{FF2B5EF4-FFF2-40B4-BE49-F238E27FC236}">
                  <a16:creationId xmlns:a16="http://schemas.microsoft.com/office/drawing/2014/main" id="{8AC27736-6C0C-11F9-2930-CB8838D19A6C}"/>
                </a:ext>
              </a:extLst>
            </p:cNvPr>
            <p:cNvSpPr>
              <a:spLocks noGrp="1" noRot="1" noMove="1" noResize="1" noEditPoints="1" noAdjustHandles="1" noChangeArrowheads="1" noChangeShapeType="1"/>
            </p:cNvSpPr>
            <p:nvPr/>
          </p:nvSpPr>
          <p:spPr>
            <a:xfrm>
              <a:off x="2866018" y="3362461"/>
              <a:ext cx="286231" cy="52386"/>
            </a:xfrm>
            <a:custGeom>
              <a:avLst/>
              <a:gdLst>
                <a:gd name="connsiteX0" fmla="*/ 142970 w 286231"/>
                <a:gd name="connsiteY0" fmla="*/ 52376 h 52386"/>
                <a:gd name="connsiteX1" fmla="*/ 140281 w 286231"/>
                <a:gd name="connsiteY1" fmla="*/ 52365 h 52386"/>
                <a:gd name="connsiteX2" fmla="*/ 2055 w 286231"/>
                <a:gd name="connsiteY2" fmla="*/ 10237 h 52386"/>
                <a:gd name="connsiteX3" fmla="*/ 1377 w 286231"/>
                <a:gd name="connsiteY3" fmla="*/ 2055 h 52386"/>
                <a:gd name="connsiteX4" fmla="*/ 9559 w 286231"/>
                <a:gd name="connsiteY4" fmla="*/ 1377 h 52386"/>
                <a:gd name="connsiteX5" fmla="*/ 140375 w 286231"/>
                <a:gd name="connsiteY5" fmla="*/ 40754 h 52386"/>
                <a:gd name="connsiteX6" fmla="*/ 276985 w 286231"/>
                <a:gd name="connsiteY6" fmla="*/ 3618 h 52386"/>
                <a:gd name="connsiteX7" fmla="*/ 285104 w 286231"/>
                <a:gd name="connsiteY7" fmla="*/ 4859 h 52386"/>
                <a:gd name="connsiteX8" fmla="*/ 283864 w 286231"/>
                <a:gd name="connsiteY8" fmla="*/ 12978 h 52386"/>
                <a:gd name="connsiteX9" fmla="*/ 142959 w 286231"/>
                <a:gd name="connsiteY9" fmla="*/ 52386 h 52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6231" h="52386">
                  <a:moveTo>
                    <a:pt x="142970" y="52376"/>
                  </a:moveTo>
                  <a:cubicBezTo>
                    <a:pt x="142074" y="52376"/>
                    <a:pt x="141177" y="52376"/>
                    <a:pt x="140281" y="52365"/>
                  </a:cubicBezTo>
                  <a:cubicBezTo>
                    <a:pt x="83498" y="51896"/>
                    <a:pt x="33115" y="36544"/>
                    <a:pt x="2055" y="10237"/>
                  </a:cubicBezTo>
                  <a:cubicBezTo>
                    <a:pt x="-394" y="8163"/>
                    <a:pt x="-697" y="4504"/>
                    <a:pt x="1377" y="2055"/>
                  </a:cubicBezTo>
                  <a:cubicBezTo>
                    <a:pt x="3452" y="-394"/>
                    <a:pt x="7120" y="-697"/>
                    <a:pt x="9559" y="1377"/>
                  </a:cubicBezTo>
                  <a:cubicBezTo>
                    <a:pt x="38586" y="25954"/>
                    <a:pt x="86260" y="40306"/>
                    <a:pt x="140375" y="40754"/>
                  </a:cubicBezTo>
                  <a:cubicBezTo>
                    <a:pt x="193697" y="41192"/>
                    <a:pt x="244789" y="27309"/>
                    <a:pt x="276985" y="3618"/>
                  </a:cubicBezTo>
                  <a:cubicBezTo>
                    <a:pt x="279570" y="1711"/>
                    <a:pt x="283207" y="2274"/>
                    <a:pt x="285104" y="4859"/>
                  </a:cubicBezTo>
                  <a:cubicBezTo>
                    <a:pt x="287001" y="7443"/>
                    <a:pt x="286449" y="11081"/>
                    <a:pt x="283864" y="12978"/>
                  </a:cubicBezTo>
                  <a:cubicBezTo>
                    <a:pt x="249751" y="38086"/>
                    <a:pt x="198512" y="52386"/>
                    <a:pt x="142959" y="52386"/>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415" name="Freeform: Shape 414">
              <a:extLst>
                <a:ext uri="{FF2B5EF4-FFF2-40B4-BE49-F238E27FC236}">
                  <a16:creationId xmlns:a16="http://schemas.microsoft.com/office/drawing/2014/main" id="{254C7F78-46E2-1F3B-34D9-CC74CC483784}"/>
                </a:ext>
              </a:extLst>
            </p:cNvPr>
            <p:cNvSpPr>
              <a:spLocks noGrp="1" noRot="1" noMove="1" noResize="1" noEditPoints="1" noAdjustHandles="1" noChangeArrowheads="1" noChangeShapeType="1"/>
            </p:cNvSpPr>
            <p:nvPr/>
          </p:nvSpPr>
          <p:spPr>
            <a:xfrm>
              <a:off x="2537110" y="3865536"/>
              <a:ext cx="972564" cy="671837"/>
            </a:xfrm>
            <a:custGeom>
              <a:avLst/>
              <a:gdLst>
                <a:gd name="connsiteX0" fmla="*/ 946966 w 972564"/>
                <a:gd name="connsiteY0" fmla="*/ 0 h 671837"/>
                <a:gd name="connsiteX1" fmla="*/ 25598 w 972564"/>
                <a:gd name="connsiteY1" fmla="*/ 0 h 671837"/>
                <a:gd name="connsiteX2" fmla="*/ 0 w 972564"/>
                <a:gd name="connsiteY2" fmla="*/ 25598 h 671837"/>
                <a:gd name="connsiteX3" fmla="*/ 6775 w 972564"/>
                <a:gd name="connsiteY3" fmla="*/ 646239 h 671837"/>
                <a:gd name="connsiteX4" fmla="*/ 32373 w 972564"/>
                <a:gd name="connsiteY4" fmla="*/ 671838 h 671837"/>
                <a:gd name="connsiteX5" fmla="*/ 940191 w 972564"/>
                <a:gd name="connsiteY5" fmla="*/ 671838 h 671837"/>
                <a:gd name="connsiteX6" fmla="*/ 965789 w 972564"/>
                <a:gd name="connsiteY6" fmla="*/ 646239 h 671837"/>
                <a:gd name="connsiteX7" fmla="*/ 972564 w 972564"/>
                <a:gd name="connsiteY7" fmla="*/ 25598 h 671837"/>
                <a:gd name="connsiteX8" fmla="*/ 946966 w 972564"/>
                <a:gd name="connsiteY8" fmla="*/ 0 h 671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2564" h="671837">
                  <a:moveTo>
                    <a:pt x="946966" y="0"/>
                  </a:moveTo>
                  <a:lnTo>
                    <a:pt x="25598" y="0"/>
                  </a:lnTo>
                  <a:cubicBezTo>
                    <a:pt x="11465" y="0"/>
                    <a:pt x="0" y="11455"/>
                    <a:pt x="0" y="25598"/>
                  </a:cubicBezTo>
                  <a:lnTo>
                    <a:pt x="6775" y="646239"/>
                  </a:lnTo>
                  <a:cubicBezTo>
                    <a:pt x="6775" y="660373"/>
                    <a:pt x="18229" y="671838"/>
                    <a:pt x="32373" y="671838"/>
                  </a:cubicBezTo>
                  <a:lnTo>
                    <a:pt x="940191" y="671838"/>
                  </a:lnTo>
                  <a:cubicBezTo>
                    <a:pt x="954324" y="671838"/>
                    <a:pt x="965789" y="660383"/>
                    <a:pt x="965789" y="646239"/>
                  </a:cubicBezTo>
                  <a:lnTo>
                    <a:pt x="972564" y="25598"/>
                  </a:lnTo>
                  <a:cubicBezTo>
                    <a:pt x="972564" y="11465"/>
                    <a:pt x="961110" y="0"/>
                    <a:pt x="946966" y="0"/>
                  </a:cubicBezTo>
                  <a:close/>
                </a:path>
              </a:pathLst>
            </a:custGeom>
            <a:solidFill>
              <a:srgbClr val="121212"/>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416" name="Freeform: Shape 415">
              <a:extLst>
                <a:ext uri="{FF2B5EF4-FFF2-40B4-BE49-F238E27FC236}">
                  <a16:creationId xmlns:a16="http://schemas.microsoft.com/office/drawing/2014/main" id="{1471DD89-3466-4185-6BD4-A76A624A023A}"/>
                </a:ext>
              </a:extLst>
            </p:cNvPr>
            <p:cNvSpPr>
              <a:spLocks noGrp="1" noRot="1" noMove="1" noResize="1" noEditPoints="1" noAdjustHandles="1" noChangeArrowheads="1" noChangeShapeType="1"/>
            </p:cNvSpPr>
            <p:nvPr/>
          </p:nvSpPr>
          <p:spPr>
            <a:xfrm>
              <a:off x="2535630" y="3863263"/>
              <a:ext cx="971938" cy="664030"/>
            </a:xfrm>
            <a:custGeom>
              <a:avLst/>
              <a:gdLst>
                <a:gd name="connsiteX0" fmla="*/ 30455 w 971938"/>
                <a:gd name="connsiteY0" fmla="*/ 53927 h 664030"/>
                <a:gd name="connsiteX1" fmla="*/ 56053 w 971938"/>
                <a:gd name="connsiteY1" fmla="*/ 28329 h 664030"/>
                <a:gd name="connsiteX2" fmla="*/ 971939 w 971938"/>
                <a:gd name="connsiteY2" fmla="*/ 28329 h 664030"/>
                <a:gd name="connsiteX3" fmla="*/ 958671 w 971938"/>
                <a:gd name="connsiteY3" fmla="*/ 17802 h 664030"/>
                <a:gd name="connsiteX4" fmla="*/ 936887 w 971938"/>
                <a:gd name="connsiteY4" fmla="*/ 0 h 664030"/>
                <a:gd name="connsiteX5" fmla="*/ 35052 w 971938"/>
                <a:gd name="connsiteY5" fmla="*/ 6452 h 664030"/>
                <a:gd name="connsiteX6" fmla="*/ 0 w 971938"/>
                <a:gd name="connsiteY6" fmla="*/ 23847 h 664030"/>
                <a:gd name="connsiteX7" fmla="*/ 8265 w 971938"/>
                <a:gd name="connsiteY7" fmla="*/ 641622 h 664030"/>
                <a:gd name="connsiteX8" fmla="*/ 18479 w 971938"/>
                <a:gd name="connsiteY8" fmla="*/ 664031 h 664030"/>
                <a:gd name="connsiteX9" fmla="*/ 37115 w 971938"/>
                <a:gd name="connsiteY9" fmla="*/ 664031 h 664030"/>
                <a:gd name="connsiteX10" fmla="*/ 30455 w 971938"/>
                <a:gd name="connsiteY10" fmla="*/ 53917 h 66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1938" h="664030">
                  <a:moveTo>
                    <a:pt x="30455" y="53927"/>
                  </a:moveTo>
                  <a:cubicBezTo>
                    <a:pt x="30455" y="39794"/>
                    <a:pt x="41910" y="28329"/>
                    <a:pt x="56053" y="28329"/>
                  </a:cubicBezTo>
                  <a:lnTo>
                    <a:pt x="971939" y="28329"/>
                  </a:lnTo>
                  <a:lnTo>
                    <a:pt x="958671" y="17802"/>
                  </a:lnTo>
                  <a:cubicBezTo>
                    <a:pt x="958671" y="3669"/>
                    <a:pt x="951031" y="0"/>
                    <a:pt x="936887" y="0"/>
                  </a:cubicBezTo>
                  <a:lnTo>
                    <a:pt x="35052" y="6452"/>
                  </a:lnTo>
                  <a:cubicBezTo>
                    <a:pt x="20918" y="6452"/>
                    <a:pt x="0" y="9714"/>
                    <a:pt x="0" y="23847"/>
                  </a:cubicBezTo>
                  <a:lnTo>
                    <a:pt x="8265" y="641622"/>
                  </a:lnTo>
                  <a:cubicBezTo>
                    <a:pt x="8265" y="655755"/>
                    <a:pt x="4346" y="664031"/>
                    <a:pt x="18479" y="664031"/>
                  </a:cubicBezTo>
                  <a:lnTo>
                    <a:pt x="37115" y="664031"/>
                  </a:lnTo>
                  <a:lnTo>
                    <a:pt x="30455" y="53917"/>
                  </a:lnTo>
                  <a:close/>
                </a:path>
              </a:pathLst>
            </a:custGeom>
            <a:solidFill>
              <a:srgbClr val="FFFFFF"/>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417" name="Freeform: Shape 416">
              <a:extLst>
                <a:ext uri="{FF2B5EF4-FFF2-40B4-BE49-F238E27FC236}">
                  <a16:creationId xmlns:a16="http://schemas.microsoft.com/office/drawing/2014/main" id="{260C6ED8-799C-83DE-638F-1BC0CAEE2B2B}"/>
                </a:ext>
              </a:extLst>
            </p:cNvPr>
            <p:cNvSpPr>
              <a:spLocks noGrp="1" noRot="1" noMove="1" noResize="1" noEditPoints="1" noAdjustHandles="1" noChangeArrowheads="1" noChangeShapeType="1"/>
            </p:cNvSpPr>
            <p:nvPr/>
          </p:nvSpPr>
          <p:spPr>
            <a:xfrm>
              <a:off x="2531294" y="3859730"/>
              <a:ext cx="984175" cy="683448"/>
            </a:xfrm>
            <a:custGeom>
              <a:avLst/>
              <a:gdLst>
                <a:gd name="connsiteX0" fmla="*/ 945997 w 984175"/>
                <a:gd name="connsiteY0" fmla="*/ 683448 h 683448"/>
                <a:gd name="connsiteX1" fmla="*/ 38178 w 984175"/>
                <a:gd name="connsiteY1" fmla="*/ 683448 h 683448"/>
                <a:gd name="connsiteX2" fmla="*/ 6775 w 984175"/>
                <a:gd name="connsiteY2" fmla="*/ 652045 h 683448"/>
                <a:gd name="connsiteX3" fmla="*/ 0 w 984175"/>
                <a:gd name="connsiteY3" fmla="*/ 31466 h 683448"/>
                <a:gd name="connsiteX4" fmla="*/ 31404 w 984175"/>
                <a:gd name="connsiteY4" fmla="*/ 0 h 683448"/>
                <a:gd name="connsiteX5" fmla="*/ 952771 w 984175"/>
                <a:gd name="connsiteY5" fmla="*/ 0 h 683448"/>
                <a:gd name="connsiteX6" fmla="*/ 984175 w 984175"/>
                <a:gd name="connsiteY6" fmla="*/ 31404 h 683448"/>
                <a:gd name="connsiteX7" fmla="*/ 977400 w 984175"/>
                <a:gd name="connsiteY7" fmla="*/ 652108 h 683448"/>
                <a:gd name="connsiteX8" fmla="*/ 945997 w 984175"/>
                <a:gd name="connsiteY8" fmla="*/ 683448 h 683448"/>
                <a:gd name="connsiteX9" fmla="*/ 31414 w 984175"/>
                <a:gd name="connsiteY9" fmla="*/ 11611 h 683448"/>
                <a:gd name="connsiteX10" fmla="*/ 11632 w 984175"/>
                <a:gd name="connsiteY10" fmla="*/ 31393 h 683448"/>
                <a:gd name="connsiteX11" fmla="*/ 18407 w 984175"/>
                <a:gd name="connsiteY11" fmla="*/ 651972 h 683448"/>
                <a:gd name="connsiteX12" fmla="*/ 38189 w 984175"/>
                <a:gd name="connsiteY12" fmla="*/ 671817 h 683448"/>
                <a:gd name="connsiteX13" fmla="*/ 946007 w 984175"/>
                <a:gd name="connsiteY13" fmla="*/ 671817 h 683448"/>
                <a:gd name="connsiteX14" fmla="*/ 965789 w 984175"/>
                <a:gd name="connsiteY14" fmla="*/ 652035 h 683448"/>
                <a:gd name="connsiteX15" fmla="*/ 972564 w 984175"/>
                <a:gd name="connsiteY15" fmla="*/ 31331 h 683448"/>
                <a:gd name="connsiteX16" fmla="*/ 952782 w 984175"/>
                <a:gd name="connsiteY16" fmla="*/ 11611 h 683448"/>
                <a:gd name="connsiteX17" fmla="*/ 31414 w 984175"/>
                <a:gd name="connsiteY17" fmla="*/ 11611 h 683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84175" h="683448">
                  <a:moveTo>
                    <a:pt x="945997" y="683448"/>
                  </a:moveTo>
                  <a:lnTo>
                    <a:pt x="38178" y="683448"/>
                  </a:lnTo>
                  <a:cubicBezTo>
                    <a:pt x="20866" y="683448"/>
                    <a:pt x="6775" y="669357"/>
                    <a:pt x="6775" y="652045"/>
                  </a:cubicBezTo>
                  <a:lnTo>
                    <a:pt x="0" y="31466"/>
                  </a:lnTo>
                  <a:cubicBezTo>
                    <a:pt x="0" y="14092"/>
                    <a:pt x="14092" y="0"/>
                    <a:pt x="31404" y="0"/>
                  </a:cubicBezTo>
                  <a:lnTo>
                    <a:pt x="952771" y="0"/>
                  </a:lnTo>
                  <a:cubicBezTo>
                    <a:pt x="970084" y="0"/>
                    <a:pt x="984175" y="14092"/>
                    <a:pt x="984175" y="31404"/>
                  </a:cubicBezTo>
                  <a:lnTo>
                    <a:pt x="977400" y="652108"/>
                  </a:lnTo>
                  <a:cubicBezTo>
                    <a:pt x="977400" y="669357"/>
                    <a:pt x="963319" y="683448"/>
                    <a:pt x="945997" y="683448"/>
                  </a:cubicBezTo>
                  <a:close/>
                  <a:moveTo>
                    <a:pt x="31414" y="11611"/>
                  </a:moveTo>
                  <a:cubicBezTo>
                    <a:pt x="20502" y="11611"/>
                    <a:pt x="11632" y="20491"/>
                    <a:pt x="11632" y="31393"/>
                  </a:cubicBezTo>
                  <a:lnTo>
                    <a:pt x="18407" y="651972"/>
                  </a:lnTo>
                  <a:cubicBezTo>
                    <a:pt x="18407" y="662947"/>
                    <a:pt x="27287" y="671817"/>
                    <a:pt x="38189" y="671817"/>
                  </a:cubicBezTo>
                  <a:lnTo>
                    <a:pt x="946007" y="671817"/>
                  </a:lnTo>
                  <a:cubicBezTo>
                    <a:pt x="956920" y="671817"/>
                    <a:pt x="965789" y="662937"/>
                    <a:pt x="965789" y="652035"/>
                  </a:cubicBezTo>
                  <a:lnTo>
                    <a:pt x="972564" y="31331"/>
                  </a:lnTo>
                  <a:cubicBezTo>
                    <a:pt x="972564" y="20481"/>
                    <a:pt x="963684" y="11611"/>
                    <a:pt x="952782" y="11611"/>
                  </a:cubicBezTo>
                  <a:lnTo>
                    <a:pt x="31414" y="11611"/>
                  </a:ln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418" name="Freeform: Shape 417">
              <a:extLst>
                <a:ext uri="{FF2B5EF4-FFF2-40B4-BE49-F238E27FC236}">
                  <a16:creationId xmlns:a16="http://schemas.microsoft.com/office/drawing/2014/main" id="{15F220E2-E85F-71C7-0DC0-81FB81A56A85}"/>
                </a:ext>
              </a:extLst>
            </p:cNvPr>
            <p:cNvSpPr>
              <a:spLocks noGrp="1" noRot="1" noMove="1" noResize="1" noEditPoints="1" noAdjustHandles="1" noChangeArrowheads="1" noChangeShapeType="1"/>
            </p:cNvSpPr>
            <p:nvPr/>
          </p:nvSpPr>
          <p:spPr>
            <a:xfrm>
              <a:off x="2846127" y="2881162"/>
              <a:ext cx="102437" cy="33728"/>
            </a:xfrm>
            <a:custGeom>
              <a:avLst/>
              <a:gdLst>
                <a:gd name="connsiteX0" fmla="*/ 5811 w 102437"/>
                <a:gd name="connsiteY0" fmla="*/ 33718 h 33728"/>
                <a:gd name="connsiteX1" fmla="*/ 1475 w 102437"/>
                <a:gd name="connsiteY1" fmla="*/ 31779 h 33728"/>
                <a:gd name="connsiteX2" fmla="*/ 1944 w 102437"/>
                <a:gd name="connsiteY2" fmla="*/ 23576 h 33728"/>
                <a:gd name="connsiteX3" fmla="*/ 97760 w 102437"/>
                <a:gd name="connsiteY3" fmla="*/ 2252 h 33728"/>
                <a:gd name="connsiteX4" fmla="*/ 102325 w 102437"/>
                <a:gd name="connsiteY4" fmla="*/ 9078 h 33728"/>
                <a:gd name="connsiteX5" fmla="*/ 95498 w 102437"/>
                <a:gd name="connsiteY5" fmla="*/ 13644 h 33728"/>
                <a:gd name="connsiteX6" fmla="*/ 9688 w 102437"/>
                <a:gd name="connsiteY6" fmla="*/ 32248 h 33728"/>
                <a:gd name="connsiteX7" fmla="*/ 5821 w 102437"/>
                <a:gd name="connsiteY7" fmla="*/ 33728 h 3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437" h="33728">
                  <a:moveTo>
                    <a:pt x="5811" y="33718"/>
                  </a:moveTo>
                  <a:cubicBezTo>
                    <a:pt x="4216" y="33718"/>
                    <a:pt x="2622" y="33061"/>
                    <a:pt x="1475" y="31779"/>
                  </a:cubicBezTo>
                  <a:cubicBezTo>
                    <a:pt x="-661" y="29382"/>
                    <a:pt x="-453" y="25713"/>
                    <a:pt x="1944" y="23576"/>
                  </a:cubicBezTo>
                  <a:cubicBezTo>
                    <a:pt x="23384" y="4430"/>
                    <a:pt x="63678" y="-4534"/>
                    <a:pt x="97760" y="2252"/>
                  </a:cubicBezTo>
                  <a:cubicBezTo>
                    <a:pt x="100908" y="2877"/>
                    <a:pt x="102951" y="5941"/>
                    <a:pt x="102325" y="9078"/>
                  </a:cubicBezTo>
                  <a:cubicBezTo>
                    <a:pt x="101700" y="12226"/>
                    <a:pt x="98646" y="14259"/>
                    <a:pt x="95498" y="13644"/>
                  </a:cubicBezTo>
                  <a:cubicBezTo>
                    <a:pt x="65210" y="7609"/>
                    <a:pt x="28324" y="15614"/>
                    <a:pt x="9688" y="32248"/>
                  </a:cubicBezTo>
                  <a:cubicBezTo>
                    <a:pt x="8583" y="33238"/>
                    <a:pt x="7197" y="33728"/>
                    <a:pt x="5821" y="33728"/>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419" name="Freeform: Shape 418">
              <a:extLst>
                <a:ext uri="{FF2B5EF4-FFF2-40B4-BE49-F238E27FC236}">
                  <a16:creationId xmlns:a16="http://schemas.microsoft.com/office/drawing/2014/main" id="{26C6BB40-417E-35FE-74A7-52024679EFA1}"/>
                </a:ext>
              </a:extLst>
            </p:cNvPr>
            <p:cNvSpPr>
              <a:spLocks noGrp="1" noRot="1" noMove="1" noResize="1" noEditPoints="1" noAdjustHandles="1" noChangeArrowheads="1" noChangeShapeType="1"/>
            </p:cNvSpPr>
            <p:nvPr/>
          </p:nvSpPr>
          <p:spPr>
            <a:xfrm>
              <a:off x="3058633" y="2881057"/>
              <a:ext cx="102432" cy="33822"/>
            </a:xfrm>
            <a:custGeom>
              <a:avLst/>
              <a:gdLst>
                <a:gd name="connsiteX0" fmla="*/ 96617 w 102432"/>
                <a:gd name="connsiteY0" fmla="*/ 33823 h 33822"/>
                <a:gd name="connsiteX1" fmla="*/ 92833 w 102432"/>
                <a:gd name="connsiteY1" fmla="*/ 32416 h 33822"/>
                <a:gd name="connsiteX2" fmla="*/ 6939 w 102432"/>
                <a:gd name="connsiteY2" fmla="*/ 13738 h 33822"/>
                <a:gd name="connsiteX3" fmla="*/ 113 w 102432"/>
                <a:gd name="connsiteY3" fmla="*/ 9173 h 33822"/>
                <a:gd name="connsiteX4" fmla="*/ 4678 w 102432"/>
                <a:gd name="connsiteY4" fmla="*/ 2346 h 33822"/>
                <a:gd name="connsiteX5" fmla="*/ 100410 w 102432"/>
                <a:gd name="connsiteY5" fmla="*/ 23598 h 33822"/>
                <a:gd name="connsiteX6" fmla="*/ 101036 w 102432"/>
                <a:gd name="connsiteY6" fmla="*/ 31790 h 33822"/>
                <a:gd name="connsiteX7" fmla="*/ 96627 w 102432"/>
                <a:gd name="connsiteY7" fmla="*/ 33812 h 33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432" h="33822">
                  <a:moveTo>
                    <a:pt x="96617" y="33823"/>
                  </a:moveTo>
                  <a:cubicBezTo>
                    <a:pt x="95272" y="33823"/>
                    <a:pt x="93927" y="33364"/>
                    <a:pt x="92833" y="32416"/>
                  </a:cubicBezTo>
                  <a:cubicBezTo>
                    <a:pt x="72603" y="15041"/>
                    <a:pt x="38083" y="7537"/>
                    <a:pt x="6939" y="13738"/>
                  </a:cubicBezTo>
                  <a:cubicBezTo>
                    <a:pt x="3792" y="14364"/>
                    <a:pt x="738" y="12321"/>
                    <a:pt x="113" y="9173"/>
                  </a:cubicBezTo>
                  <a:cubicBezTo>
                    <a:pt x="-513" y="6026"/>
                    <a:pt x="1530" y="2972"/>
                    <a:pt x="4678" y="2346"/>
                  </a:cubicBezTo>
                  <a:cubicBezTo>
                    <a:pt x="39146" y="-4522"/>
                    <a:pt x="77616" y="4024"/>
                    <a:pt x="100410" y="23598"/>
                  </a:cubicBezTo>
                  <a:cubicBezTo>
                    <a:pt x="102839" y="25693"/>
                    <a:pt x="103120" y="29352"/>
                    <a:pt x="101036" y="31790"/>
                  </a:cubicBezTo>
                  <a:cubicBezTo>
                    <a:pt x="99889" y="33125"/>
                    <a:pt x="98263" y="33812"/>
                    <a:pt x="96627" y="33812"/>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420" name="Freeform: Shape 419">
              <a:extLst>
                <a:ext uri="{FF2B5EF4-FFF2-40B4-BE49-F238E27FC236}">
                  <a16:creationId xmlns:a16="http://schemas.microsoft.com/office/drawing/2014/main" id="{A7E5E439-31CA-B475-1177-F578F4CB7CA3}"/>
                </a:ext>
              </a:extLst>
            </p:cNvPr>
            <p:cNvSpPr>
              <a:spLocks noGrp="1" noRot="1" noMove="1" noResize="1" noEditPoints="1" noAdjustHandles="1" noChangeArrowheads="1" noChangeShapeType="1"/>
            </p:cNvSpPr>
            <p:nvPr/>
          </p:nvSpPr>
          <p:spPr>
            <a:xfrm>
              <a:off x="2944680" y="4144948"/>
              <a:ext cx="157424" cy="132118"/>
            </a:xfrm>
            <a:custGeom>
              <a:avLst/>
              <a:gdLst>
                <a:gd name="connsiteX0" fmla="*/ 157425 w 157424"/>
                <a:gd name="connsiteY0" fmla="*/ 66059 h 132118"/>
                <a:gd name="connsiteX1" fmla="*/ 78712 w 157424"/>
                <a:gd name="connsiteY1" fmla="*/ 132118 h 132118"/>
                <a:gd name="connsiteX2" fmla="*/ 0 w 157424"/>
                <a:gd name="connsiteY2" fmla="*/ 66059 h 132118"/>
                <a:gd name="connsiteX3" fmla="*/ 78712 w 157424"/>
                <a:gd name="connsiteY3" fmla="*/ 0 h 132118"/>
                <a:gd name="connsiteX4" fmla="*/ 157425 w 157424"/>
                <a:gd name="connsiteY4" fmla="*/ 66059 h 132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424" h="132118">
                  <a:moveTo>
                    <a:pt x="157425" y="66059"/>
                  </a:moveTo>
                  <a:cubicBezTo>
                    <a:pt x="157425" y="102543"/>
                    <a:pt x="122184" y="132118"/>
                    <a:pt x="78712" y="132118"/>
                  </a:cubicBezTo>
                  <a:cubicBezTo>
                    <a:pt x="35241" y="132118"/>
                    <a:pt x="0" y="102543"/>
                    <a:pt x="0" y="66059"/>
                  </a:cubicBezTo>
                  <a:cubicBezTo>
                    <a:pt x="0" y="29576"/>
                    <a:pt x="35241" y="0"/>
                    <a:pt x="78712" y="0"/>
                  </a:cubicBezTo>
                  <a:cubicBezTo>
                    <a:pt x="122184" y="0"/>
                    <a:pt x="157425" y="29576"/>
                    <a:pt x="157425" y="66059"/>
                  </a:cubicBezTo>
                  <a:close/>
                </a:path>
              </a:pathLst>
            </a:custGeom>
            <a:solidFill>
              <a:srgbClr val="FFFFFF"/>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421" name="Freeform: Shape 420">
              <a:extLst>
                <a:ext uri="{FF2B5EF4-FFF2-40B4-BE49-F238E27FC236}">
                  <a16:creationId xmlns:a16="http://schemas.microsoft.com/office/drawing/2014/main" id="{535483C5-BAF0-4341-3BD9-E3A7FDE32E0E}"/>
                </a:ext>
              </a:extLst>
            </p:cNvPr>
            <p:cNvSpPr>
              <a:spLocks noGrp="1" noRot="1" noMove="1" noResize="1" noEditPoints="1" noAdjustHandles="1" noChangeArrowheads="1" noChangeShapeType="1"/>
            </p:cNvSpPr>
            <p:nvPr/>
          </p:nvSpPr>
          <p:spPr>
            <a:xfrm>
              <a:off x="2938874" y="4139142"/>
              <a:ext cx="169035" cy="143729"/>
            </a:xfrm>
            <a:custGeom>
              <a:avLst/>
              <a:gdLst>
                <a:gd name="connsiteX0" fmla="*/ 84518 w 169035"/>
                <a:gd name="connsiteY0" fmla="*/ 143729 h 143729"/>
                <a:gd name="connsiteX1" fmla="*/ 0 w 169035"/>
                <a:gd name="connsiteY1" fmla="*/ 71865 h 143729"/>
                <a:gd name="connsiteX2" fmla="*/ 84518 w 169035"/>
                <a:gd name="connsiteY2" fmla="*/ 0 h 143729"/>
                <a:gd name="connsiteX3" fmla="*/ 169036 w 169035"/>
                <a:gd name="connsiteY3" fmla="*/ 71865 h 143729"/>
                <a:gd name="connsiteX4" fmla="*/ 84518 w 169035"/>
                <a:gd name="connsiteY4" fmla="*/ 143729 h 143729"/>
                <a:gd name="connsiteX5" fmla="*/ 84518 w 169035"/>
                <a:gd name="connsiteY5" fmla="*/ 11621 h 143729"/>
                <a:gd name="connsiteX6" fmla="*/ 11611 w 169035"/>
                <a:gd name="connsiteY6" fmla="*/ 71865 h 143729"/>
                <a:gd name="connsiteX7" fmla="*/ 84518 w 169035"/>
                <a:gd name="connsiteY7" fmla="*/ 132108 h 143729"/>
                <a:gd name="connsiteX8" fmla="*/ 157425 w 169035"/>
                <a:gd name="connsiteY8" fmla="*/ 71865 h 143729"/>
                <a:gd name="connsiteX9" fmla="*/ 84518 w 169035"/>
                <a:gd name="connsiteY9" fmla="*/ 11621 h 143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035" h="143729">
                  <a:moveTo>
                    <a:pt x="84518" y="143729"/>
                  </a:moveTo>
                  <a:cubicBezTo>
                    <a:pt x="37918" y="143729"/>
                    <a:pt x="0" y="111492"/>
                    <a:pt x="0" y="71865"/>
                  </a:cubicBezTo>
                  <a:cubicBezTo>
                    <a:pt x="0" y="32237"/>
                    <a:pt x="37918" y="0"/>
                    <a:pt x="84518" y="0"/>
                  </a:cubicBezTo>
                  <a:cubicBezTo>
                    <a:pt x="131118" y="0"/>
                    <a:pt x="169036" y="32237"/>
                    <a:pt x="169036" y="71865"/>
                  </a:cubicBezTo>
                  <a:cubicBezTo>
                    <a:pt x="169036" y="111492"/>
                    <a:pt x="131118" y="143729"/>
                    <a:pt x="84518" y="143729"/>
                  </a:cubicBezTo>
                  <a:close/>
                  <a:moveTo>
                    <a:pt x="84518" y="11621"/>
                  </a:moveTo>
                  <a:cubicBezTo>
                    <a:pt x="44317" y="11621"/>
                    <a:pt x="11611" y="38647"/>
                    <a:pt x="11611" y="71865"/>
                  </a:cubicBezTo>
                  <a:cubicBezTo>
                    <a:pt x="11611" y="105082"/>
                    <a:pt x="44317" y="132108"/>
                    <a:pt x="84518" y="132108"/>
                  </a:cubicBezTo>
                  <a:cubicBezTo>
                    <a:pt x="124718" y="132108"/>
                    <a:pt x="157425" y="105082"/>
                    <a:pt x="157425" y="71865"/>
                  </a:cubicBezTo>
                  <a:cubicBezTo>
                    <a:pt x="157425" y="38647"/>
                    <a:pt x="124718" y="11621"/>
                    <a:pt x="84518" y="11621"/>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422" name="Freeform: Shape 421">
              <a:extLst>
                <a:ext uri="{FF2B5EF4-FFF2-40B4-BE49-F238E27FC236}">
                  <a16:creationId xmlns:a16="http://schemas.microsoft.com/office/drawing/2014/main" id="{49ED9906-3E6C-E833-DE3E-C3E3BA07901E}"/>
                </a:ext>
              </a:extLst>
            </p:cNvPr>
            <p:cNvSpPr>
              <a:spLocks noGrp="1" noRot="1" noMove="1" noResize="1" noEditPoints="1" noAdjustHandles="1" noChangeArrowheads="1" noChangeShapeType="1"/>
            </p:cNvSpPr>
            <p:nvPr/>
          </p:nvSpPr>
          <p:spPr>
            <a:xfrm>
              <a:off x="2719748" y="2906281"/>
              <a:ext cx="85016" cy="189174"/>
            </a:xfrm>
            <a:custGeom>
              <a:avLst/>
              <a:gdLst>
                <a:gd name="connsiteX0" fmla="*/ 85006 w 85016"/>
                <a:gd name="connsiteY0" fmla="*/ 188245 h 189174"/>
                <a:gd name="connsiteX1" fmla="*/ 56250 w 85016"/>
                <a:gd name="connsiteY1" fmla="*/ 189151 h 189174"/>
                <a:gd name="connsiteX2" fmla="*/ 1469 w 85016"/>
                <a:gd name="connsiteY2" fmla="*/ 128293 h 189174"/>
                <a:gd name="connsiteX3" fmla="*/ 20 w 85016"/>
                <a:gd name="connsiteY3" fmla="*/ 65132 h 189174"/>
                <a:gd name="connsiteX4" fmla="*/ 51935 w 85016"/>
                <a:gd name="connsiteY4" fmla="*/ 907 h 189174"/>
                <a:gd name="connsiteX5" fmla="*/ 80692 w 85016"/>
                <a:gd name="connsiteY5" fmla="*/ 0 h 189174"/>
                <a:gd name="connsiteX6" fmla="*/ 85017 w 85016"/>
                <a:gd name="connsiteY6" fmla="*/ 188245 h 189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016" h="189174">
                  <a:moveTo>
                    <a:pt x="85006" y="188245"/>
                  </a:moveTo>
                  <a:lnTo>
                    <a:pt x="56250" y="189151"/>
                  </a:lnTo>
                  <a:cubicBezTo>
                    <a:pt x="26785" y="190079"/>
                    <a:pt x="2261" y="162834"/>
                    <a:pt x="1469" y="128293"/>
                  </a:cubicBezTo>
                  <a:lnTo>
                    <a:pt x="20" y="65132"/>
                  </a:lnTo>
                  <a:cubicBezTo>
                    <a:pt x="-772" y="30591"/>
                    <a:pt x="22470" y="1834"/>
                    <a:pt x="51935" y="907"/>
                  </a:cubicBezTo>
                  <a:lnTo>
                    <a:pt x="80692" y="0"/>
                  </a:lnTo>
                  <a:lnTo>
                    <a:pt x="85017" y="188245"/>
                  </a:ln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423" name="Freeform: Shape 422">
              <a:extLst>
                <a:ext uri="{FF2B5EF4-FFF2-40B4-BE49-F238E27FC236}">
                  <a16:creationId xmlns:a16="http://schemas.microsoft.com/office/drawing/2014/main" id="{02D1636E-2374-F24A-0E1F-AE50EDB4E734}"/>
                </a:ext>
              </a:extLst>
            </p:cNvPr>
            <p:cNvSpPr>
              <a:spLocks noGrp="1" noRot="1" noMove="1" noResize="1" noEditPoints="1" noAdjustHandles="1" noChangeArrowheads="1" noChangeShapeType="1"/>
            </p:cNvSpPr>
            <p:nvPr/>
          </p:nvSpPr>
          <p:spPr>
            <a:xfrm>
              <a:off x="2713941" y="2903268"/>
              <a:ext cx="96630" cy="200794"/>
            </a:xfrm>
            <a:custGeom>
              <a:avLst/>
              <a:gdLst>
                <a:gd name="connsiteX0" fmla="*/ 60619 w 96630"/>
                <a:gd name="connsiteY0" fmla="*/ 200795 h 200794"/>
                <a:gd name="connsiteX1" fmla="*/ 23118 w 96630"/>
                <a:gd name="connsiteY1" fmla="*/ 185327 h 200794"/>
                <a:gd name="connsiteX2" fmla="*/ 1470 w 96630"/>
                <a:gd name="connsiteY2" fmla="*/ 134235 h 200794"/>
                <a:gd name="connsiteX3" fmla="*/ 21 w 96630"/>
                <a:gd name="connsiteY3" fmla="*/ 71074 h 200794"/>
                <a:gd name="connsiteX4" fmla="*/ 57554 w 96630"/>
                <a:gd name="connsiteY4" fmla="*/ 908 h 200794"/>
                <a:gd name="connsiteX5" fmla="*/ 86311 w 96630"/>
                <a:gd name="connsiteY5" fmla="*/ 1 h 200794"/>
                <a:gd name="connsiteX6" fmla="*/ 90490 w 96630"/>
                <a:gd name="connsiteY6" fmla="*/ 1586 h 200794"/>
                <a:gd name="connsiteX7" fmla="*/ 92304 w 96630"/>
                <a:gd name="connsiteY7" fmla="*/ 5671 h 200794"/>
                <a:gd name="connsiteX8" fmla="*/ 96629 w 96630"/>
                <a:gd name="connsiteY8" fmla="*/ 193916 h 200794"/>
                <a:gd name="connsiteX9" fmla="*/ 91001 w 96630"/>
                <a:gd name="connsiteY9" fmla="*/ 199857 h 200794"/>
                <a:gd name="connsiteX10" fmla="*/ 62245 w 96630"/>
                <a:gd name="connsiteY10" fmla="*/ 200764 h 200794"/>
                <a:gd name="connsiteX11" fmla="*/ 60619 w 96630"/>
                <a:gd name="connsiteY11" fmla="*/ 200784 h 200794"/>
                <a:gd name="connsiteX12" fmla="*/ 80818 w 96630"/>
                <a:gd name="connsiteY12" fmla="*/ 11800 h 200794"/>
                <a:gd name="connsiteX13" fmla="*/ 57919 w 96630"/>
                <a:gd name="connsiteY13" fmla="*/ 12519 h 200794"/>
                <a:gd name="connsiteX14" fmla="*/ 11632 w 96630"/>
                <a:gd name="connsiteY14" fmla="*/ 70803 h 200794"/>
                <a:gd name="connsiteX15" fmla="*/ 13081 w 96630"/>
                <a:gd name="connsiteY15" fmla="*/ 133964 h 200794"/>
                <a:gd name="connsiteX16" fmla="*/ 31101 w 96630"/>
                <a:gd name="connsiteY16" fmla="*/ 176885 h 200794"/>
                <a:gd name="connsiteX17" fmla="*/ 61880 w 96630"/>
                <a:gd name="connsiteY17" fmla="*/ 189153 h 200794"/>
                <a:gd name="connsiteX18" fmla="*/ 84883 w 96630"/>
                <a:gd name="connsiteY18" fmla="*/ 188423 h 200794"/>
                <a:gd name="connsiteX19" fmla="*/ 80828 w 96630"/>
                <a:gd name="connsiteY19" fmla="*/ 11789 h 200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6630" h="200794">
                  <a:moveTo>
                    <a:pt x="60619" y="200795"/>
                  </a:moveTo>
                  <a:cubicBezTo>
                    <a:pt x="46944" y="200795"/>
                    <a:pt x="33686" y="195344"/>
                    <a:pt x="23118" y="185327"/>
                  </a:cubicBezTo>
                  <a:cubicBezTo>
                    <a:pt x="9818" y="172737"/>
                    <a:pt x="1928" y="154112"/>
                    <a:pt x="1470" y="134235"/>
                  </a:cubicBezTo>
                  <a:lnTo>
                    <a:pt x="21" y="71074"/>
                  </a:lnTo>
                  <a:cubicBezTo>
                    <a:pt x="-844" y="33416"/>
                    <a:pt x="24963" y="1940"/>
                    <a:pt x="57554" y="908"/>
                  </a:cubicBezTo>
                  <a:lnTo>
                    <a:pt x="86311" y="1"/>
                  </a:lnTo>
                  <a:cubicBezTo>
                    <a:pt x="87864" y="-30"/>
                    <a:pt x="89365" y="522"/>
                    <a:pt x="90490" y="1586"/>
                  </a:cubicBezTo>
                  <a:cubicBezTo>
                    <a:pt x="91616" y="2649"/>
                    <a:pt x="92273" y="4118"/>
                    <a:pt x="92304" y="5671"/>
                  </a:cubicBezTo>
                  <a:lnTo>
                    <a:pt x="96629" y="193916"/>
                  </a:lnTo>
                  <a:cubicBezTo>
                    <a:pt x="96702" y="197105"/>
                    <a:pt x="94190" y="199753"/>
                    <a:pt x="91001" y="199857"/>
                  </a:cubicBezTo>
                  <a:lnTo>
                    <a:pt x="62245" y="200764"/>
                  </a:lnTo>
                  <a:cubicBezTo>
                    <a:pt x="61703" y="200784"/>
                    <a:pt x="61161" y="200784"/>
                    <a:pt x="60619" y="200784"/>
                  </a:cubicBezTo>
                  <a:close/>
                  <a:moveTo>
                    <a:pt x="80818" y="11800"/>
                  </a:moveTo>
                  <a:lnTo>
                    <a:pt x="57919" y="12519"/>
                  </a:lnTo>
                  <a:cubicBezTo>
                    <a:pt x="31675" y="13342"/>
                    <a:pt x="10913" y="39493"/>
                    <a:pt x="11632" y="70803"/>
                  </a:cubicBezTo>
                  <a:lnTo>
                    <a:pt x="13081" y="133964"/>
                  </a:lnTo>
                  <a:cubicBezTo>
                    <a:pt x="13466" y="150766"/>
                    <a:pt x="20033" y="166410"/>
                    <a:pt x="31101" y="176885"/>
                  </a:cubicBezTo>
                  <a:cubicBezTo>
                    <a:pt x="39825" y="185140"/>
                    <a:pt x="50748" y="189517"/>
                    <a:pt x="61880" y="189153"/>
                  </a:cubicBezTo>
                  <a:lnTo>
                    <a:pt x="84883" y="188423"/>
                  </a:lnTo>
                  <a:lnTo>
                    <a:pt x="80828" y="11789"/>
                  </a:ln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424" name="Freeform: Shape 423">
              <a:extLst>
                <a:ext uri="{FF2B5EF4-FFF2-40B4-BE49-F238E27FC236}">
                  <a16:creationId xmlns:a16="http://schemas.microsoft.com/office/drawing/2014/main" id="{338083B0-9C24-BA12-4BC4-6A0E90286359}"/>
                </a:ext>
              </a:extLst>
            </p:cNvPr>
            <p:cNvSpPr>
              <a:spLocks noGrp="1" noRot="1" noMove="1" noResize="1" noEditPoints="1" noAdjustHandles="1" noChangeArrowheads="1" noChangeShapeType="1"/>
            </p:cNvSpPr>
            <p:nvPr/>
          </p:nvSpPr>
          <p:spPr>
            <a:xfrm>
              <a:off x="3211699" y="2909075"/>
              <a:ext cx="85016" cy="189174"/>
            </a:xfrm>
            <a:custGeom>
              <a:avLst/>
              <a:gdLst>
                <a:gd name="connsiteX0" fmla="*/ 10 w 85016"/>
                <a:gd name="connsiteY0" fmla="*/ 188245 h 189174"/>
                <a:gd name="connsiteX1" fmla="*/ 28767 w 85016"/>
                <a:gd name="connsiteY1" fmla="*/ 189151 h 189174"/>
                <a:gd name="connsiteX2" fmla="*/ 83549 w 85016"/>
                <a:gd name="connsiteY2" fmla="*/ 128293 h 189174"/>
                <a:gd name="connsiteX3" fmla="*/ 84997 w 85016"/>
                <a:gd name="connsiteY3" fmla="*/ 65132 h 189174"/>
                <a:gd name="connsiteX4" fmla="*/ 33082 w 85016"/>
                <a:gd name="connsiteY4" fmla="*/ 907 h 189174"/>
                <a:gd name="connsiteX5" fmla="*/ 4326 w 85016"/>
                <a:gd name="connsiteY5" fmla="*/ 0 h 189174"/>
                <a:gd name="connsiteX6" fmla="*/ 0 w 85016"/>
                <a:gd name="connsiteY6" fmla="*/ 188245 h 189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016" h="189174">
                  <a:moveTo>
                    <a:pt x="10" y="188245"/>
                  </a:moveTo>
                  <a:lnTo>
                    <a:pt x="28767" y="189151"/>
                  </a:lnTo>
                  <a:cubicBezTo>
                    <a:pt x="58232" y="190079"/>
                    <a:pt x="82756" y="162834"/>
                    <a:pt x="83549" y="128293"/>
                  </a:cubicBezTo>
                  <a:lnTo>
                    <a:pt x="84997" y="65132"/>
                  </a:lnTo>
                  <a:cubicBezTo>
                    <a:pt x="85789" y="30591"/>
                    <a:pt x="62547" y="1834"/>
                    <a:pt x="33082" y="907"/>
                  </a:cubicBezTo>
                  <a:lnTo>
                    <a:pt x="4326" y="0"/>
                  </a:lnTo>
                  <a:lnTo>
                    <a:pt x="0" y="188245"/>
                  </a:ln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425" name="Freeform: Shape 424">
              <a:extLst>
                <a:ext uri="{FF2B5EF4-FFF2-40B4-BE49-F238E27FC236}">
                  <a16:creationId xmlns:a16="http://schemas.microsoft.com/office/drawing/2014/main" id="{209BC417-042F-D41C-A7E5-062418BC5CB3}"/>
                </a:ext>
              </a:extLst>
            </p:cNvPr>
            <p:cNvSpPr>
              <a:spLocks noGrp="1" noRot="1" noMove="1" noResize="1" noEditPoints="1" noAdjustHandles="1" noChangeArrowheads="1" noChangeShapeType="1"/>
            </p:cNvSpPr>
            <p:nvPr/>
          </p:nvSpPr>
          <p:spPr>
            <a:xfrm>
              <a:off x="3205892" y="2903277"/>
              <a:ext cx="96630" cy="200795"/>
            </a:xfrm>
            <a:custGeom>
              <a:avLst/>
              <a:gdLst>
                <a:gd name="connsiteX0" fmla="*/ 36012 w 96630"/>
                <a:gd name="connsiteY0" fmla="*/ 200785 h 200795"/>
                <a:gd name="connsiteX1" fmla="*/ 34386 w 96630"/>
                <a:gd name="connsiteY1" fmla="*/ 200764 h 200795"/>
                <a:gd name="connsiteX2" fmla="*/ 5630 w 96630"/>
                <a:gd name="connsiteY2" fmla="*/ 199858 h 200795"/>
                <a:gd name="connsiteX3" fmla="*/ 2 w 96630"/>
                <a:gd name="connsiteY3" fmla="*/ 193917 h 200795"/>
                <a:gd name="connsiteX4" fmla="*/ 4327 w 96630"/>
                <a:gd name="connsiteY4" fmla="*/ 5672 h 200795"/>
                <a:gd name="connsiteX5" fmla="*/ 6140 w 96630"/>
                <a:gd name="connsiteY5" fmla="*/ 1586 h 200795"/>
                <a:gd name="connsiteX6" fmla="*/ 10320 w 96630"/>
                <a:gd name="connsiteY6" fmla="*/ 2 h 200795"/>
                <a:gd name="connsiteX7" fmla="*/ 39076 w 96630"/>
                <a:gd name="connsiteY7" fmla="*/ 909 h 200795"/>
                <a:gd name="connsiteX8" fmla="*/ 96610 w 96630"/>
                <a:gd name="connsiteY8" fmla="*/ 71075 h 200795"/>
                <a:gd name="connsiteX9" fmla="*/ 95161 w 96630"/>
                <a:gd name="connsiteY9" fmla="*/ 134236 h 200795"/>
                <a:gd name="connsiteX10" fmla="*/ 73513 w 96630"/>
                <a:gd name="connsiteY10" fmla="*/ 185328 h 200795"/>
                <a:gd name="connsiteX11" fmla="*/ 36012 w 96630"/>
                <a:gd name="connsiteY11" fmla="*/ 200796 h 200795"/>
                <a:gd name="connsiteX12" fmla="*/ 11758 w 96630"/>
                <a:gd name="connsiteY12" fmla="*/ 188414 h 200795"/>
                <a:gd name="connsiteX13" fmla="*/ 34761 w 96630"/>
                <a:gd name="connsiteY13" fmla="*/ 189143 h 200795"/>
                <a:gd name="connsiteX14" fmla="*/ 65539 w 96630"/>
                <a:gd name="connsiteY14" fmla="*/ 176876 h 200795"/>
                <a:gd name="connsiteX15" fmla="*/ 83560 w 96630"/>
                <a:gd name="connsiteY15" fmla="*/ 133955 h 200795"/>
                <a:gd name="connsiteX16" fmla="*/ 85009 w 96630"/>
                <a:gd name="connsiteY16" fmla="*/ 70793 h 200795"/>
                <a:gd name="connsiteX17" fmla="*/ 38722 w 96630"/>
                <a:gd name="connsiteY17" fmla="*/ 12509 h 200795"/>
                <a:gd name="connsiteX18" fmla="*/ 15823 w 96630"/>
                <a:gd name="connsiteY18" fmla="*/ 11790 h 200795"/>
                <a:gd name="connsiteX19" fmla="*/ 11769 w 96630"/>
                <a:gd name="connsiteY19" fmla="*/ 188424 h 20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6630" h="200795">
                  <a:moveTo>
                    <a:pt x="36012" y="200785"/>
                  </a:moveTo>
                  <a:cubicBezTo>
                    <a:pt x="35470" y="200785"/>
                    <a:pt x="34928" y="200785"/>
                    <a:pt x="34386" y="200764"/>
                  </a:cubicBezTo>
                  <a:lnTo>
                    <a:pt x="5630" y="199858"/>
                  </a:lnTo>
                  <a:cubicBezTo>
                    <a:pt x="2440" y="199753"/>
                    <a:pt x="-71" y="197106"/>
                    <a:pt x="2" y="193917"/>
                  </a:cubicBezTo>
                  <a:lnTo>
                    <a:pt x="4327" y="5672"/>
                  </a:lnTo>
                  <a:cubicBezTo>
                    <a:pt x="4358" y="4119"/>
                    <a:pt x="5015" y="2650"/>
                    <a:pt x="6140" y="1586"/>
                  </a:cubicBezTo>
                  <a:cubicBezTo>
                    <a:pt x="7266" y="523"/>
                    <a:pt x="8767" y="-40"/>
                    <a:pt x="10320" y="2"/>
                  </a:cubicBezTo>
                  <a:lnTo>
                    <a:pt x="39076" y="909"/>
                  </a:lnTo>
                  <a:cubicBezTo>
                    <a:pt x="71668" y="1941"/>
                    <a:pt x="97475" y="33417"/>
                    <a:pt x="96610" y="71075"/>
                  </a:cubicBezTo>
                  <a:lnTo>
                    <a:pt x="95161" y="134236"/>
                  </a:lnTo>
                  <a:cubicBezTo>
                    <a:pt x="94702" y="154112"/>
                    <a:pt x="86812" y="172738"/>
                    <a:pt x="73513" y="185328"/>
                  </a:cubicBezTo>
                  <a:cubicBezTo>
                    <a:pt x="62944" y="195334"/>
                    <a:pt x="49676" y="200796"/>
                    <a:pt x="36012" y="200796"/>
                  </a:cubicBezTo>
                  <a:close/>
                  <a:moveTo>
                    <a:pt x="11758" y="188414"/>
                  </a:moveTo>
                  <a:lnTo>
                    <a:pt x="34761" y="189143"/>
                  </a:lnTo>
                  <a:cubicBezTo>
                    <a:pt x="45861" y="189508"/>
                    <a:pt x="56816" y="185141"/>
                    <a:pt x="65539" y="176876"/>
                  </a:cubicBezTo>
                  <a:cubicBezTo>
                    <a:pt x="76608" y="166401"/>
                    <a:pt x="83175" y="150746"/>
                    <a:pt x="83560" y="133955"/>
                  </a:cubicBezTo>
                  <a:lnTo>
                    <a:pt x="85009" y="70793"/>
                  </a:lnTo>
                  <a:cubicBezTo>
                    <a:pt x="85728" y="39483"/>
                    <a:pt x="64966" y="13333"/>
                    <a:pt x="38722" y="12509"/>
                  </a:cubicBezTo>
                  <a:lnTo>
                    <a:pt x="15823" y="11790"/>
                  </a:lnTo>
                  <a:lnTo>
                    <a:pt x="11769" y="188424"/>
                  </a:ln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426" name="Freeform: Shape 425">
              <a:extLst>
                <a:ext uri="{FF2B5EF4-FFF2-40B4-BE49-F238E27FC236}">
                  <a16:creationId xmlns:a16="http://schemas.microsoft.com/office/drawing/2014/main" id="{98DBE2E1-CF63-B739-F695-869CC9B1AEC2}"/>
                </a:ext>
              </a:extLst>
            </p:cNvPr>
            <p:cNvSpPr>
              <a:spLocks noGrp="1" noRot="1" noMove="1" noResize="1" noEditPoints="1" noAdjustHandles="1" noChangeArrowheads="1" noChangeShapeType="1"/>
            </p:cNvSpPr>
            <p:nvPr/>
          </p:nvSpPr>
          <p:spPr>
            <a:xfrm>
              <a:off x="2998283" y="3178700"/>
              <a:ext cx="86331" cy="38063"/>
            </a:xfrm>
            <a:custGeom>
              <a:avLst/>
              <a:gdLst>
                <a:gd name="connsiteX0" fmla="*/ 67300 w 86331"/>
                <a:gd name="connsiteY0" fmla="*/ 38064 h 38063"/>
                <a:gd name="connsiteX1" fmla="*/ 19032 w 86331"/>
                <a:gd name="connsiteY1" fmla="*/ 38064 h 38063"/>
                <a:gd name="connsiteX2" fmla="*/ 0 w 86331"/>
                <a:gd name="connsiteY2" fmla="*/ 19032 h 38063"/>
                <a:gd name="connsiteX3" fmla="*/ 0 w 86331"/>
                <a:gd name="connsiteY3" fmla="*/ 19032 h 38063"/>
                <a:gd name="connsiteX4" fmla="*/ 19032 w 86331"/>
                <a:gd name="connsiteY4" fmla="*/ 0 h 38063"/>
                <a:gd name="connsiteX5" fmla="*/ 67300 w 86331"/>
                <a:gd name="connsiteY5" fmla="*/ 0 h 38063"/>
                <a:gd name="connsiteX6" fmla="*/ 86331 w 86331"/>
                <a:gd name="connsiteY6" fmla="*/ 19032 h 38063"/>
                <a:gd name="connsiteX7" fmla="*/ 86331 w 86331"/>
                <a:gd name="connsiteY7" fmla="*/ 19032 h 38063"/>
                <a:gd name="connsiteX8" fmla="*/ 67300 w 86331"/>
                <a:gd name="connsiteY8" fmla="*/ 38064 h 38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331" h="38063">
                  <a:moveTo>
                    <a:pt x="67300" y="38064"/>
                  </a:moveTo>
                  <a:lnTo>
                    <a:pt x="19032" y="38064"/>
                  </a:lnTo>
                  <a:cubicBezTo>
                    <a:pt x="8526" y="38064"/>
                    <a:pt x="0" y="29548"/>
                    <a:pt x="0" y="19032"/>
                  </a:cubicBezTo>
                  <a:lnTo>
                    <a:pt x="0" y="19032"/>
                  </a:lnTo>
                  <a:cubicBezTo>
                    <a:pt x="0" y="8526"/>
                    <a:pt x="8516" y="0"/>
                    <a:pt x="19032" y="0"/>
                  </a:cubicBezTo>
                  <a:lnTo>
                    <a:pt x="67300" y="0"/>
                  </a:lnTo>
                  <a:cubicBezTo>
                    <a:pt x="77806" y="0"/>
                    <a:pt x="86331" y="8515"/>
                    <a:pt x="86331" y="19032"/>
                  </a:cubicBezTo>
                  <a:lnTo>
                    <a:pt x="86331" y="19032"/>
                  </a:lnTo>
                  <a:cubicBezTo>
                    <a:pt x="86331" y="29538"/>
                    <a:pt x="77816" y="38064"/>
                    <a:pt x="67300" y="38064"/>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427" name="Freeform: Shape 426">
              <a:extLst>
                <a:ext uri="{FF2B5EF4-FFF2-40B4-BE49-F238E27FC236}">
                  <a16:creationId xmlns:a16="http://schemas.microsoft.com/office/drawing/2014/main" id="{C2BD9D41-A797-7D67-71D1-5178DDEF1951}"/>
                </a:ext>
              </a:extLst>
            </p:cNvPr>
            <p:cNvSpPr>
              <a:spLocks noGrp="1" noRot="1" noMove="1" noResize="1" noEditPoints="1" noAdjustHandles="1" noChangeArrowheads="1" noChangeShapeType="1"/>
            </p:cNvSpPr>
            <p:nvPr/>
          </p:nvSpPr>
          <p:spPr>
            <a:xfrm>
              <a:off x="3074276" y="3090770"/>
              <a:ext cx="160627" cy="112766"/>
            </a:xfrm>
            <a:custGeom>
              <a:avLst/>
              <a:gdLst>
                <a:gd name="connsiteX0" fmla="*/ 5806 w 160627"/>
                <a:gd name="connsiteY0" fmla="*/ 112767 h 112766"/>
                <a:gd name="connsiteX1" fmla="*/ 0 w 160627"/>
                <a:gd name="connsiteY1" fmla="*/ 106961 h 112766"/>
                <a:gd name="connsiteX2" fmla="*/ 5806 w 160627"/>
                <a:gd name="connsiteY2" fmla="*/ 101156 h 112766"/>
                <a:gd name="connsiteX3" fmla="*/ 116505 w 160627"/>
                <a:gd name="connsiteY3" fmla="*/ 79727 h 112766"/>
                <a:gd name="connsiteX4" fmla="*/ 149034 w 160627"/>
                <a:gd name="connsiteY4" fmla="*/ 5288 h 112766"/>
                <a:gd name="connsiteX5" fmla="*/ 155340 w 160627"/>
                <a:gd name="connsiteY5" fmla="*/ 24 h 112766"/>
                <a:gd name="connsiteX6" fmla="*/ 160603 w 160627"/>
                <a:gd name="connsiteY6" fmla="*/ 6330 h 112766"/>
                <a:gd name="connsiteX7" fmla="*/ 123238 w 160627"/>
                <a:gd name="connsiteY7" fmla="*/ 89191 h 112766"/>
                <a:gd name="connsiteX8" fmla="*/ 5795 w 160627"/>
                <a:gd name="connsiteY8" fmla="*/ 112767 h 112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627" h="112766">
                  <a:moveTo>
                    <a:pt x="5806" y="112767"/>
                  </a:moveTo>
                  <a:cubicBezTo>
                    <a:pt x="2595" y="112767"/>
                    <a:pt x="0" y="110161"/>
                    <a:pt x="0" y="106961"/>
                  </a:cubicBezTo>
                  <a:cubicBezTo>
                    <a:pt x="0" y="103762"/>
                    <a:pt x="2606" y="101156"/>
                    <a:pt x="5806" y="101156"/>
                  </a:cubicBezTo>
                  <a:cubicBezTo>
                    <a:pt x="61546" y="101156"/>
                    <a:pt x="95691" y="94548"/>
                    <a:pt x="116505" y="79727"/>
                  </a:cubicBezTo>
                  <a:cubicBezTo>
                    <a:pt x="135839" y="65958"/>
                    <a:pt x="145574" y="43696"/>
                    <a:pt x="149034" y="5288"/>
                  </a:cubicBezTo>
                  <a:cubicBezTo>
                    <a:pt x="149326" y="2088"/>
                    <a:pt x="152151" y="-267"/>
                    <a:pt x="155340" y="24"/>
                  </a:cubicBezTo>
                  <a:cubicBezTo>
                    <a:pt x="158540" y="316"/>
                    <a:pt x="160895" y="3130"/>
                    <a:pt x="160603" y="6330"/>
                  </a:cubicBezTo>
                  <a:cubicBezTo>
                    <a:pt x="156810" y="48480"/>
                    <a:pt x="145637" y="73254"/>
                    <a:pt x="123238" y="89191"/>
                  </a:cubicBezTo>
                  <a:cubicBezTo>
                    <a:pt x="100329" y="105492"/>
                    <a:pt x="64110" y="112767"/>
                    <a:pt x="5795" y="112767"/>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428" name="Freeform: Shape 427">
              <a:extLst>
                <a:ext uri="{FF2B5EF4-FFF2-40B4-BE49-F238E27FC236}">
                  <a16:creationId xmlns:a16="http://schemas.microsoft.com/office/drawing/2014/main" id="{EBD7D6F9-91BD-1D53-8DDA-0B758C7C4F77}"/>
                </a:ext>
              </a:extLst>
            </p:cNvPr>
            <p:cNvSpPr>
              <a:spLocks noGrp="1" noRot="1" noMove="1" noResize="1" noEditPoints="1" noAdjustHandles="1" noChangeArrowheads="1" noChangeShapeType="1"/>
            </p:cNvSpPr>
            <p:nvPr/>
          </p:nvSpPr>
          <p:spPr>
            <a:xfrm>
              <a:off x="2768830" y="2634207"/>
              <a:ext cx="479355" cy="278734"/>
            </a:xfrm>
            <a:custGeom>
              <a:avLst/>
              <a:gdLst>
                <a:gd name="connsiteX0" fmla="*/ 243962 w 479355"/>
                <a:gd name="connsiteY0" fmla="*/ 0 h 278734"/>
                <a:gd name="connsiteX1" fmla="*/ 235415 w 479355"/>
                <a:gd name="connsiteY1" fmla="*/ 0 h 278734"/>
                <a:gd name="connsiteX2" fmla="*/ 2832 w 479355"/>
                <a:gd name="connsiteY2" fmla="*/ 275774 h 278734"/>
                <a:gd name="connsiteX3" fmla="*/ 21801 w 479355"/>
                <a:gd name="connsiteY3" fmla="*/ 278735 h 278734"/>
                <a:gd name="connsiteX4" fmla="*/ 239678 w 479355"/>
                <a:gd name="connsiteY4" fmla="*/ 37782 h 278734"/>
                <a:gd name="connsiteX5" fmla="*/ 457554 w 479355"/>
                <a:gd name="connsiteY5" fmla="*/ 278735 h 278734"/>
                <a:gd name="connsiteX6" fmla="*/ 476523 w 479355"/>
                <a:gd name="connsiteY6" fmla="*/ 275774 h 278734"/>
                <a:gd name="connsiteX7" fmla="*/ 243941 w 479355"/>
                <a:gd name="connsiteY7" fmla="*/ 0 h 278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9355" h="278734">
                  <a:moveTo>
                    <a:pt x="243962" y="0"/>
                  </a:moveTo>
                  <a:lnTo>
                    <a:pt x="235415" y="0"/>
                  </a:lnTo>
                  <a:cubicBezTo>
                    <a:pt x="24782" y="8703"/>
                    <a:pt x="-11749" y="154673"/>
                    <a:pt x="2832" y="275774"/>
                  </a:cubicBezTo>
                  <a:lnTo>
                    <a:pt x="21801" y="278735"/>
                  </a:lnTo>
                  <a:cubicBezTo>
                    <a:pt x="23094" y="83601"/>
                    <a:pt x="128509" y="36730"/>
                    <a:pt x="239678" y="37782"/>
                  </a:cubicBezTo>
                  <a:cubicBezTo>
                    <a:pt x="352722" y="38856"/>
                    <a:pt x="456272" y="83601"/>
                    <a:pt x="457554" y="278735"/>
                  </a:cubicBezTo>
                  <a:lnTo>
                    <a:pt x="476523" y="275774"/>
                  </a:lnTo>
                  <a:cubicBezTo>
                    <a:pt x="491105" y="154673"/>
                    <a:pt x="454573" y="8703"/>
                    <a:pt x="243941" y="0"/>
                  </a:cubicBezTo>
                  <a:close/>
                </a:path>
              </a:pathLst>
            </a:custGeom>
            <a:solidFill>
              <a:srgbClr val="2E2E2E"/>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429" name="Freeform: Shape 428">
              <a:extLst>
                <a:ext uri="{FF2B5EF4-FFF2-40B4-BE49-F238E27FC236}">
                  <a16:creationId xmlns:a16="http://schemas.microsoft.com/office/drawing/2014/main" id="{9A94EA44-901B-CFCE-1329-145A1BB0BE7A}"/>
                </a:ext>
              </a:extLst>
            </p:cNvPr>
            <p:cNvSpPr>
              <a:spLocks noGrp="1" noRot="1" noMove="1" noResize="1" noEditPoints="1" noAdjustHandles="1" noChangeArrowheads="1" noChangeShapeType="1"/>
            </p:cNvSpPr>
            <p:nvPr/>
          </p:nvSpPr>
          <p:spPr>
            <a:xfrm>
              <a:off x="3472506" y="3863274"/>
              <a:ext cx="35051" cy="28339"/>
            </a:xfrm>
            <a:custGeom>
              <a:avLst/>
              <a:gdLst>
                <a:gd name="connsiteX0" fmla="*/ 35052 w 35051"/>
                <a:gd name="connsiteY0" fmla="*/ 28329 h 28339"/>
                <a:gd name="connsiteX1" fmla="*/ 34103 w 35051"/>
                <a:gd name="connsiteY1" fmla="*/ 15738 h 28339"/>
                <a:gd name="connsiteX2" fmla="*/ 0 w 35051"/>
                <a:gd name="connsiteY2" fmla="*/ 0 h 28339"/>
                <a:gd name="connsiteX3" fmla="*/ 35052 w 35051"/>
                <a:gd name="connsiteY3" fmla="*/ 28339 h 28339"/>
              </a:gdLst>
              <a:ahLst/>
              <a:cxnLst>
                <a:cxn ang="0">
                  <a:pos x="connsiteX0" y="connsiteY0"/>
                </a:cxn>
                <a:cxn ang="0">
                  <a:pos x="connsiteX1" y="connsiteY1"/>
                </a:cxn>
                <a:cxn ang="0">
                  <a:pos x="connsiteX2" y="connsiteY2"/>
                </a:cxn>
                <a:cxn ang="0">
                  <a:pos x="connsiteX3" y="connsiteY3"/>
                </a:cxn>
              </a:cxnLst>
              <a:rect l="l" t="t" r="r" b="b"/>
              <a:pathLst>
                <a:path w="35051" h="28339">
                  <a:moveTo>
                    <a:pt x="35052" y="28329"/>
                  </a:moveTo>
                  <a:lnTo>
                    <a:pt x="34103" y="15738"/>
                  </a:lnTo>
                  <a:cubicBezTo>
                    <a:pt x="34103" y="1605"/>
                    <a:pt x="14133" y="0"/>
                    <a:pt x="0" y="0"/>
                  </a:cubicBezTo>
                  <a:lnTo>
                    <a:pt x="35052" y="28339"/>
                  </a:lnTo>
                  <a:close/>
                </a:path>
              </a:pathLst>
            </a:custGeom>
            <a:solidFill>
              <a:srgbClr val="FFFFFF"/>
            </a:solidFill>
            <a:ln w="1041"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grpSp>
      <p:sp>
        <p:nvSpPr>
          <p:cNvPr id="430" name="TextBox 429">
            <a:extLst>
              <a:ext uri="{FF2B5EF4-FFF2-40B4-BE49-F238E27FC236}">
                <a16:creationId xmlns:a16="http://schemas.microsoft.com/office/drawing/2014/main" id="{243CDE28-D024-907F-153C-F9215E808AC0}"/>
              </a:ext>
            </a:extLst>
          </p:cNvPr>
          <p:cNvSpPr txBox="1">
            <a:spLocks noGrp="1" noRot="1" noMove="1" noResize="1" noEditPoints="1" noAdjustHandles="1" noChangeArrowheads="1" noChangeShapeType="1"/>
          </p:cNvSpPr>
          <p:nvPr/>
        </p:nvSpPr>
        <p:spPr>
          <a:xfrm>
            <a:off x="5922249" y="4191178"/>
            <a:ext cx="1658130" cy="307777"/>
          </a:xfrm>
          <a:prstGeom prst="rect">
            <a:avLst/>
          </a:prstGeom>
          <a:noFill/>
        </p:spPr>
        <p:txBody>
          <a:bodyPr wrap="square">
            <a:spAutoFit/>
          </a:bodyPr>
          <a:lstStyle/>
          <a:p>
            <a:pPr algn="ctr"/>
            <a:r>
              <a:rPr lang="en-US" b="1" dirty="0">
                <a:solidFill>
                  <a:srgbClr val="121212"/>
                </a:solidFill>
                <a:latin typeface="Inter" panose="02000503000000020004" pitchFamily="2" charset="0"/>
                <a:ea typeface="Inter" panose="02000503000000020004" pitchFamily="2" charset="0"/>
                <a:cs typeface="Roboto"/>
              </a:rPr>
              <a:t>Call Recording 2</a:t>
            </a:r>
          </a:p>
        </p:txBody>
      </p:sp>
      <p:sp>
        <p:nvSpPr>
          <p:cNvPr id="431" name="Google Shape;718;p100">
            <a:extLst>
              <a:ext uri="{FF2B5EF4-FFF2-40B4-BE49-F238E27FC236}">
                <a16:creationId xmlns:a16="http://schemas.microsoft.com/office/drawing/2014/main" id="{C551E57B-A1CD-7023-F4FD-7930109847C2}"/>
              </a:ext>
            </a:extLst>
          </p:cNvPr>
          <p:cNvSpPr>
            <a:spLocks noGrp="1" noRot="1" noMove="1" noResize="1" noEditPoints="1" noAdjustHandles="1" noChangeArrowheads="1" noChangeShapeType="1"/>
          </p:cNvSpPr>
          <p:nvPr/>
        </p:nvSpPr>
        <p:spPr>
          <a:xfrm>
            <a:off x="6395040" y="3455512"/>
            <a:ext cx="712549" cy="726717"/>
          </a:xfrm>
          <a:prstGeom prst="ellipse">
            <a:avLst/>
          </a:prstGeom>
          <a:solidFill>
            <a:srgbClr val="F9F9F9"/>
          </a:solidFill>
          <a:ln w="28575">
            <a:solidFill>
              <a:srgbClr val="5AC1FF"/>
            </a:solid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D0D0D0"/>
              </a:solidFill>
              <a:effectLst/>
              <a:uLnTx/>
              <a:uFillTx/>
              <a:latin typeface="Inter"/>
              <a:ea typeface="Inter"/>
              <a:cs typeface="Inter"/>
              <a:sym typeface="Inter"/>
            </a:endParaRPr>
          </a:p>
        </p:txBody>
      </p:sp>
      <p:sp>
        <p:nvSpPr>
          <p:cNvPr id="433" name="TextBox 432">
            <a:extLst>
              <a:ext uri="{FF2B5EF4-FFF2-40B4-BE49-F238E27FC236}">
                <a16:creationId xmlns:a16="http://schemas.microsoft.com/office/drawing/2014/main" id="{7BF76B6F-C763-1313-328A-F3DCA3FC570B}"/>
              </a:ext>
            </a:extLst>
          </p:cNvPr>
          <p:cNvSpPr txBox="1">
            <a:spLocks noGrp="1" noRot="1" noMove="1" noResize="1" noEditPoints="1" noAdjustHandles="1" noChangeArrowheads="1" noChangeShapeType="1"/>
          </p:cNvSpPr>
          <p:nvPr/>
        </p:nvSpPr>
        <p:spPr>
          <a:xfrm>
            <a:off x="5905764" y="3043039"/>
            <a:ext cx="1691100" cy="307777"/>
          </a:xfrm>
          <a:prstGeom prst="rect">
            <a:avLst/>
          </a:prstGeom>
          <a:noFill/>
        </p:spPr>
        <p:txBody>
          <a:bodyPr wrap="square">
            <a:spAutoFit/>
          </a:bodyPr>
          <a:lstStyle/>
          <a:p>
            <a:pPr algn="ctr"/>
            <a:r>
              <a:rPr lang="en-US" b="1">
                <a:solidFill>
                  <a:srgbClr val="121212"/>
                </a:solidFill>
                <a:latin typeface="Inter" panose="02000503000000020004" pitchFamily="2" charset="0"/>
                <a:ea typeface="Inter" panose="02000503000000020004" pitchFamily="2" charset="0"/>
                <a:cs typeface="Roboto"/>
              </a:rPr>
              <a:t>Call Recording 1</a:t>
            </a:r>
          </a:p>
        </p:txBody>
      </p:sp>
      <p:pic>
        <p:nvPicPr>
          <p:cNvPr id="435" name="lacks empathy.1">
            <a:hlinkClick r:id="" action="ppaction://media"/>
            <a:extLst>
              <a:ext uri="{FF2B5EF4-FFF2-40B4-BE49-F238E27FC236}">
                <a16:creationId xmlns:a16="http://schemas.microsoft.com/office/drawing/2014/main" id="{FCC78391-CF6A-3897-6EC7-9F2224E0A67F}"/>
              </a:ext>
            </a:extLst>
          </p:cNvPr>
          <p:cNvPicPr>
            <a:picLocks noGrp="1" noRot="1" noChangeAspect="1" noMove="1" noResize="1" noEditPoints="1" noAdjustHandles="1" noChangeArrowheads="1" noChangeShapeType="1" noCrop="1"/>
          </p:cNvPicPr>
          <p:nvPr>
            <a:audioFile r:link="rId3"/>
            <p:extLst>
              <p:ext uri="{DAA4B4D4-6D71-4841-9C94-3DE7FCFB9230}">
                <p14:media xmlns:p14="http://schemas.microsoft.com/office/powerpoint/2010/main" r:embed="rId2"/>
              </p:ext>
            </p:extLst>
          </p:nvPr>
        </p:nvPicPr>
        <p:blipFill>
          <a:blip r:embed="rId8"/>
          <a:stretch>
            <a:fillRect/>
          </a:stretch>
        </p:blipFill>
        <p:spPr>
          <a:xfrm>
            <a:off x="6501517" y="3589185"/>
            <a:ext cx="477861" cy="487363"/>
          </a:xfrm>
          <a:prstGeom prst="rect">
            <a:avLst/>
          </a:prstGeom>
        </p:spPr>
      </p:pic>
      <p:sp>
        <p:nvSpPr>
          <p:cNvPr id="434" name="Google Shape;718;p100">
            <a:extLst>
              <a:ext uri="{FF2B5EF4-FFF2-40B4-BE49-F238E27FC236}">
                <a16:creationId xmlns:a16="http://schemas.microsoft.com/office/drawing/2014/main" id="{984F732C-177A-75C3-2527-E03B39F38010}"/>
              </a:ext>
            </a:extLst>
          </p:cNvPr>
          <p:cNvSpPr>
            <a:spLocks noGrp="1" noRot="1" noMove="1" noResize="1" noEditPoints="1" noAdjustHandles="1" noChangeArrowheads="1" noChangeShapeType="1"/>
          </p:cNvSpPr>
          <p:nvPr/>
        </p:nvSpPr>
        <p:spPr>
          <a:xfrm>
            <a:off x="6387956" y="2258982"/>
            <a:ext cx="726717" cy="726717"/>
          </a:xfrm>
          <a:prstGeom prst="ellipse">
            <a:avLst/>
          </a:prstGeom>
          <a:solidFill>
            <a:srgbClr val="F9F9F9"/>
          </a:solidFill>
          <a:ln w="28575">
            <a:solidFill>
              <a:srgbClr val="5AC1FF"/>
            </a:solid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D0D0D0"/>
              </a:solidFill>
              <a:effectLst/>
              <a:uLnTx/>
              <a:uFillTx/>
              <a:latin typeface="Inter"/>
              <a:ea typeface="Inter"/>
              <a:cs typeface="Inter"/>
              <a:sym typeface="Inter"/>
            </a:endParaRPr>
          </a:p>
        </p:txBody>
      </p:sp>
      <p:pic>
        <p:nvPicPr>
          <p:cNvPr id="432" name="Shows empathy.1">
            <a:hlinkClick r:id="" action="ppaction://media"/>
            <a:extLst>
              <a:ext uri="{FF2B5EF4-FFF2-40B4-BE49-F238E27FC236}">
                <a16:creationId xmlns:a16="http://schemas.microsoft.com/office/drawing/2014/main" id="{4BF4894C-1445-3026-195B-0A5E14D04B9D}"/>
              </a:ext>
            </a:extLst>
          </p:cNvPr>
          <p:cNvPicPr>
            <a:picLocks noGrp="1" noRot="1" noChangeAspect="1" noMove="1" noResize="1" noEditPoints="1" noAdjustHandles="1" noChangeArrowheads="1" noChangeShapeType="1" noCrop="1"/>
          </p:cNvPicPr>
          <p:nvPr>
            <a:audioFile r:link="rId5"/>
            <p:extLst>
              <p:ext uri="{DAA4B4D4-6D71-4841-9C94-3DE7FCFB9230}">
                <p14:media xmlns:p14="http://schemas.microsoft.com/office/powerpoint/2010/main" r:embed="rId4"/>
              </p:ext>
            </p:extLst>
          </p:nvPr>
        </p:nvPicPr>
        <p:blipFill>
          <a:blip r:embed="rId8"/>
          <a:stretch>
            <a:fillRect/>
          </a:stretch>
        </p:blipFill>
        <p:spPr>
          <a:xfrm>
            <a:off x="6507632" y="2359534"/>
            <a:ext cx="487363" cy="487363"/>
          </a:xfrm>
          <a:prstGeom prst="rect">
            <a:avLst/>
          </a:prstGeom>
        </p:spPr>
      </p:pic>
      <p:sp>
        <p:nvSpPr>
          <p:cNvPr id="106" name="TextBox 105">
            <a:extLst>
              <a:ext uri="{FF2B5EF4-FFF2-40B4-BE49-F238E27FC236}">
                <a16:creationId xmlns:a16="http://schemas.microsoft.com/office/drawing/2014/main" id="{30DCDCC8-2DA2-4EFF-968E-B4A86CC1DDAA}"/>
              </a:ext>
            </a:extLst>
          </p:cNvPr>
          <p:cNvSpPr txBox="1">
            <a:spLocks noGrp="1" noRot="1" noMove="1" noResize="1" noEditPoints="1" noAdjustHandles="1" noChangeArrowheads="1" noChangeShapeType="1"/>
          </p:cNvSpPr>
          <p:nvPr/>
        </p:nvSpPr>
        <p:spPr>
          <a:xfrm>
            <a:off x="1056642" y="1140001"/>
            <a:ext cx="5704830" cy="409803"/>
          </a:xfrm>
          <a:prstGeom prst="rect">
            <a:avLst/>
          </a:prstGeom>
          <a:noFill/>
        </p:spPr>
        <p:txBody>
          <a:bodyPr wrap="square" lIns="68580" tIns="81000" rIns="68580" bIns="81000" rtlCol="0" anchor="ctr">
            <a:spAutoFit/>
          </a:bodyPr>
          <a:lstStyle>
            <a:defPPr>
              <a:defRPr lang="en-US"/>
            </a:defPPr>
            <a:lvl1pPr>
              <a:defRPr sz="1400">
                <a:solidFill>
                  <a:srgbClr val="121212"/>
                </a:solidFill>
                <a:ea typeface="Roboto"/>
                <a:cs typeface="Roboto"/>
              </a:defRPr>
            </a:lvl1pPr>
          </a:lstStyle>
          <a:p>
            <a:r>
              <a:rPr lang="en-US" sz="1600" i="1" dirty="0">
                <a:solidFill>
                  <a:schemeClr val="bg1"/>
                </a:solidFill>
                <a:latin typeface="+mn-lt"/>
              </a:rPr>
              <a:t>Which specialist handled the call best? </a:t>
            </a:r>
          </a:p>
        </p:txBody>
      </p:sp>
      <p:sp>
        <p:nvSpPr>
          <p:cNvPr id="107" name="TextBox 3">
            <a:extLst>
              <a:ext uri="{FF2B5EF4-FFF2-40B4-BE49-F238E27FC236}">
                <a16:creationId xmlns:a16="http://schemas.microsoft.com/office/drawing/2014/main" id="{911BD0FD-8B12-4E49-89D4-968EB4203C4B}"/>
              </a:ext>
            </a:extLst>
          </p:cNvPr>
          <p:cNvSpPr txBox="1">
            <a:spLocks noGrp="1" noRot="1" noMove="1" noResize="1" noEditPoints="1" noAdjustHandles="1" noChangeArrowheads="1" noChangeShapeType="1"/>
          </p:cNvSpPr>
          <p:nvPr/>
        </p:nvSpPr>
        <p:spPr>
          <a:xfrm>
            <a:off x="1056641" y="1431914"/>
            <a:ext cx="2075843" cy="307777"/>
          </a:xfrm>
          <a:prstGeom prst="rect">
            <a:avLst/>
          </a:prstGeom>
          <a:noFill/>
        </p:spPr>
        <p:txBody>
          <a:bodyPr wrap="square" lIns="91440" tIns="45720" rIns="91440" bIns="45720" rtlCol="0" anchor="t">
            <a:spAutoFit/>
          </a:bodyPr>
          <a:lstStyle>
            <a:defPPr marR="0" lvl="0" algn="l" rtl="0">
              <a:lnSpc>
                <a:spcPct val="100000"/>
              </a:lnSpc>
              <a:spcBef>
                <a:spcPts val="0"/>
              </a:spcBef>
              <a:spcAft>
                <a:spcPts val="0"/>
              </a:spcAft>
              <a:defRPr/>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i="1">
                <a:solidFill>
                  <a:srgbClr val="5AC1FF"/>
                </a:solidFill>
                <a:latin typeface="+mn-lt"/>
                <a:ea typeface="Inter"/>
              </a:rPr>
              <a:t>Play</a:t>
            </a:r>
            <a:r>
              <a:rPr lang="en-US" sz="1400" i="1">
                <a:solidFill>
                  <a:srgbClr val="5AC1FF"/>
                </a:solidFill>
                <a:latin typeface="+mn-lt"/>
                <a:ea typeface="Inter"/>
              </a:rPr>
              <a:t> the </a:t>
            </a:r>
            <a:r>
              <a:rPr lang="en-US" i="1">
                <a:solidFill>
                  <a:srgbClr val="5AC1FF"/>
                </a:solidFill>
                <a:latin typeface="+mn-lt"/>
                <a:ea typeface="Inter"/>
              </a:rPr>
              <a:t>audio.</a:t>
            </a:r>
            <a:endParaRPr lang="en-US">
              <a:latin typeface="+mn-lt"/>
              <a:ea typeface="Inter" panose="020B0502030000000004" pitchFamily="34" charset="0"/>
            </a:endParaRPr>
          </a:p>
        </p:txBody>
      </p:sp>
      <p:pic>
        <p:nvPicPr>
          <p:cNvPr id="108" name="Graphic 651">
            <a:extLst>
              <a:ext uri="{FF2B5EF4-FFF2-40B4-BE49-F238E27FC236}">
                <a16:creationId xmlns:a16="http://schemas.microsoft.com/office/drawing/2014/main" id="{EB6BC494-3FFE-4500-807A-3341A0BBF8A5}"/>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9"/>
              </a:ext>
            </a:extLst>
          </a:blip>
          <a:srcRect/>
          <a:stretch/>
        </p:blipFill>
        <p:spPr>
          <a:xfrm>
            <a:off x="358775" y="1101637"/>
            <a:ext cx="720000" cy="720000"/>
          </a:xfrm>
          <a:prstGeom prst="rect">
            <a:avLst/>
          </a:prstGeom>
        </p:spPr>
      </p:pic>
    </p:spTree>
    <p:custDataLst>
      <p:tags r:id="rId1"/>
    </p:custDataLst>
    <p:extLst>
      <p:ext uri="{BB962C8B-B14F-4D97-AF65-F5344CB8AC3E}">
        <p14:creationId xmlns:p14="http://schemas.microsoft.com/office/powerpoint/2010/main" val="4272172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7320" fill="hold"/>
                                        <p:tgtEl>
                                          <p:spTgt spid="43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52280" fill="hold"/>
                                        <p:tgtEl>
                                          <p:spTgt spid="43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32"/>
                </p:tgtEl>
              </p:cMediaNode>
            </p:audio>
            <p:audio>
              <p:cMediaNode vol="80000">
                <p:cTn id="12" fill="hold" display="0">
                  <p:stCondLst>
                    <p:cond delay="indefinite"/>
                  </p:stCondLst>
                  <p:endCondLst>
                    <p:cond evt="onStopAudio" delay="0">
                      <p:tgtEl>
                        <p:sldTgt/>
                      </p:tgtEl>
                    </p:cond>
                  </p:endCondLst>
                </p:cTn>
                <p:tgtEl>
                  <p:spTgt spid="43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Title 127">
            <a:extLst>
              <a:ext uri="{FF2B5EF4-FFF2-40B4-BE49-F238E27FC236}">
                <a16:creationId xmlns:a16="http://schemas.microsoft.com/office/drawing/2014/main" id="{B129EA7C-18EC-70B0-69B3-C3AD936A9CE1}"/>
              </a:ext>
            </a:extLst>
          </p:cNvPr>
          <p:cNvSpPr>
            <a:spLocks noGrp="1" noRot="1" noMove="1" noResize="1" noEditPoints="1" noAdjustHandles="1" noChangeArrowheads="1" noChangeShapeType="1"/>
          </p:cNvSpPr>
          <p:nvPr>
            <p:ph type="title"/>
          </p:nvPr>
        </p:nvSpPr>
        <p:spPr/>
        <p:txBody>
          <a:bodyPr>
            <a:spAutoFit/>
          </a:bodyPr>
          <a:lstStyle/>
          <a:p>
            <a:r>
              <a:rPr lang="en-US" dirty="0"/>
              <a:t>Make Customers Feel Valued</a:t>
            </a:r>
            <a:endParaRPr lang="en-IN" dirty="0"/>
          </a:p>
        </p:txBody>
      </p:sp>
      <p:grpSp>
        <p:nvGrpSpPr>
          <p:cNvPr id="2" name="Group 1">
            <a:extLst>
              <a:ext uri="{FF2B5EF4-FFF2-40B4-BE49-F238E27FC236}">
                <a16:creationId xmlns:a16="http://schemas.microsoft.com/office/drawing/2014/main" id="{4A0766F4-0E19-F485-8E3D-545D855024D7}"/>
              </a:ext>
            </a:extLst>
          </p:cNvPr>
          <p:cNvGrpSpPr>
            <a:grpSpLocks noGrp="1" noUngrp="1" noRot="1" noMove="1" noResize="1"/>
          </p:cNvGrpSpPr>
          <p:nvPr/>
        </p:nvGrpSpPr>
        <p:grpSpPr>
          <a:xfrm>
            <a:off x="925384" y="1491499"/>
            <a:ext cx="7293232" cy="2616626"/>
            <a:chOff x="972372" y="1350182"/>
            <a:chExt cx="7293232" cy="2616626"/>
          </a:xfrm>
        </p:grpSpPr>
        <p:sp>
          <p:nvSpPr>
            <p:cNvPr id="4" name="Rectangle: Rounded Corners 3">
              <a:extLst>
                <a:ext uri="{FF2B5EF4-FFF2-40B4-BE49-F238E27FC236}">
                  <a16:creationId xmlns:a16="http://schemas.microsoft.com/office/drawing/2014/main" id="{CAE32933-B8ED-47B1-9CCB-9516D7BE9EE2}"/>
                </a:ext>
              </a:extLst>
            </p:cNvPr>
            <p:cNvSpPr>
              <a:spLocks noGrp="1" noRot="1" noMove="1" noResize="1" noEditPoints="1" noAdjustHandles="1" noChangeArrowheads="1" noChangeShapeType="1"/>
            </p:cNvSpPr>
            <p:nvPr/>
          </p:nvSpPr>
          <p:spPr>
            <a:xfrm>
              <a:off x="984991" y="1350182"/>
              <a:ext cx="2880000" cy="1116000"/>
            </a:xfrm>
            <a:prstGeom prst="roundRect">
              <a:avLst>
                <a:gd name="adj" fmla="val 11961"/>
              </a:avLst>
            </a:prstGeom>
            <a:gradFill>
              <a:gsLst>
                <a:gs pos="0">
                  <a:srgbClr val="4A4A4A"/>
                </a:gs>
                <a:gs pos="100000">
                  <a:srgbClr val="343434"/>
                </a:gs>
              </a:gsLst>
              <a:lin ang="16200038" scaled="0"/>
            </a:gradFill>
            <a:ln>
              <a:noFill/>
            </a:ln>
          </p:spPr>
          <p:txBody>
            <a:bodyPr spcFirstLastPara="1" wrap="square" lIns="90000" tIns="91425" rIns="91425" bIns="91425" anchor="t" anchorCtr="0">
              <a:noAutofit/>
            </a:bodyPr>
            <a:lstStyle/>
            <a:p>
              <a:pPr lvl="2">
                <a:spcBef>
                  <a:spcPts val="600"/>
                </a:spcBef>
                <a:spcAft>
                  <a:spcPts val="600"/>
                </a:spcAft>
                <a:buClr>
                  <a:schemeClr val="bg1"/>
                </a:buClr>
                <a:buSzPts val="1400"/>
              </a:pPr>
              <a:r>
                <a:rPr lang="en-US" dirty="0">
                  <a:solidFill>
                    <a:schemeClr val="bg1"/>
                  </a:solidFill>
                  <a:latin typeface="+mn-lt"/>
                  <a:ea typeface="Inter"/>
                </a:rPr>
                <a:t>Actively listen to the customer’s tone, word choice and urgency of the situation.</a:t>
              </a:r>
            </a:p>
          </p:txBody>
        </p:sp>
        <p:sp>
          <p:nvSpPr>
            <p:cNvPr id="7" name="Rectangle: Rounded Corners 6">
              <a:extLst>
                <a:ext uri="{FF2B5EF4-FFF2-40B4-BE49-F238E27FC236}">
                  <a16:creationId xmlns:a16="http://schemas.microsoft.com/office/drawing/2014/main" id="{760A0C64-FAFF-403D-9928-102CC3644668}"/>
                </a:ext>
              </a:extLst>
            </p:cNvPr>
            <p:cNvSpPr>
              <a:spLocks noGrp="1" noRot="1" noMove="1" noResize="1" noEditPoints="1" noAdjustHandles="1" noChangeArrowheads="1" noChangeShapeType="1"/>
            </p:cNvSpPr>
            <p:nvPr/>
          </p:nvSpPr>
          <p:spPr>
            <a:xfrm>
              <a:off x="5385604" y="1350182"/>
              <a:ext cx="2880000" cy="1116000"/>
            </a:xfrm>
            <a:prstGeom prst="roundRect">
              <a:avLst>
                <a:gd name="adj" fmla="val 11961"/>
              </a:avLst>
            </a:prstGeom>
            <a:gradFill>
              <a:gsLst>
                <a:gs pos="0">
                  <a:srgbClr val="4A4A4A"/>
                </a:gs>
                <a:gs pos="100000">
                  <a:srgbClr val="343434"/>
                </a:gs>
              </a:gsLst>
              <a:lin ang="16200038" scaled="0"/>
            </a:gradFill>
            <a:ln>
              <a:noFill/>
            </a:ln>
          </p:spPr>
          <p:txBody>
            <a:bodyPr spcFirstLastPara="1" wrap="square" lIns="90000" tIns="91425" rIns="91425" bIns="91425" anchor="t" anchorCtr="0">
              <a:noAutofit/>
            </a:bodyPr>
            <a:lstStyle/>
            <a:p>
              <a:pPr lvl="2">
                <a:spcBef>
                  <a:spcPts val="600"/>
                </a:spcBef>
                <a:spcAft>
                  <a:spcPts val="600"/>
                </a:spcAft>
                <a:buClr>
                  <a:schemeClr val="bg1"/>
                </a:buClr>
                <a:buSzPts val="1400"/>
              </a:pPr>
              <a:r>
                <a:rPr lang="en-US" dirty="0">
                  <a:solidFill>
                    <a:schemeClr val="bg1"/>
                  </a:solidFill>
                  <a:latin typeface="+mn-lt"/>
                  <a:ea typeface="Inter"/>
                </a:rPr>
                <a:t>Acknowledge the customer’s feelings to build trust by empathizing.</a:t>
              </a:r>
            </a:p>
          </p:txBody>
        </p:sp>
        <p:sp>
          <p:nvSpPr>
            <p:cNvPr id="8" name="Rectangle: Rounded Corners 7">
              <a:extLst>
                <a:ext uri="{FF2B5EF4-FFF2-40B4-BE49-F238E27FC236}">
                  <a16:creationId xmlns:a16="http://schemas.microsoft.com/office/drawing/2014/main" id="{ED8B65A9-18AC-4D4B-B506-16EEFC75160A}"/>
                </a:ext>
              </a:extLst>
            </p:cNvPr>
            <p:cNvSpPr>
              <a:spLocks noGrp="1" noRot="1" noMove="1" noResize="1" noEditPoints="1" noAdjustHandles="1" noChangeArrowheads="1" noChangeShapeType="1"/>
            </p:cNvSpPr>
            <p:nvPr/>
          </p:nvSpPr>
          <p:spPr>
            <a:xfrm>
              <a:off x="972372" y="2823809"/>
              <a:ext cx="2880000" cy="1116000"/>
            </a:xfrm>
            <a:prstGeom prst="roundRect">
              <a:avLst>
                <a:gd name="adj" fmla="val 11961"/>
              </a:avLst>
            </a:prstGeom>
            <a:gradFill>
              <a:gsLst>
                <a:gs pos="0">
                  <a:srgbClr val="4A4A4A"/>
                </a:gs>
                <a:gs pos="100000">
                  <a:srgbClr val="343434"/>
                </a:gs>
              </a:gsLst>
              <a:lin ang="16200038" scaled="0"/>
            </a:gradFill>
            <a:ln>
              <a:noFill/>
            </a:ln>
          </p:spPr>
          <p:txBody>
            <a:bodyPr spcFirstLastPara="1" wrap="square" lIns="90000" tIns="91425" rIns="91425" bIns="91425" anchor="t" anchorCtr="0">
              <a:noAutofit/>
            </a:bodyPr>
            <a:lstStyle/>
            <a:p>
              <a:pPr lvl="2">
                <a:spcBef>
                  <a:spcPts val="600"/>
                </a:spcBef>
                <a:spcAft>
                  <a:spcPts val="600"/>
                </a:spcAft>
                <a:buClr>
                  <a:schemeClr val="bg1"/>
                </a:buClr>
                <a:buSzPts val="1400"/>
              </a:pPr>
              <a:r>
                <a:rPr lang="en-US" dirty="0">
                  <a:solidFill>
                    <a:schemeClr val="bg1"/>
                  </a:solidFill>
                  <a:latin typeface="+mn-lt"/>
                  <a:ea typeface="Inter"/>
                </a:rPr>
                <a:t>Be patient, calm and respectful.</a:t>
              </a:r>
            </a:p>
          </p:txBody>
        </p:sp>
        <p:sp>
          <p:nvSpPr>
            <p:cNvPr id="9" name="Rectangle: Rounded Corners 8">
              <a:extLst>
                <a:ext uri="{FF2B5EF4-FFF2-40B4-BE49-F238E27FC236}">
                  <a16:creationId xmlns:a16="http://schemas.microsoft.com/office/drawing/2014/main" id="{5C391193-1A87-4489-A296-6FFD1A1A8B3B}"/>
                </a:ext>
              </a:extLst>
            </p:cNvPr>
            <p:cNvSpPr>
              <a:spLocks noGrp="1" noRot="1" noMove="1" noResize="1" noEditPoints="1" noAdjustHandles="1" noChangeArrowheads="1" noChangeShapeType="1"/>
            </p:cNvSpPr>
            <p:nvPr/>
          </p:nvSpPr>
          <p:spPr>
            <a:xfrm>
              <a:off x="5385604" y="2850808"/>
              <a:ext cx="2880000" cy="1116000"/>
            </a:xfrm>
            <a:prstGeom prst="roundRect">
              <a:avLst>
                <a:gd name="adj" fmla="val 11961"/>
              </a:avLst>
            </a:prstGeom>
            <a:gradFill>
              <a:gsLst>
                <a:gs pos="0">
                  <a:srgbClr val="4A4A4A"/>
                </a:gs>
                <a:gs pos="100000">
                  <a:srgbClr val="343434"/>
                </a:gs>
              </a:gsLst>
              <a:lin ang="16200038" scaled="0"/>
            </a:gradFill>
            <a:ln>
              <a:noFill/>
            </a:ln>
          </p:spPr>
          <p:txBody>
            <a:bodyPr spcFirstLastPara="1" wrap="square" lIns="90000" tIns="91425" rIns="91425" bIns="91425" anchor="t" anchorCtr="0">
              <a:noAutofit/>
            </a:bodyPr>
            <a:lstStyle/>
            <a:p>
              <a:pPr lvl="2">
                <a:spcBef>
                  <a:spcPts val="600"/>
                </a:spcBef>
                <a:spcAft>
                  <a:spcPts val="600"/>
                </a:spcAft>
                <a:buClr>
                  <a:schemeClr val="bg1"/>
                </a:buClr>
                <a:buSzPts val="1400"/>
              </a:pPr>
              <a:r>
                <a:rPr lang="en-US" dirty="0">
                  <a:solidFill>
                    <a:schemeClr val="bg1"/>
                  </a:solidFill>
                  <a:latin typeface="+mn-lt"/>
                  <a:ea typeface="Inter"/>
                </a:rPr>
                <a:t>Assist when customers seek help, rather than redirecting them to self-service options.</a:t>
              </a:r>
            </a:p>
          </p:txBody>
        </p:sp>
        <p:sp>
          <p:nvSpPr>
            <p:cNvPr id="5" name="Oval 4">
              <a:extLst>
                <a:ext uri="{FF2B5EF4-FFF2-40B4-BE49-F238E27FC236}">
                  <a16:creationId xmlns:a16="http://schemas.microsoft.com/office/drawing/2014/main" id="{6ABF0999-7646-4864-8999-08F31562B6DB}"/>
                </a:ext>
              </a:extLst>
            </p:cNvPr>
            <p:cNvSpPr>
              <a:spLocks noGrp="1" noRot="1" noMove="1" noResize="1" noEditPoints="1" noAdjustHandles="1" noChangeArrowheads="1" noChangeShapeType="1"/>
            </p:cNvSpPr>
            <p:nvPr/>
          </p:nvSpPr>
          <p:spPr>
            <a:xfrm>
              <a:off x="3717986" y="1777934"/>
              <a:ext cx="1814623" cy="1814623"/>
            </a:xfrm>
            <a:prstGeom prst="ellipse">
              <a:avLst/>
            </a:prstGeom>
            <a:solidFill>
              <a:schemeClr val="bg1"/>
            </a:solidFill>
            <a:ln>
              <a:solidFill>
                <a:srgbClr val="5AC1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12" name="Group 11">
              <a:extLst>
                <a:ext uri="{FF2B5EF4-FFF2-40B4-BE49-F238E27FC236}">
                  <a16:creationId xmlns:a16="http://schemas.microsoft.com/office/drawing/2014/main" id="{5FA13AED-4D24-4106-B40A-73778065873F}"/>
                </a:ext>
              </a:extLst>
            </p:cNvPr>
            <p:cNvGrpSpPr>
              <a:grpSpLocks noGrp="1" noUngrp="1" noRot="1" noMove="1" noResize="1"/>
            </p:cNvGrpSpPr>
            <p:nvPr/>
          </p:nvGrpSpPr>
          <p:grpSpPr>
            <a:xfrm>
              <a:off x="4155845" y="2136372"/>
              <a:ext cx="1123166" cy="1017198"/>
              <a:chOff x="1023913" y="4387906"/>
              <a:chExt cx="1747702" cy="1582810"/>
            </a:xfrm>
          </p:grpSpPr>
          <p:grpSp>
            <p:nvGrpSpPr>
              <p:cNvPr id="13" name="Graphic 168">
                <a:extLst>
                  <a:ext uri="{FF2B5EF4-FFF2-40B4-BE49-F238E27FC236}">
                    <a16:creationId xmlns:a16="http://schemas.microsoft.com/office/drawing/2014/main" id="{AEE686D0-0948-4076-81CA-F06771EEBCAE}"/>
                  </a:ext>
                </a:extLst>
              </p:cNvPr>
              <p:cNvGrpSpPr>
                <a:grpSpLocks noGrp="1" noUngrp="1" noRot="1" noMove="1" noResize="1"/>
              </p:cNvGrpSpPr>
              <p:nvPr/>
            </p:nvGrpSpPr>
            <p:grpSpPr>
              <a:xfrm>
                <a:off x="1023913" y="4452821"/>
                <a:ext cx="1516212" cy="1517895"/>
                <a:chOff x="-2997268" y="3632042"/>
                <a:chExt cx="2233803" cy="2236283"/>
              </a:xfrm>
            </p:grpSpPr>
            <p:grpSp>
              <p:nvGrpSpPr>
                <p:cNvPr id="24" name="Graphic 168">
                  <a:extLst>
                    <a:ext uri="{FF2B5EF4-FFF2-40B4-BE49-F238E27FC236}">
                      <a16:creationId xmlns:a16="http://schemas.microsoft.com/office/drawing/2014/main" id="{1B203BC9-E6A0-43D5-9AFA-49E55C9FE704}"/>
                    </a:ext>
                  </a:extLst>
                </p:cNvPr>
                <p:cNvGrpSpPr>
                  <a:grpSpLocks noGrp="1" noUngrp="1" noRot="1" noMove="1" noResize="1"/>
                </p:cNvGrpSpPr>
                <p:nvPr/>
              </p:nvGrpSpPr>
              <p:grpSpPr>
                <a:xfrm>
                  <a:off x="-2997268" y="3632042"/>
                  <a:ext cx="2233803" cy="2236283"/>
                  <a:chOff x="-2997268" y="3632042"/>
                  <a:chExt cx="2233803" cy="2236283"/>
                </a:xfrm>
              </p:grpSpPr>
              <p:grpSp>
                <p:nvGrpSpPr>
                  <p:cNvPr id="26" name="Graphic 168">
                    <a:extLst>
                      <a:ext uri="{FF2B5EF4-FFF2-40B4-BE49-F238E27FC236}">
                        <a16:creationId xmlns:a16="http://schemas.microsoft.com/office/drawing/2014/main" id="{617ADCA1-F0D1-4635-B2FC-3F1833842D75}"/>
                      </a:ext>
                    </a:extLst>
                  </p:cNvPr>
                  <p:cNvGrpSpPr>
                    <a:grpSpLocks noGrp="1" noUngrp="1" noRot="1" noMove="1" noResize="1"/>
                  </p:cNvGrpSpPr>
                  <p:nvPr/>
                </p:nvGrpSpPr>
                <p:grpSpPr>
                  <a:xfrm>
                    <a:off x="-2997268" y="3632042"/>
                    <a:ext cx="2233803" cy="2236283"/>
                    <a:chOff x="-2997268" y="3632042"/>
                    <a:chExt cx="2233803" cy="2236283"/>
                  </a:xfrm>
                </p:grpSpPr>
                <p:sp>
                  <p:nvSpPr>
                    <p:cNvPr id="29" name="Freeform: Shape 28">
                      <a:extLst>
                        <a:ext uri="{FF2B5EF4-FFF2-40B4-BE49-F238E27FC236}">
                          <a16:creationId xmlns:a16="http://schemas.microsoft.com/office/drawing/2014/main" id="{E1C37153-0AE5-4B6B-B788-D604FD28B961}"/>
                        </a:ext>
                      </a:extLst>
                    </p:cNvPr>
                    <p:cNvSpPr>
                      <a:spLocks noGrp="1" noRot="1" noMove="1" noResize="1" noEditPoints="1" noAdjustHandles="1" noChangeArrowheads="1" noChangeShapeType="1"/>
                    </p:cNvSpPr>
                    <p:nvPr/>
                  </p:nvSpPr>
                  <p:spPr>
                    <a:xfrm>
                      <a:off x="-2997268" y="4991783"/>
                      <a:ext cx="2233803" cy="876541"/>
                    </a:xfrm>
                    <a:custGeom>
                      <a:avLst/>
                      <a:gdLst>
                        <a:gd name="connsiteX0" fmla="*/ 1116905 w 2233803"/>
                        <a:gd name="connsiteY0" fmla="*/ 875978 h 876541"/>
                        <a:gd name="connsiteX1" fmla="*/ 29336 w 2233803"/>
                        <a:gd name="connsiteY1" fmla="*/ 876542 h 876541"/>
                        <a:gd name="connsiteX2" fmla="*/ 10 w 2233803"/>
                        <a:gd name="connsiteY2" fmla="*/ 846652 h 876541"/>
                        <a:gd name="connsiteX3" fmla="*/ 211772 w 2233803"/>
                        <a:gd name="connsiteY3" fmla="*/ 225184 h 876541"/>
                        <a:gd name="connsiteX4" fmla="*/ 548448 w 2233803"/>
                        <a:gd name="connsiteY4" fmla="*/ 99988 h 876541"/>
                        <a:gd name="connsiteX5" fmla="*/ 645446 w 2233803"/>
                        <a:gd name="connsiteY5" fmla="*/ 74329 h 876541"/>
                        <a:gd name="connsiteX6" fmla="*/ 1588081 w 2233803"/>
                        <a:gd name="connsiteY6" fmla="*/ 74329 h 876541"/>
                        <a:gd name="connsiteX7" fmla="*/ 2007939 w 2233803"/>
                        <a:gd name="connsiteY7" fmla="*/ 215315 h 876541"/>
                        <a:gd name="connsiteX8" fmla="*/ 2233799 w 2233803"/>
                        <a:gd name="connsiteY8" fmla="*/ 856240 h 876541"/>
                        <a:gd name="connsiteX9" fmla="*/ 2207293 w 2233803"/>
                        <a:gd name="connsiteY9" fmla="*/ 875978 h 876541"/>
                        <a:gd name="connsiteX10" fmla="*/ 1117187 w 2233803"/>
                        <a:gd name="connsiteY10" fmla="*/ 875978 h 876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33803" h="876541">
                          <a:moveTo>
                            <a:pt x="1116905" y="875978"/>
                          </a:moveTo>
                          <a:cubicBezTo>
                            <a:pt x="754288" y="875978"/>
                            <a:pt x="391671" y="875978"/>
                            <a:pt x="29336" y="876542"/>
                          </a:cubicBezTo>
                          <a:cubicBezTo>
                            <a:pt x="5086" y="876542"/>
                            <a:pt x="-272" y="869774"/>
                            <a:pt x="10" y="846652"/>
                          </a:cubicBezTo>
                          <a:cubicBezTo>
                            <a:pt x="1420" y="760651"/>
                            <a:pt x="123514" y="293704"/>
                            <a:pt x="211772" y="225184"/>
                          </a:cubicBezTo>
                          <a:cubicBezTo>
                            <a:pt x="316666" y="163996"/>
                            <a:pt x="432275" y="131005"/>
                            <a:pt x="548448" y="99988"/>
                          </a:cubicBezTo>
                          <a:cubicBezTo>
                            <a:pt x="580874" y="91247"/>
                            <a:pt x="613583" y="84198"/>
                            <a:pt x="645446" y="74329"/>
                          </a:cubicBezTo>
                          <a:cubicBezTo>
                            <a:pt x="1167096" y="-90344"/>
                            <a:pt x="1569189" y="69253"/>
                            <a:pt x="1588081" y="74329"/>
                          </a:cubicBezTo>
                          <a:cubicBezTo>
                            <a:pt x="1707356" y="105346"/>
                            <a:pt x="1894304" y="165970"/>
                            <a:pt x="2007939" y="215315"/>
                          </a:cubicBezTo>
                          <a:cubicBezTo>
                            <a:pt x="2145260" y="333180"/>
                            <a:pt x="2232389" y="754729"/>
                            <a:pt x="2233799" y="856240"/>
                          </a:cubicBezTo>
                          <a:cubicBezTo>
                            <a:pt x="2234081" y="879079"/>
                            <a:pt x="2221110" y="875978"/>
                            <a:pt x="2207293" y="875978"/>
                          </a:cubicBezTo>
                          <a:cubicBezTo>
                            <a:pt x="1843831" y="875978"/>
                            <a:pt x="1480650" y="875978"/>
                            <a:pt x="1117187" y="875978"/>
                          </a:cubicBezTo>
                          <a:close/>
                        </a:path>
                      </a:pathLst>
                    </a:custGeom>
                    <a:solidFill>
                      <a:srgbClr val="5AC1FF"/>
                    </a:solidFill>
                    <a:ln w="9525" cap="flat">
                      <a:solidFill>
                        <a:srgbClr val="121212"/>
                      </a:solidFill>
                      <a:prstDash val="solid"/>
                      <a:miter/>
                    </a:ln>
                  </p:spPr>
                  <p:txBody>
                    <a:bodyPr rtlCol="0" anchor="ctr"/>
                    <a:lstStyle/>
                    <a:p>
                      <a:endParaRPr lang="en-IN"/>
                    </a:p>
                  </p:txBody>
                </p:sp>
                <p:sp>
                  <p:nvSpPr>
                    <p:cNvPr id="30" name="Freeform: Shape 29">
                      <a:extLst>
                        <a:ext uri="{FF2B5EF4-FFF2-40B4-BE49-F238E27FC236}">
                          <a16:creationId xmlns:a16="http://schemas.microsoft.com/office/drawing/2014/main" id="{8E15BDE1-E410-4C4A-B2F0-207E36C06540}"/>
                        </a:ext>
                      </a:extLst>
                    </p:cNvPr>
                    <p:cNvSpPr>
                      <a:spLocks noGrp="1" noRot="1" noMove="1" noResize="1" noEditPoints="1" noAdjustHandles="1" noChangeArrowheads="1" noChangeShapeType="1"/>
                    </p:cNvSpPr>
                    <p:nvPr/>
                  </p:nvSpPr>
                  <p:spPr>
                    <a:xfrm>
                      <a:off x="-2134893" y="4709158"/>
                      <a:ext cx="524700" cy="635261"/>
                    </a:xfrm>
                    <a:custGeom>
                      <a:avLst/>
                      <a:gdLst>
                        <a:gd name="connsiteX0" fmla="*/ 504639 w 524700"/>
                        <a:gd name="connsiteY0" fmla="*/ 55807 h 635261"/>
                        <a:gd name="connsiteX1" fmla="*/ 517046 w 524700"/>
                        <a:gd name="connsiteY1" fmla="*/ 340882 h 635261"/>
                        <a:gd name="connsiteX2" fmla="*/ 261861 w 524700"/>
                        <a:gd name="connsiteY2" fmla="*/ 635261 h 635261"/>
                        <a:gd name="connsiteX3" fmla="*/ 6675 w 524700"/>
                        <a:gd name="connsiteY3" fmla="*/ 360338 h 635261"/>
                        <a:gd name="connsiteX4" fmla="*/ 3292 w 524700"/>
                        <a:gd name="connsiteY4" fmla="*/ 60883 h 635261"/>
                        <a:gd name="connsiteX5" fmla="*/ 7803 w 524700"/>
                        <a:gd name="connsiteY5" fmla="*/ 2514 h 635261"/>
                        <a:gd name="connsiteX6" fmla="*/ 58276 w 524700"/>
                        <a:gd name="connsiteY6" fmla="*/ 24508 h 635261"/>
                        <a:gd name="connsiteX7" fmla="*/ 484619 w 524700"/>
                        <a:gd name="connsiteY7" fmla="*/ 5616 h 635261"/>
                        <a:gd name="connsiteX8" fmla="*/ 504921 w 524700"/>
                        <a:gd name="connsiteY8" fmla="*/ 16331 h 635261"/>
                        <a:gd name="connsiteX9" fmla="*/ 504921 w 524700"/>
                        <a:gd name="connsiteY9" fmla="*/ 55525 h 63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4700" h="635261">
                          <a:moveTo>
                            <a:pt x="504639" y="55807"/>
                          </a:moveTo>
                          <a:cubicBezTo>
                            <a:pt x="513098" y="84004"/>
                            <a:pt x="536784" y="315786"/>
                            <a:pt x="517046" y="340882"/>
                          </a:cubicBezTo>
                          <a:cubicBezTo>
                            <a:pt x="458114" y="517679"/>
                            <a:pt x="261861" y="635261"/>
                            <a:pt x="261861" y="635261"/>
                          </a:cubicBezTo>
                          <a:cubicBezTo>
                            <a:pt x="261861" y="635261"/>
                            <a:pt x="85064" y="517397"/>
                            <a:pt x="6675" y="360338"/>
                          </a:cubicBezTo>
                          <a:cubicBezTo>
                            <a:pt x="-4040" y="338626"/>
                            <a:pt x="754" y="84004"/>
                            <a:pt x="3292" y="60883"/>
                          </a:cubicBezTo>
                          <a:cubicBezTo>
                            <a:pt x="5265" y="40581"/>
                            <a:pt x="-4886" y="12101"/>
                            <a:pt x="7803" y="2514"/>
                          </a:cubicBezTo>
                          <a:cubicBezTo>
                            <a:pt x="19646" y="-6509"/>
                            <a:pt x="40512" y="16895"/>
                            <a:pt x="58276" y="24508"/>
                          </a:cubicBezTo>
                          <a:cubicBezTo>
                            <a:pt x="203492" y="87952"/>
                            <a:pt x="345889" y="83159"/>
                            <a:pt x="484619" y="5616"/>
                          </a:cubicBezTo>
                          <a:cubicBezTo>
                            <a:pt x="499564" y="-2561"/>
                            <a:pt x="506613" y="-3971"/>
                            <a:pt x="504921" y="16331"/>
                          </a:cubicBezTo>
                          <a:cubicBezTo>
                            <a:pt x="504075" y="27610"/>
                            <a:pt x="504921" y="39171"/>
                            <a:pt x="504921" y="55525"/>
                          </a:cubicBezTo>
                          <a:close/>
                        </a:path>
                      </a:pathLst>
                    </a:custGeom>
                    <a:solidFill>
                      <a:srgbClr val="5AC1FF"/>
                    </a:solidFill>
                    <a:ln w="6350" cap="flat">
                      <a:solidFill>
                        <a:srgbClr val="121212"/>
                      </a:solidFill>
                      <a:prstDash val="solid"/>
                      <a:miter/>
                    </a:ln>
                  </p:spPr>
                  <p:txBody>
                    <a:bodyPr rtlCol="0" anchor="ctr"/>
                    <a:lstStyle/>
                    <a:p>
                      <a:endParaRPr lang="en-IN"/>
                    </a:p>
                  </p:txBody>
                </p:sp>
                <p:sp>
                  <p:nvSpPr>
                    <p:cNvPr id="31" name="Freeform: Shape 30">
                      <a:extLst>
                        <a:ext uri="{FF2B5EF4-FFF2-40B4-BE49-F238E27FC236}">
                          <a16:creationId xmlns:a16="http://schemas.microsoft.com/office/drawing/2014/main" id="{4B9BFB52-1181-49B1-A05A-9822A59A5E34}"/>
                        </a:ext>
                      </a:extLst>
                    </p:cNvPr>
                    <p:cNvSpPr>
                      <a:spLocks noGrp="1" noRot="1" noMove="1" noResize="1" noEditPoints="1" noAdjustHandles="1" noChangeArrowheads="1" noChangeShapeType="1"/>
                    </p:cNvSpPr>
                    <p:nvPr/>
                  </p:nvSpPr>
                  <p:spPr>
                    <a:xfrm>
                      <a:off x="-2364832" y="3889158"/>
                      <a:ext cx="968418" cy="1012832"/>
                    </a:xfrm>
                    <a:custGeom>
                      <a:avLst/>
                      <a:gdLst>
                        <a:gd name="connsiteX0" fmla="*/ 141871 w 968418"/>
                        <a:gd name="connsiteY0" fmla="*/ 833512 h 1012832"/>
                        <a:gd name="connsiteX1" fmla="*/ 89988 w 968418"/>
                        <a:gd name="connsiteY1" fmla="*/ 756815 h 1012832"/>
                        <a:gd name="connsiteX2" fmla="*/ 39 w 968418"/>
                        <a:gd name="connsiteY2" fmla="*/ 433674 h 1012832"/>
                        <a:gd name="connsiteX3" fmla="*/ 19777 w 968418"/>
                        <a:gd name="connsiteY3" fmla="*/ 419012 h 1012832"/>
                        <a:gd name="connsiteX4" fmla="*/ 187833 w 968418"/>
                        <a:gd name="connsiteY4" fmla="*/ 385175 h 1012832"/>
                        <a:gd name="connsiteX5" fmla="*/ 654497 w 968418"/>
                        <a:gd name="connsiteY5" fmla="*/ 6485 h 1012832"/>
                        <a:gd name="connsiteX6" fmla="*/ 658445 w 968418"/>
                        <a:gd name="connsiteY6" fmla="*/ 0 h 1012832"/>
                        <a:gd name="connsiteX7" fmla="*/ 675927 w 968418"/>
                        <a:gd name="connsiteY7" fmla="*/ 18892 h 1012832"/>
                        <a:gd name="connsiteX8" fmla="*/ 743319 w 968418"/>
                        <a:gd name="connsiteY8" fmla="*/ 109405 h 1012832"/>
                        <a:gd name="connsiteX9" fmla="*/ 926319 w 968418"/>
                        <a:gd name="connsiteY9" fmla="*/ 226424 h 1012832"/>
                        <a:gd name="connsiteX10" fmla="*/ 950569 w 968418"/>
                        <a:gd name="connsiteY10" fmla="*/ 249546 h 1012832"/>
                        <a:gd name="connsiteX11" fmla="*/ 782795 w 968418"/>
                        <a:gd name="connsiteY11" fmla="*/ 884267 h 1012832"/>
                        <a:gd name="connsiteX12" fmla="*/ 170632 w 968418"/>
                        <a:gd name="connsiteY12" fmla="*/ 869322 h 1012832"/>
                        <a:gd name="connsiteX13" fmla="*/ 135950 w 968418"/>
                        <a:gd name="connsiteY13" fmla="*/ 829282 h 101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8418" h="1012832">
                          <a:moveTo>
                            <a:pt x="141871" y="833512"/>
                          </a:moveTo>
                          <a:cubicBezTo>
                            <a:pt x="132284" y="831256"/>
                            <a:pt x="94500" y="765274"/>
                            <a:pt x="89988" y="756815"/>
                          </a:cubicBezTo>
                          <a:cubicBezTo>
                            <a:pt x="34721" y="656151"/>
                            <a:pt x="6242" y="548155"/>
                            <a:pt x="39" y="433674"/>
                          </a:cubicBezTo>
                          <a:cubicBezTo>
                            <a:pt x="-807" y="416474"/>
                            <a:pt x="12445" y="420139"/>
                            <a:pt x="19777" y="419012"/>
                          </a:cubicBezTo>
                          <a:cubicBezTo>
                            <a:pt x="76171" y="408861"/>
                            <a:pt x="132284" y="399273"/>
                            <a:pt x="187833" y="385175"/>
                          </a:cubicBezTo>
                          <a:cubicBezTo>
                            <a:pt x="401286" y="330472"/>
                            <a:pt x="561728" y="210352"/>
                            <a:pt x="654497" y="6485"/>
                          </a:cubicBezTo>
                          <a:cubicBezTo>
                            <a:pt x="655625" y="4229"/>
                            <a:pt x="657035" y="2256"/>
                            <a:pt x="658445" y="0"/>
                          </a:cubicBezTo>
                          <a:cubicBezTo>
                            <a:pt x="668596" y="2256"/>
                            <a:pt x="671134" y="12125"/>
                            <a:pt x="675927" y="18892"/>
                          </a:cubicBezTo>
                          <a:cubicBezTo>
                            <a:pt x="697075" y="49909"/>
                            <a:pt x="719351" y="80362"/>
                            <a:pt x="743319" y="109405"/>
                          </a:cubicBezTo>
                          <a:cubicBezTo>
                            <a:pt x="792100" y="167774"/>
                            <a:pt x="853006" y="206968"/>
                            <a:pt x="926319" y="226424"/>
                          </a:cubicBezTo>
                          <a:cubicBezTo>
                            <a:pt x="939290" y="229808"/>
                            <a:pt x="947749" y="235165"/>
                            <a:pt x="950569" y="249546"/>
                          </a:cubicBezTo>
                          <a:cubicBezTo>
                            <a:pt x="998786" y="488659"/>
                            <a:pt x="951415" y="704932"/>
                            <a:pt x="782795" y="884267"/>
                          </a:cubicBezTo>
                          <a:cubicBezTo>
                            <a:pt x="614739" y="1063038"/>
                            <a:pt x="332203" y="1052887"/>
                            <a:pt x="170632" y="869322"/>
                          </a:cubicBezTo>
                          <a:cubicBezTo>
                            <a:pt x="160481" y="857761"/>
                            <a:pt x="150612" y="846200"/>
                            <a:pt x="135950" y="829282"/>
                          </a:cubicBezTo>
                        </a:path>
                      </a:pathLst>
                    </a:custGeom>
                    <a:solidFill>
                      <a:srgbClr val="5AC1FF"/>
                    </a:solidFill>
                    <a:ln w="6350" cap="flat">
                      <a:solidFill>
                        <a:srgbClr val="121212"/>
                      </a:solidFill>
                      <a:prstDash val="solid"/>
                      <a:miter/>
                    </a:ln>
                  </p:spPr>
                  <p:txBody>
                    <a:bodyPr rtlCol="0" anchor="ctr"/>
                    <a:lstStyle/>
                    <a:p>
                      <a:endParaRPr lang="en-IN"/>
                    </a:p>
                  </p:txBody>
                </p:sp>
                <p:sp>
                  <p:nvSpPr>
                    <p:cNvPr id="33" name="Freeform: Shape 32">
                      <a:extLst>
                        <a:ext uri="{FF2B5EF4-FFF2-40B4-BE49-F238E27FC236}">
                          <a16:creationId xmlns:a16="http://schemas.microsoft.com/office/drawing/2014/main" id="{815DC071-7B30-43AE-B8E0-B1FBB30F8CA6}"/>
                        </a:ext>
                      </a:extLst>
                    </p:cNvPr>
                    <p:cNvSpPr>
                      <a:spLocks noGrp="1" noRot="1" noMove="1" noResize="1" noEditPoints="1" noAdjustHandles="1" noChangeArrowheads="1" noChangeShapeType="1"/>
                    </p:cNvSpPr>
                    <p:nvPr/>
                  </p:nvSpPr>
                  <p:spPr>
                    <a:xfrm>
                      <a:off x="-2450513" y="3632042"/>
                      <a:ext cx="1134789" cy="974823"/>
                    </a:xfrm>
                    <a:custGeom>
                      <a:avLst/>
                      <a:gdLst>
                        <a:gd name="connsiteX0" fmla="*/ 282 w 1134789"/>
                        <a:gd name="connsiteY0" fmla="*/ 577155 h 974823"/>
                        <a:gd name="connsiteX1" fmla="*/ 455386 w 1134789"/>
                        <a:gd name="connsiteY1" fmla="*/ 12927 h 974823"/>
                        <a:gd name="connsiteX2" fmla="*/ 916694 w 1134789"/>
                        <a:gd name="connsiteY2" fmla="*/ 119795 h 974823"/>
                        <a:gd name="connsiteX3" fmla="*/ 1133813 w 1134789"/>
                        <a:gd name="connsiteY3" fmla="*/ 487770 h 974823"/>
                        <a:gd name="connsiteX4" fmla="*/ 1029201 w 1134789"/>
                        <a:gd name="connsiteY4" fmla="*/ 907627 h 974823"/>
                        <a:gd name="connsiteX5" fmla="*/ 1019050 w 1134789"/>
                        <a:gd name="connsiteY5" fmla="*/ 488897 h 974823"/>
                        <a:gd name="connsiteX6" fmla="*/ 810954 w 1134789"/>
                        <a:gd name="connsiteY6" fmla="*/ 332685 h 974823"/>
                        <a:gd name="connsiteX7" fmla="*/ 758789 w 1134789"/>
                        <a:gd name="connsiteY7" fmla="*/ 263319 h 974823"/>
                        <a:gd name="connsiteX8" fmla="*/ 637258 w 1134789"/>
                        <a:gd name="connsiteY8" fmla="*/ 419532 h 974823"/>
                        <a:gd name="connsiteX9" fmla="*/ 342315 w 1134789"/>
                        <a:gd name="connsiteY9" fmla="*/ 610428 h 974823"/>
                        <a:gd name="connsiteX10" fmla="*/ 99536 w 1134789"/>
                        <a:gd name="connsiteY10" fmla="*/ 662593 h 974823"/>
                        <a:gd name="connsiteX11" fmla="*/ 151701 w 1134789"/>
                        <a:gd name="connsiteY11" fmla="*/ 974737 h 974823"/>
                        <a:gd name="connsiteX12" fmla="*/ 0 w 1134789"/>
                        <a:gd name="connsiteY12" fmla="*/ 577437 h 974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34789" h="974823">
                          <a:moveTo>
                            <a:pt x="282" y="577155"/>
                          </a:moveTo>
                          <a:cubicBezTo>
                            <a:pt x="282" y="301949"/>
                            <a:pt x="185820" y="69322"/>
                            <a:pt x="455386" y="12927"/>
                          </a:cubicBezTo>
                          <a:cubicBezTo>
                            <a:pt x="624006" y="-22319"/>
                            <a:pt x="779655" y="14901"/>
                            <a:pt x="916694" y="119795"/>
                          </a:cubicBezTo>
                          <a:cubicBezTo>
                            <a:pt x="1038224" y="212564"/>
                            <a:pt x="1108717" y="337196"/>
                            <a:pt x="1133813" y="487770"/>
                          </a:cubicBezTo>
                          <a:cubicBezTo>
                            <a:pt x="1135223" y="496229"/>
                            <a:pt x="1147065" y="691636"/>
                            <a:pt x="1029201" y="907627"/>
                          </a:cubicBezTo>
                          <a:cubicBezTo>
                            <a:pt x="1022433" y="920034"/>
                            <a:pt x="1088133" y="554315"/>
                            <a:pt x="1019050" y="488897"/>
                          </a:cubicBezTo>
                          <a:cubicBezTo>
                            <a:pt x="938970" y="468313"/>
                            <a:pt x="856915" y="398384"/>
                            <a:pt x="810954" y="332685"/>
                          </a:cubicBezTo>
                          <a:cubicBezTo>
                            <a:pt x="788396" y="300539"/>
                            <a:pt x="771478" y="262755"/>
                            <a:pt x="758789" y="263319"/>
                          </a:cubicBezTo>
                          <a:cubicBezTo>
                            <a:pt x="744408" y="264165"/>
                            <a:pt x="678991" y="366521"/>
                            <a:pt x="637258" y="419532"/>
                          </a:cubicBezTo>
                          <a:cubicBezTo>
                            <a:pt x="567329" y="508354"/>
                            <a:pt x="447491" y="569260"/>
                            <a:pt x="342315" y="610428"/>
                          </a:cubicBezTo>
                          <a:cubicBezTo>
                            <a:pt x="257723" y="643419"/>
                            <a:pt x="188358" y="647084"/>
                            <a:pt x="99536" y="662593"/>
                          </a:cubicBezTo>
                          <a:cubicBezTo>
                            <a:pt x="91641" y="664003"/>
                            <a:pt x="64854" y="697275"/>
                            <a:pt x="151701" y="974737"/>
                          </a:cubicBezTo>
                          <a:cubicBezTo>
                            <a:pt x="153111" y="978966"/>
                            <a:pt x="8177" y="829239"/>
                            <a:pt x="0" y="577437"/>
                          </a:cubicBezTo>
                          <a:close/>
                        </a:path>
                      </a:pathLst>
                    </a:custGeom>
                    <a:solidFill>
                      <a:srgbClr val="121212"/>
                    </a:solidFill>
                    <a:ln w="41932" cap="flat">
                      <a:solidFill>
                        <a:srgbClr val="121212"/>
                      </a:solidFill>
                      <a:prstDash val="solid"/>
                      <a:miter/>
                    </a:ln>
                  </p:spPr>
                  <p:txBody>
                    <a:bodyPr rtlCol="0" anchor="ctr"/>
                    <a:lstStyle/>
                    <a:p>
                      <a:endParaRPr lang="en-IN"/>
                    </a:p>
                  </p:txBody>
                </p:sp>
                <p:sp>
                  <p:nvSpPr>
                    <p:cNvPr id="34" name="Freeform: Shape 33">
                      <a:extLst>
                        <a:ext uri="{FF2B5EF4-FFF2-40B4-BE49-F238E27FC236}">
                          <a16:creationId xmlns:a16="http://schemas.microsoft.com/office/drawing/2014/main" id="{0C113851-7D11-40C1-A705-5070733CDBD8}"/>
                        </a:ext>
                      </a:extLst>
                    </p:cNvPr>
                    <p:cNvSpPr>
                      <a:spLocks noGrp="1" noRot="1" noMove="1" noResize="1" noEditPoints="1" noAdjustHandles="1" noChangeArrowheads="1" noChangeShapeType="1"/>
                    </p:cNvSpPr>
                    <p:nvPr/>
                  </p:nvSpPr>
                  <p:spPr>
                    <a:xfrm>
                      <a:off x="-2285843" y="4932175"/>
                      <a:ext cx="354159" cy="490914"/>
                    </a:xfrm>
                    <a:custGeom>
                      <a:avLst/>
                      <a:gdLst>
                        <a:gd name="connsiteX0" fmla="*/ 118431 w 354159"/>
                        <a:gd name="connsiteY0" fmla="*/ 0 h 490914"/>
                        <a:gd name="connsiteX1" fmla="*/ 2 w 354159"/>
                        <a:gd name="connsiteY1" fmla="*/ 116737 h 490914"/>
                        <a:gd name="connsiteX2" fmla="*/ 79236 w 354159"/>
                        <a:gd name="connsiteY2" fmla="*/ 490915 h 490914"/>
                        <a:gd name="connsiteX3" fmla="*/ 354160 w 354159"/>
                        <a:gd name="connsiteY3" fmla="*/ 373050 h 490914"/>
                        <a:gd name="connsiteX4" fmla="*/ 118713 w 354159"/>
                        <a:gd name="connsiteY4" fmla="*/ 0 h 49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159" h="490914">
                          <a:moveTo>
                            <a:pt x="118431" y="0"/>
                          </a:moveTo>
                          <a:cubicBezTo>
                            <a:pt x="118431" y="0"/>
                            <a:pt x="-562" y="17483"/>
                            <a:pt x="2" y="116737"/>
                          </a:cubicBezTo>
                          <a:cubicBezTo>
                            <a:pt x="566" y="215991"/>
                            <a:pt x="79236" y="490915"/>
                            <a:pt x="79236" y="490915"/>
                          </a:cubicBezTo>
                          <a:cubicBezTo>
                            <a:pt x="79236" y="490915"/>
                            <a:pt x="197101" y="373050"/>
                            <a:pt x="354160" y="373050"/>
                          </a:cubicBezTo>
                          <a:lnTo>
                            <a:pt x="118713" y="0"/>
                          </a:lnTo>
                          <a:close/>
                        </a:path>
                      </a:pathLst>
                    </a:custGeom>
                    <a:solidFill>
                      <a:schemeClr val="bg1"/>
                    </a:solidFill>
                    <a:ln w="6350" cap="flat">
                      <a:solidFill>
                        <a:srgbClr val="121212"/>
                      </a:solidFill>
                      <a:prstDash val="solid"/>
                      <a:miter/>
                    </a:ln>
                  </p:spPr>
                  <p:txBody>
                    <a:bodyPr rtlCol="0" anchor="ctr"/>
                    <a:lstStyle/>
                    <a:p>
                      <a:endParaRPr lang="en-IN"/>
                    </a:p>
                  </p:txBody>
                </p:sp>
                <p:sp>
                  <p:nvSpPr>
                    <p:cNvPr id="35" name="Freeform: Shape 34">
                      <a:extLst>
                        <a:ext uri="{FF2B5EF4-FFF2-40B4-BE49-F238E27FC236}">
                          <a16:creationId xmlns:a16="http://schemas.microsoft.com/office/drawing/2014/main" id="{FC7CF294-FE11-4D7E-B1DA-E56B6B87D20A}"/>
                        </a:ext>
                      </a:extLst>
                    </p:cNvPr>
                    <p:cNvSpPr>
                      <a:spLocks noGrp="1" noRot="1" noMove="1" noResize="1" noEditPoints="1" noAdjustHandles="1" noChangeArrowheads="1" noChangeShapeType="1"/>
                    </p:cNvSpPr>
                    <p:nvPr/>
                  </p:nvSpPr>
                  <p:spPr>
                    <a:xfrm>
                      <a:off x="-1814664" y="4932175"/>
                      <a:ext cx="354159" cy="490914"/>
                    </a:xfrm>
                    <a:custGeom>
                      <a:avLst/>
                      <a:gdLst>
                        <a:gd name="connsiteX0" fmla="*/ 235729 w 354159"/>
                        <a:gd name="connsiteY0" fmla="*/ 0 h 490914"/>
                        <a:gd name="connsiteX1" fmla="*/ 354158 w 354159"/>
                        <a:gd name="connsiteY1" fmla="*/ 116737 h 490914"/>
                        <a:gd name="connsiteX2" fmla="*/ 274923 w 354159"/>
                        <a:gd name="connsiteY2" fmla="*/ 490915 h 490914"/>
                        <a:gd name="connsiteX3" fmla="*/ 0 w 354159"/>
                        <a:gd name="connsiteY3" fmla="*/ 373050 h 490914"/>
                        <a:gd name="connsiteX4" fmla="*/ 235447 w 354159"/>
                        <a:gd name="connsiteY4" fmla="*/ 0 h 49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159" h="490914">
                          <a:moveTo>
                            <a:pt x="235729" y="0"/>
                          </a:moveTo>
                          <a:cubicBezTo>
                            <a:pt x="235729" y="0"/>
                            <a:pt x="354722" y="17483"/>
                            <a:pt x="354158" y="116737"/>
                          </a:cubicBezTo>
                          <a:cubicBezTo>
                            <a:pt x="353594" y="215991"/>
                            <a:pt x="274923" y="490915"/>
                            <a:pt x="274923" y="490915"/>
                          </a:cubicBezTo>
                          <a:cubicBezTo>
                            <a:pt x="274923" y="490915"/>
                            <a:pt x="157059" y="373050"/>
                            <a:pt x="0" y="373050"/>
                          </a:cubicBezTo>
                          <a:lnTo>
                            <a:pt x="235447" y="0"/>
                          </a:lnTo>
                          <a:close/>
                        </a:path>
                      </a:pathLst>
                    </a:custGeom>
                    <a:solidFill>
                      <a:schemeClr val="bg1"/>
                    </a:solidFill>
                    <a:ln w="6350" cap="flat">
                      <a:solidFill>
                        <a:srgbClr val="121212"/>
                      </a:solidFill>
                      <a:prstDash val="solid"/>
                      <a:miter/>
                    </a:ln>
                  </p:spPr>
                  <p:txBody>
                    <a:bodyPr rtlCol="0" anchor="ctr"/>
                    <a:lstStyle/>
                    <a:p>
                      <a:endParaRPr lang="en-IN"/>
                    </a:p>
                  </p:txBody>
                </p:sp>
              </p:grpSp>
              <p:sp>
                <p:nvSpPr>
                  <p:cNvPr id="27" name="Freeform: Shape 26">
                    <a:extLst>
                      <a:ext uri="{FF2B5EF4-FFF2-40B4-BE49-F238E27FC236}">
                        <a16:creationId xmlns:a16="http://schemas.microsoft.com/office/drawing/2014/main" id="{1DABB8D9-9465-4A78-B198-CCA078E64C6C}"/>
                      </a:ext>
                    </a:extLst>
                  </p:cNvPr>
                  <p:cNvSpPr>
                    <a:spLocks noGrp="1" noRot="1" noMove="1" noResize="1" noEditPoints="1" noAdjustHandles="1" noChangeArrowheads="1" noChangeShapeType="1"/>
                  </p:cNvSpPr>
                  <p:nvPr/>
                </p:nvSpPr>
                <p:spPr>
                  <a:xfrm>
                    <a:off x="-2108198" y="4343416"/>
                    <a:ext cx="58650" cy="58650"/>
                  </a:xfrm>
                  <a:custGeom>
                    <a:avLst/>
                    <a:gdLst>
                      <a:gd name="connsiteX0" fmla="*/ 58650 w 58650"/>
                      <a:gd name="connsiteY0" fmla="*/ 29325 h 58650"/>
                      <a:gd name="connsiteX1" fmla="*/ 29325 w 58650"/>
                      <a:gd name="connsiteY1" fmla="*/ 58650 h 58650"/>
                      <a:gd name="connsiteX2" fmla="*/ 0 w 58650"/>
                      <a:gd name="connsiteY2" fmla="*/ 29325 h 58650"/>
                      <a:gd name="connsiteX3" fmla="*/ 29325 w 58650"/>
                      <a:gd name="connsiteY3" fmla="*/ 0 h 58650"/>
                      <a:gd name="connsiteX4" fmla="*/ 58650 w 58650"/>
                      <a:gd name="connsiteY4" fmla="*/ 29325 h 58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50" h="58650">
                        <a:moveTo>
                          <a:pt x="58650" y="29325"/>
                        </a:moveTo>
                        <a:cubicBezTo>
                          <a:pt x="58650" y="45521"/>
                          <a:pt x="45521" y="58650"/>
                          <a:pt x="29325" y="58650"/>
                        </a:cubicBezTo>
                        <a:cubicBezTo>
                          <a:pt x="13129" y="58650"/>
                          <a:pt x="0" y="45521"/>
                          <a:pt x="0" y="29325"/>
                        </a:cubicBezTo>
                        <a:cubicBezTo>
                          <a:pt x="0" y="13129"/>
                          <a:pt x="13129" y="0"/>
                          <a:pt x="29325" y="0"/>
                        </a:cubicBezTo>
                        <a:cubicBezTo>
                          <a:pt x="45521" y="0"/>
                          <a:pt x="58650" y="13129"/>
                          <a:pt x="58650" y="29325"/>
                        </a:cubicBezTo>
                        <a:close/>
                      </a:path>
                    </a:pathLst>
                  </a:custGeom>
                  <a:solidFill>
                    <a:srgbClr val="121212"/>
                  </a:solidFill>
                  <a:ln w="41932" cap="flat">
                    <a:solidFill>
                      <a:srgbClr val="121212"/>
                    </a:solidFill>
                    <a:prstDash val="solid"/>
                    <a:miter/>
                  </a:ln>
                </p:spPr>
                <p:txBody>
                  <a:bodyPr rtlCol="0" anchor="ctr"/>
                  <a:lstStyle/>
                  <a:p>
                    <a:endParaRPr lang="en-IN"/>
                  </a:p>
                </p:txBody>
              </p:sp>
              <p:sp>
                <p:nvSpPr>
                  <p:cNvPr id="28" name="Freeform: Shape 27">
                    <a:extLst>
                      <a:ext uri="{FF2B5EF4-FFF2-40B4-BE49-F238E27FC236}">
                        <a16:creationId xmlns:a16="http://schemas.microsoft.com/office/drawing/2014/main" id="{5684639B-8AF9-4679-8D3D-7B097EC0992D}"/>
                      </a:ext>
                    </a:extLst>
                  </p:cNvPr>
                  <p:cNvSpPr>
                    <a:spLocks noGrp="1" noRot="1" noMove="1" noResize="1" noEditPoints="1" noAdjustHandles="1" noChangeArrowheads="1" noChangeShapeType="1"/>
                  </p:cNvSpPr>
                  <p:nvPr/>
                </p:nvSpPr>
                <p:spPr>
                  <a:xfrm>
                    <a:off x="-1715692" y="4343416"/>
                    <a:ext cx="58650" cy="58650"/>
                  </a:xfrm>
                  <a:custGeom>
                    <a:avLst/>
                    <a:gdLst>
                      <a:gd name="connsiteX0" fmla="*/ 58650 w 58650"/>
                      <a:gd name="connsiteY0" fmla="*/ 29325 h 58650"/>
                      <a:gd name="connsiteX1" fmla="*/ 29325 w 58650"/>
                      <a:gd name="connsiteY1" fmla="*/ 58650 h 58650"/>
                      <a:gd name="connsiteX2" fmla="*/ 0 w 58650"/>
                      <a:gd name="connsiteY2" fmla="*/ 29325 h 58650"/>
                      <a:gd name="connsiteX3" fmla="*/ 29325 w 58650"/>
                      <a:gd name="connsiteY3" fmla="*/ 0 h 58650"/>
                      <a:gd name="connsiteX4" fmla="*/ 58650 w 58650"/>
                      <a:gd name="connsiteY4" fmla="*/ 29325 h 58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50" h="58650">
                        <a:moveTo>
                          <a:pt x="58650" y="29325"/>
                        </a:moveTo>
                        <a:cubicBezTo>
                          <a:pt x="58650" y="45521"/>
                          <a:pt x="45521" y="58650"/>
                          <a:pt x="29325" y="58650"/>
                        </a:cubicBezTo>
                        <a:cubicBezTo>
                          <a:pt x="13129" y="58650"/>
                          <a:pt x="0" y="45521"/>
                          <a:pt x="0" y="29325"/>
                        </a:cubicBezTo>
                        <a:cubicBezTo>
                          <a:pt x="0" y="13129"/>
                          <a:pt x="13129" y="0"/>
                          <a:pt x="29325" y="0"/>
                        </a:cubicBezTo>
                        <a:cubicBezTo>
                          <a:pt x="45521" y="0"/>
                          <a:pt x="58650" y="13129"/>
                          <a:pt x="58650" y="29325"/>
                        </a:cubicBezTo>
                        <a:close/>
                      </a:path>
                    </a:pathLst>
                  </a:custGeom>
                  <a:solidFill>
                    <a:srgbClr val="121212"/>
                  </a:solidFill>
                  <a:ln w="41932" cap="flat">
                    <a:solidFill>
                      <a:srgbClr val="121212"/>
                    </a:solidFill>
                    <a:prstDash val="solid"/>
                    <a:miter/>
                  </a:ln>
                </p:spPr>
                <p:txBody>
                  <a:bodyPr rtlCol="0" anchor="ctr"/>
                  <a:lstStyle/>
                  <a:p>
                    <a:endParaRPr lang="en-IN"/>
                  </a:p>
                </p:txBody>
              </p:sp>
            </p:grpSp>
            <p:sp>
              <p:nvSpPr>
                <p:cNvPr id="25" name="Freeform: Shape 24">
                  <a:extLst>
                    <a:ext uri="{FF2B5EF4-FFF2-40B4-BE49-F238E27FC236}">
                      <a16:creationId xmlns:a16="http://schemas.microsoft.com/office/drawing/2014/main" id="{7EBD7F9E-DDEF-4434-87B6-C7D4422488F8}"/>
                    </a:ext>
                  </a:extLst>
                </p:cNvPr>
                <p:cNvSpPr>
                  <a:spLocks noGrp="1" noRot="1" noMove="1" noResize="1" noEditPoints="1" noAdjustHandles="1" noChangeArrowheads="1" noChangeShapeType="1"/>
                </p:cNvSpPr>
                <p:nvPr/>
              </p:nvSpPr>
              <p:spPr>
                <a:xfrm>
                  <a:off x="-1894744" y="5354006"/>
                  <a:ext cx="28197" cy="512626"/>
                </a:xfrm>
                <a:custGeom>
                  <a:avLst/>
                  <a:gdLst>
                    <a:gd name="connsiteX0" fmla="*/ 0 w 28197"/>
                    <a:gd name="connsiteY0" fmla="*/ 0 h 512626"/>
                    <a:gd name="connsiteX1" fmla="*/ 0 w 28197"/>
                    <a:gd name="connsiteY1" fmla="*/ 512626 h 512626"/>
                  </a:gdLst>
                  <a:ahLst/>
                  <a:cxnLst>
                    <a:cxn ang="0">
                      <a:pos x="connsiteX0" y="connsiteY0"/>
                    </a:cxn>
                    <a:cxn ang="0">
                      <a:pos x="connsiteX1" y="connsiteY1"/>
                    </a:cxn>
                  </a:cxnLst>
                  <a:rect l="l" t="t" r="r" b="b"/>
                  <a:pathLst>
                    <a:path w="28197" h="512626">
                      <a:moveTo>
                        <a:pt x="0" y="0"/>
                      </a:moveTo>
                      <a:lnTo>
                        <a:pt x="0" y="512626"/>
                      </a:lnTo>
                    </a:path>
                  </a:pathLst>
                </a:custGeom>
                <a:ln w="9525" cap="flat">
                  <a:solidFill>
                    <a:srgbClr val="121212"/>
                  </a:solidFill>
                  <a:prstDash val="solid"/>
                  <a:miter/>
                </a:ln>
              </p:spPr>
              <p:txBody>
                <a:bodyPr rtlCol="0" anchor="ctr"/>
                <a:lstStyle/>
                <a:p>
                  <a:endParaRPr lang="en-IN"/>
                </a:p>
              </p:txBody>
            </p:sp>
          </p:grpSp>
          <p:grpSp>
            <p:nvGrpSpPr>
              <p:cNvPr id="14" name="Group 13">
                <a:extLst>
                  <a:ext uri="{FF2B5EF4-FFF2-40B4-BE49-F238E27FC236}">
                    <a16:creationId xmlns:a16="http://schemas.microsoft.com/office/drawing/2014/main" id="{B989B049-9756-44C1-AE19-43EE31DEFC5F}"/>
                  </a:ext>
                </a:extLst>
              </p:cNvPr>
              <p:cNvGrpSpPr>
                <a:grpSpLocks noGrp="1" noUngrp="1" noRot="1" noMove="1" noResize="1"/>
              </p:cNvGrpSpPr>
              <p:nvPr/>
            </p:nvGrpSpPr>
            <p:grpSpPr>
              <a:xfrm>
                <a:off x="1258550" y="4387906"/>
                <a:ext cx="1012754" cy="841494"/>
                <a:chOff x="-2552724" y="3585566"/>
                <a:chExt cx="1037266" cy="861861"/>
              </a:xfrm>
            </p:grpSpPr>
            <p:sp>
              <p:nvSpPr>
                <p:cNvPr id="20" name="Freeform: Shape 19">
                  <a:extLst>
                    <a:ext uri="{FF2B5EF4-FFF2-40B4-BE49-F238E27FC236}">
                      <a16:creationId xmlns:a16="http://schemas.microsoft.com/office/drawing/2014/main" id="{B5CECEBA-0162-4F79-8B08-5F8FA788FBD6}"/>
                    </a:ext>
                  </a:extLst>
                </p:cNvPr>
                <p:cNvSpPr>
                  <a:spLocks noGrp="1" noRot="1" noMove="1" noResize="1" noEditPoints="1" noAdjustHandles="1" noChangeArrowheads="1" noChangeShapeType="1"/>
                </p:cNvSpPr>
                <p:nvPr/>
              </p:nvSpPr>
              <p:spPr>
                <a:xfrm>
                  <a:off x="-2450513" y="4282014"/>
                  <a:ext cx="496022" cy="165413"/>
                </a:xfrm>
                <a:custGeom>
                  <a:avLst/>
                  <a:gdLst>
                    <a:gd name="connsiteX0" fmla="*/ 13031 w 193277"/>
                    <a:gd name="connsiteY0" fmla="*/ 0 h 64454"/>
                    <a:gd name="connsiteX1" fmla="*/ 145570 w 193277"/>
                    <a:gd name="connsiteY1" fmla="*/ 31824 h 64454"/>
                    <a:gd name="connsiteX2" fmla="*/ 181911 w 193277"/>
                    <a:gd name="connsiteY2" fmla="*/ 16249 h 64454"/>
                    <a:gd name="connsiteX3" fmla="*/ 145570 w 193277"/>
                    <a:gd name="connsiteY3" fmla="*/ 52590 h 64454"/>
                    <a:gd name="connsiteX4" fmla="*/ 0 w 193277"/>
                    <a:gd name="connsiteY4" fmla="*/ 6022 h 64454"/>
                    <a:gd name="connsiteX5" fmla="*/ 13031 w 193277"/>
                    <a:gd name="connsiteY5" fmla="*/ 0 h 64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277" h="64454">
                      <a:moveTo>
                        <a:pt x="13031" y="0"/>
                      </a:moveTo>
                      <a:cubicBezTo>
                        <a:pt x="13031" y="4569"/>
                        <a:pt x="67697" y="52590"/>
                        <a:pt x="145570" y="31824"/>
                      </a:cubicBezTo>
                      <a:cubicBezTo>
                        <a:pt x="145570" y="31824"/>
                        <a:pt x="155486" y="1713"/>
                        <a:pt x="181911" y="16249"/>
                      </a:cubicBezTo>
                      <a:cubicBezTo>
                        <a:pt x="209841" y="31616"/>
                        <a:pt x="181911" y="88931"/>
                        <a:pt x="145570" y="52590"/>
                      </a:cubicBezTo>
                      <a:cubicBezTo>
                        <a:pt x="145570" y="52590"/>
                        <a:pt x="52123" y="62973"/>
                        <a:pt x="0" y="6022"/>
                      </a:cubicBezTo>
                      <a:lnTo>
                        <a:pt x="13031" y="0"/>
                      </a:lnTo>
                      <a:close/>
                    </a:path>
                  </a:pathLst>
                </a:custGeom>
                <a:solidFill>
                  <a:srgbClr val="CCECFF"/>
                </a:solidFill>
                <a:ln w="3175" cap="flat">
                  <a:solidFill>
                    <a:srgbClr val="121212"/>
                  </a:solidFill>
                  <a:prstDash val="solid"/>
                  <a:miter/>
                </a:ln>
              </p:spPr>
              <p:txBody>
                <a:bodyPr rtlCol="0" anchor="ctr"/>
                <a:lstStyle/>
                <a:p>
                  <a:endParaRPr lang="en-IN" dirty="0">
                    <a:latin typeface="Inter" panose="020B0502030000000004" pitchFamily="34" charset="0"/>
                  </a:endParaRPr>
                </a:p>
              </p:txBody>
            </p:sp>
            <p:sp>
              <p:nvSpPr>
                <p:cNvPr id="21" name="Freeform: Shape 20">
                  <a:extLst>
                    <a:ext uri="{FF2B5EF4-FFF2-40B4-BE49-F238E27FC236}">
                      <a16:creationId xmlns:a16="http://schemas.microsoft.com/office/drawing/2014/main" id="{39A38853-1C1A-4951-BBC5-75EECCCD1735}"/>
                    </a:ext>
                  </a:extLst>
                </p:cNvPr>
                <p:cNvSpPr>
                  <a:spLocks noGrp="1" noRot="1" noMove="1" noResize="1" noEditPoints="1" noAdjustHandles="1" noChangeArrowheads="1" noChangeShapeType="1"/>
                </p:cNvSpPr>
                <p:nvPr/>
              </p:nvSpPr>
              <p:spPr>
                <a:xfrm>
                  <a:off x="-2486121" y="3585566"/>
                  <a:ext cx="938429" cy="626060"/>
                </a:xfrm>
                <a:custGeom>
                  <a:avLst/>
                  <a:gdLst>
                    <a:gd name="connsiteX0" fmla="*/ 221 w 365663"/>
                    <a:gd name="connsiteY0" fmla="*/ 201289 h 243947"/>
                    <a:gd name="connsiteX1" fmla="*/ 10240 w 365663"/>
                    <a:gd name="connsiteY1" fmla="*/ 123675 h 243947"/>
                    <a:gd name="connsiteX2" fmla="*/ 154876 w 365663"/>
                    <a:gd name="connsiteY2" fmla="*/ 2505 h 243947"/>
                    <a:gd name="connsiteX3" fmla="*/ 363471 w 365663"/>
                    <a:gd name="connsiteY3" fmla="*/ 150308 h 243947"/>
                    <a:gd name="connsiteX4" fmla="*/ 363991 w 365663"/>
                    <a:gd name="connsiteY4" fmla="*/ 154825 h 243947"/>
                    <a:gd name="connsiteX5" fmla="*/ 364302 w 365663"/>
                    <a:gd name="connsiteY5" fmla="*/ 166454 h 243947"/>
                    <a:gd name="connsiteX6" fmla="*/ 347845 w 365663"/>
                    <a:gd name="connsiteY6" fmla="*/ 167388 h 243947"/>
                    <a:gd name="connsiteX7" fmla="*/ 345405 w 365663"/>
                    <a:gd name="connsiteY7" fmla="*/ 162923 h 243947"/>
                    <a:gd name="connsiteX8" fmla="*/ 333464 w 365663"/>
                    <a:gd name="connsiteY8" fmla="*/ 119315 h 243947"/>
                    <a:gd name="connsiteX9" fmla="*/ 204092 w 365663"/>
                    <a:gd name="connsiteY9" fmla="*/ 21143 h 243947"/>
                    <a:gd name="connsiteX10" fmla="*/ 22025 w 365663"/>
                    <a:gd name="connsiteY10" fmla="*/ 158770 h 243947"/>
                    <a:gd name="connsiteX11" fmla="*/ 19897 w 365663"/>
                    <a:gd name="connsiteY11" fmla="*/ 233943 h 243947"/>
                    <a:gd name="connsiteX12" fmla="*/ 9773 w 365663"/>
                    <a:gd name="connsiteY12" fmla="*/ 243859 h 243947"/>
                    <a:gd name="connsiteX13" fmla="*/ 5256 w 365663"/>
                    <a:gd name="connsiteY13" fmla="*/ 243859 h 243947"/>
                    <a:gd name="connsiteX14" fmla="*/ 117 w 365663"/>
                    <a:gd name="connsiteY14" fmla="*/ 238720 h 243947"/>
                    <a:gd name="connsiteX15" fmla="*/ 169 w 365663"/>
                    <a:gd name="connsiteY15" fmla="*/ 201341 h 243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5663" h="243947">
                      <a:moveTo>
                        <a:pt x="221" y="201289"/>
                      </a:moveTo>
                      <a:cubicBezTo>
                        <a:pt x="-558" y="178186"/>
                        <a:pt x="273" y="150308"/>
                        <a:pt x="10240" y="123675"/>
                      </a:cubicBezTo>
                      <a:cubicBezTo>
                        <a:pt x="35627" y="56082"/>
                        <a:pt x="83545" y="14290"/>
                        <a:pt x="154876" y="2505"/>
                      </a:cubicBezTo>
                      <a:cubicBezTo>
                        <a:pt x="253723" y="-13848"/>
                        <a:pt x="344782" y="51513"/>
                        <a:pt x="363471" y="150308"/>
                      </a:cubicBezTo>
                      <a:cubicBezTo>
                        <a:pt x="363731" y="151813"/>
                        <a:pt x="363835" y="153319"/>
                        <a:pt x="363991" y="154825"/>
                      </a:cubicBezTo>
                      <a:cubicBezTo>
                        <a:pt x="364354" y="158822"/>
                        <a:pt x="367365" y="164429"/>
                        <a:pt x="364302" y="166454"/>
                      </a:cubicBezTo>
                      <a:cubicBezTo>
                        <a:pt x="359785" y="169413"/>
                        <a:pt x="353400" y="167388"/>
                        <a:pt x="347845" y="167388"/>
                      </a:cubicBezTo>
                      <a:cubicBezTo>
                        <a:pt x="344886" y="167388"/>
                        <a:pt x="345665" y="164637"/>
                        <a:pt x="345405" y="162923"/>
                      </a:cubicBezTo>
                      <a:cubicBezTo>
                        <a:pt x="343069" y="147920"/>
                        <a:pt x="339798" y="133176"/>
                        <a:pt x="333464" y="119315"/>
                      </a:cubicBezTo>
                      <a:cubicBezTo>
                        <a:pt x="307922" y="63454"/>
                        <a:pt x="264884" y="29813"/>
                        <a:pt x="204092" y="21143"/>
                      </a:cubicBezTo>
                      <a:cubicBezTo>
                        <a:pt x="116770" y="8683"/>
                        <a:pt x="35263" y="70981"/>
                        <a:pt x="22025" y="158770"/>
                      </a:cubicBezTo>
                      <a:cubicBezTo>
                        <a:pt x="18235" y="183741"/>
                        <a:pt x="20468" y="208868"/>
                        <a:pt x="19897" y="233943"/>
                      </a:cubicBezTo>
                      <a:cubicBezTo>
                        <a:pt x="19637" y="245313"/>
                        <a:pt x="21350" y="243652"/>
                        <a:pt x="9773" y="243859"/>
                      </a:cubicBezTo>
                      <a:cubicBezTo>
                        <a:pt x="8268" y="243859"/>
                        <a:pt x="6710" y="243703"/>
                        <a:pt x="5256" y="243859"/>
                      </a:cubicBezTo>
                      <a:cubicBezTo>
                        <a:pt x="1207" y="244378"/>
                        <a:pt x="65" y="242613"/>
                        <a:pt x="117" y="238720"/>
                      </a:cubicBezTo>
                      <a:cubicBezTo>
                        <a:pt x="325" y="227921"/>
                        <a:pt x="169" y="217071"/>
                        <a:pt x="169" y="201341"/>
                      </a:cubicBezTo>
                      <a:close/>
                    </a:path>
                  </a:pathLst>
                </a:custGeom>
                <a:solidFill>
                  <a:srgbClr val="CCECFF"/>
                </a:solidFill>
                <a:ln w="3175" cap="flat">
                  <a:solidFill>
                    <a:srgbClr val="121212"/>
                  </a:solidFill>
                  <a:prstDash val="solid"/>
                  <a:miter/>
                </a:ln>
              </p:spPr>
              <p:txBody>
                <a:bodyPr rtlCol="0" anchor="ctr"/>
                <a:lstStyle/>
                <a:p>
                  <a:endParaRPr lang="en-IN" dirty="0">
                    <a:latin typeface="Inter" panose="020B0502030000000004" pitchFamily="34" charset="0"/>
                  </a:endParaRPr>
                </a:p>
              </p:txBody>
            </p:sp>
            <p:sp>
              <p:nvSpPr>
                <p:cNvPr id="22" name="Freeform: Shape 21">
                  <a:extLst>
                    <a:ext uri="{FF2B5EF4-FFF2-40B4-BE49-F238E27FC236}">
                      <a16:creationId xmlns:a16="http://schemas.microsoft.com/office/drawing/2014/main" id="{D638A9A8-BE3E-4DCF-A09B-2A95968E6643}"/>
                    </a:ext>
                  </a:extLst>
                </p:cNvPr>
                <p:cNvSpPr>
                  <a:spLocks noGrp="1" noRot="1" noMove="1" noResize="1" noEditPoints="1" noAdjustHandles="1" noChangeArrowheads="1" noChangeShapeType="1"/>
                </p:cNvSpPr>
                <p:nvPr/>
              </p:nvSpPr>
              <p:spPr>
                <a:xfrm>
                  <a:off x="-1693857" y="4017274"/>
                  <a:ext cx="178399" cy="233076"/>
                </a:xfrm>
                <a:custGeom>
                  <a:avLst/>
                  <a:gdLst>
                    <a:gd name="connsiteX0" fmla="*/ 25794 w 69514"/>
                    <a:gd name="connsiteY0" fmla="*/ 90698 h 90819"/>
                    <a:gd name="connsiteX1" fmla="*/ 4716 w 69514"/>
                    <a:gd name="connsiteY1" fmla="*/ 90802 h 90819"/>
                    <a:gd name="connsiteX2" fmla="*/ 511 w 69514"/>
                    <a:gd name="connsiteY2" fmla="*/ 84312 h 90819"/>
                    <a:gd name="connsiteX3" fmla="*/ 7001 w 69514"/>
                    <a:gd name="connsiteY3" fmla="*/ 18224 h 90819"/>
                    <a:gd name="connsiteX4" fmla="*/ 6066 w 69514"/>
                    <a:gd name="connsiteY4" fmla="*/ 5193 h 90819"/>
                    <a:gd name="connsiteX5" fmla="*/ 10116 w 69514"/>
                    <a:gd name="connsiteY5" fmla="*/ 2 h 90819"/>
                    <a:gd name="connsiteX6" fmla="*/ 45418 w 69514"/>
                    <a:gd name="connsiteY6" fmla="*/ 158 h 90819"/>
                    <a:gd name="connsiteX7" fmla="*/ 69455 w 69514"/>
                    <a:gd name="connsiteY7" fmla="*/ 30839 h 90819"/>
                    <a:gd name="connsiteX8" fmla="*/ 69455 w 69514"/>
                    <a:gd name="connsiteY8" fmla="*/ 61054 h 90819"/>
                    <a:gd name="connsiteX9" fmla="*/ 45833 w 69514"/>
                    <a:gd name="connsiteY9" fmla="*/ 90698 h 90819"/>
                    <a:gd name="connsiteX10" fmla="*/ 25794 w 69514"/>
                    <a:gd name="connsiteY10" fmla="*/ 90698 h 90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514" h="90819">
                      <a:moveTo>
                        <a:pt x="25794" y="90698"/>
                      </a:moveTo>
                      <a:cubicBezTo>
                        <a:pt x="18785" y="90698"/>
                        <a:pt x="11725" y="90490"/>
                        <a:pt x="4716" y="90802"/>
                      </a:cubicBezTo>
                      <a:cubicBezTo>
                        <a:pt x="615" y="90957"/>
                        <a:pt x="-890" y="90231"/>
                        <a:pt x="511" y="84312"/>
                      </a:cubicBezTo>
                      <a:cubicBezTo>
                        <a:pt x="5599" y="62767"/>
                        <a:pt x="7624" y="40703"/>
                        <a:pt x="7001" y="18224"/>
                      </a:cubicBezTo>
                      <a:cubicBezTo>
                        <a:pt x="6897" y="13863"/>
                        <a:pt x="6585" y="9502"/>
                        <a:pt x="6066" y="5193"/>
                      </a:cubicBezTo>
                      <a:cubicBezTo>
                        <a:pt x="5599" y="988"/>
                        <a:pt x="6949" y="-50"/>
                        <a:pt x="10116" y="2"/>
                      </a:cubicBezTo>
                      <a:cubicBezTo>
                        <a:pt x="21900" y="158"/>
                        <a:pt x="33633" y="-154"/>
                        <a:pt x="45418" y="158"/>
                      </a:cubicBezTo>
                      <a:cubicBezTo>
                        <a:pt x="59591" y="521"/>
                        <a:pt x="69299" y="13136"/>
                        <a:pt x="69455" y="30839"/>
                      </a:cubicBezTo>
                      <a:cubicBezTo>
                        <a:pt x="69507" y="40911"/>
                        <a:pt x="69559" y="50983"/>
                        <a:pt x="69455" y="61054"/>
                      </a:cubicBezTo>
                      <a:cubicBezTo>
                        <a:pt x="69299" y="77979"/>
                        <a:pt x="59279" y="90490"/>
                        <a:pt x="45833" y="90698"/>
                      </a:cubicBezTo>
                      <a:cubicBezTo>
                        <a:pt x="39188" y="90802"/>
                        <a:pt x="32491" y="90698"/>
                        <a:pt x="25794" y="90698"/>
                      </a:cubicBezTo>
                      <a:close/>
                    </a:path>
                  </a:pathLst>
                </a:custGeom>
                <a:solidFill>
                  <a:srgbClr val="CCECFF"/>
                </a:solidFill>
                <a:ln w="3175" cap="flat">
                  <a:solidFill>
                    <a:srgbClr val="121212"/>
                  </a:solidFill>
                  <a:prstDash val="solid"/>
                  <a:miter/>
                </a:ln>
              </p:spPr>
              <p:txBody>
                <a:bodyPr rtlCol="0" anchor="ctr"/>
                <a:lstStyle/>
                <a:p>
                  <a:endParaRPr lang="en-IN" dirty="0">
                    <a:latin typeface="Inter" panose="020B0502030000000004" pitchFamily="34" charset="0"/>
                  </a:endParaRPr>
                </a:p>
              </p:txBody>
            </p:sp>
            <p:sp>
              <p:nvSpPr>
                <p:cNvPr id="23" name="Freeform: Shape 22">
                  <a:extLst>
                    <a:ext uri="{FF2B5EF4-FFF2-40B4-BE49-F238E27FC236}">
                      <a16:creationId xmlns:a16="http://schemas.microsoft.com/office/drawing/2014/main" id="{1A2B5EEA-F76C-4734-A94A-EC073A1E01E0}"/>
                    </a:ext>
                  </a:extLst>
                </p:cNvPr>
                <p:cNvSpPr>
                  <a:spLocks noGrp="1" noRot="1" noMove="1" noResize="1" noEditPoints="1" noAdjustHandles="1" noChangeArrowheads="1" noChangeShapeType="1"/>
                </p:cNvSpPr>
                <p:nvPr/>
              </p:nvSpPr>
              <p:spPr>
                <a:xfrm>
                  <a:off x="-2552724" y="4081359"/>
                  <a:ext cx="178399" cy="233076"/>
                </a:xfrm>
                <a:custGeom>
                  <a:avLst/>
                  <a:gdLst>
                    <a:gd name="connsiteX0" fmla="*/ 43721 w 69514"/>
                    <a:gd name="connsiteY0" fmla="*/ 90698 h 90819"/>
                    <a:gd name="connsiteX1" fmla="*/ 64798 w 69514"/>
                    <a:gd name="connsiteY1" fmla="*/ 90802 h 90819"/>
                    <a:gd name="connsiteX2" fmla="*/ 69003 w 69514"/>
                    <a:gd name="connsiteY2" fmla="*/ 84312 h 90819"/>
                    <a:gd name="connsiteX3" fmla="*/ 62514 w 69514"/>
                    <a:gd name="connsiteY3" fmla="*/ 18224 h 90819"/>
                    <a:gd name="connsiteX4" fmla="*/ 63448 w 69514"/>
                    <a:gd name="connsiteY4" fmla="*/ 5193 h 90819"/>
                    <a:gd name="connsiteX5" fmla="*/ 59399 w 69514"/>
                    <a:gd name="connsiteY5" fmla="*/ 2 h 90819"/>
                    <a:gd name="connsiteX6" fmla="*/ 24097 w 69514"/>
                    <a:gd name="connsiteY6" fmla="*/ 158 h 90819"/>
                    <a:gd name="connsiteX7" fmla="*/ 60 w 69514"/>
                    <a:gd name="connsiteY7" fmla="*/ 30839 h 90819"/>
                    <a:gd name="connsiteX8" fmla="*/ 60 w 69514"/>
                    <a:gd name="connsiteY8" fmla="*/ 61054 h 90819"/>
                    <a:gd name="connsiteX9" fmla="*/ 23681 w 69514"/>
                    <a:gd name="connsiteY9" fmla="*/ 90698 h 90819"/>
                    <a:gd name="connsiteX10" fmla="*/ 43721 w 69514"/>
                    <a:gd name="connsiteY10" fmla="*/ 90698 h 90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514" h="90819">
                      <a:moveTo>
                        <a:pt x="43721" y="90698"/>
                      </a:moveTo>
                      <a:cubicBezTo>
                        <a:pt x="50729" y="90698"/>
                        <a:pt x="57790" y="90490"/>
                        <a:pt x="64798" y="90802"/>
                      </a:cubicBezTo>
                      <a:cubicBezTo>
                        <a:pt x="68900" y="90957"/>
                        <a:pt x="70405" y="90231"/>
                        <a:pt x="69003" y="84312"/>
                      </a:cubicBezTo>
                      <a:cubicBezTo>
                        <a:pt x="63916" y="62767"/>
                        <a:pt x="61891" y="40703"/>
                        <a:pt x="62514" y="18224"/>
                      </a:cubicBezTo>
                      <a:cubicBezTo>
                        <a:pt x="62618" y="13863"/>
                        <a:pt x="62929" y="9502"/>
                        <a:pt x="63448" y="5193"/>
                      </a:cubicBezTo>
                      <a:cubicBezTo>
                        <a:pt x="63916" y="988"/>
                        <a:pt x="62566" y="-50"/>
                        <a:pt x="59399" y="2"/>
                      </a:cubicBezTo>
                      <a:cubicBezTo>
                        <a:pt x="47614" y="158"/>
                        <a:pt x="35881" y="-154"/>
                        <a:pt x="24097" y="158"/>
                      </a:cubicBezTo>
                      <a:cubicBezTo>
                        <a:pt x="9924" y="521"/>
                        <a:pt x="216" y="13136"/>
                        <a:pt x="60" y="30839"/>
                      </a:cubicBezTo>
                      <a:cubicBezTo>
                        <a:pt x="8" y="40911"/>
                        <a:pt x="-44" y="50983"/>
                        <a:pt x="60" y="61054"/>
                      </a:cubicBezTo>
                      <a:cubicBezTo>
                        <a:pt x="216" y="77979"/>
                        <a:pt x="10235" y="90490"/>
                        <a:pt x="23681" y="90698"/>
                      </a:cubicBezTo>
                      <a:cubicBezTo>
                        <a:pt x="30327" y="90802"/>
                        <a:pt x="37024" y="90698"/>
                        <a:pt x="43721" y="90698"/>
                      </a:cubicBezTo>
                      <a:close/>
                    </a:path>
                  </a:pathLst>
                </a:custGeom>
                <a:solidFill>
                  <a:srgbClr val="CCECFF"/>
                </a:solidFill>
                <a:ln w="3175" cap="flat">
                  <a:solidFill>
                    <a:srgbClr val="121212"/>
                  </a:solidFill>
                  <a:prstDash val="solid"/>
                  <a:miter/>
                </a:ln>
              </p:spPr>
              <p:txBody>
                <a:bodyPr rtlCol="0" anchor="ctr"/>
                <a:lstStyle/>
                <a:p>
                  <a:endParaRPr lang="en-IN" dirty="0">
                    <a:latin typeface="Inter" panose="020B0502030000000004" pitchFamily="34" charset="0"/>
                  </a:endParaRPr>
                </a:p>
              </p:txBody>
            </p:sp>
          </p:grpSp>
          <p:grpSp>
            <p:nvGrpSpPr>
              <p:cNvPr id="15" name="Group 14">
                <a:extLst>
                  <a:ext uri="{FF2B5EF4-FFF2-40B4-BE49-F238E27FC236}">
                    <a16:creationId xmlns:a16="http://schemas.microsoft.com/office/drawing/2014/main" id="{0ECD10C9-A78D-49CE-BADC-D8FA5FAC1175}"/>
                  </a:ext>
                </a:extLst>
              </p:cNvPr>
              <p:cNvGrpSpPr>
                <a:grpSpLocks noGrp="1" noUngrp="1" noRot="1" noMove="1" noResize="1"/>
              </p:cNvGrpSpPr>
              <p:nvPr/>
            </p:nvGrpSpPr>
            <p:grpSpPr>
              <a:xfrm>
                <a:off x="2092102" y="4731423"/>
                <a:ext cx="679513" cy="464069"/>
                <a:chOff x="2123285" y="1880446"/>
                <a:chExt cx="308843" cy="210922"/>
              </a:xfrm>
            </p:grpSpPr>
            <p:sp>
              <p:nvSpPr>
                <p:cNvPr id="16" name="Freeform: Shape 15">
                  <a:extLst>
                    <a:ext uri="{FF2B5EF4-FFF2-40B4-BE49-F238E27FC236}">
                      <a16:creationId xmlns:a16="http://schemas.microsoft.com/office/drawing/2014/main" id="{E91BF564-E778-4D14-85A8-AAB8F7A9D72D}"/>
                    </a:ext>
                  </a:extLst>
                </p:cNvPr>
                <p:cNvSpPr>
                  <a:spLocks noGrp="1" noRot="1" noMove="1" noResize="1" noEditPoints="1" noAdjustHandles="1" noChangeArrowheads="1" noChangeShapeType="1"/>
                </p:cNvSpPr>
                <p:nvPr/>
              </p:nvSpPr>
              <p:spPr>
                <a:xfrm>
                  <a:off x="2123285" y="1880446"/>
                  <a:ext cx="308843" cy="210922"/>
                </a:xfrm>
                <a:custGeom>
                  <a:avLst/>
                  <a:gdLst>
                    <a:gd name="connsiteX0" fmla="*/ 273437 w 308843"/>
                    <a:gd name="connsiteY0" fmla="*/ 0 h 210922"/>
                    <a:gd name="connsiteX1" fmla="*/ 57782 w 308843"/>
                    <a:gd name="connsiteY1" fmla="*/ 0 h 210922"/>
                    <a:gd name="connsiteX2" fmla="*/ 22375 w 308843"/>
                    <a:gd name="connsiteY2" fmla="*/ 35406 h 210922"/>
                    <a:gd name="connsiteX3" fmla="*/ 22375 w 308843"/>
                    <a:gd name="connsiteY3" fmla="*/ 143650 h 210922"/>
                    <a:gd name="connsiteX4" fmla="*/ 53317 w 308843"/>
                    <a:gd name="connsiteY4" fmla="*/ 178744 h 210922"/>
                    <a:gd name="connsiteX5" fmla="*/ 0 w 308843"/>
                    <a:gd name="connsiteY5" fmla="*/ 210361 h 210922"/>
                    <a:gd name="connsiteX6" fmla="*/ 103000 w 308843"/>
                    <a:gd name="connsiteY6" fmla="*/ 179056 h 210922"/>
                    <a:gd name="connsiteX7" fmla="*/ 273437 w 308843"/>
                    <a:gd name="connsiteY7" fmla="*/ 179056 h 210922"/>
                    <a:gd name="connsiteX8" fmla="*/ 308844 w 308843"/>
                    <a:gd name="connsiteY8" fmla="*/ 143650 h 210922"/>
                    <a:gd name="connsiteX9" fmla="*/ 308844 w 308843"/>
                    <a:gd name="connsiteY9" fmla="*/ 35406 h 210922"/>
                    <a:gd name="connsiteX10" fmla="*/ 273437 w 308843"/>
                    <a:gd name="connsiteY10" fmla="*/ 0 h 210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843" h="210922">
                      <a:moveTo>
                        <a:pt x="273437" y="0"/>
                      </a:moveTo>
                      <a:lnTo>
                        <a:pt x="57782" y="0"/>
                      </a:lnTo>
                      <a:cubicBezTo>
                        <a:pt x="38313" y="0"/>
                        <a:pt x="22375" y="15938"/>
                        <a:pt x="22375" y="35406"/>
                      </a:cubicBezTo>
                      <a:lnTo>
                        <a:pt x="22375" y="143650"/>
                      </a:lnTo>
                      <a:cubicBezTo>
                        <a:pt x="22375" y="161612"/>
                        <a:pt x="35925" y="176512"/>
                        <a:pt x="53317" y="178744"/>
                      </a:cubicBezTo>
                      <a:cubicBezTo>
                        <a:pt x="43193" y="190944"/>
                        <a:pt x="25075" y="207609"/>
                        <a:pt x="0" y="210361"/>
                      </a:cubicBezTo>
                      <a:cubicBezTo>
                        <a:pt x="0" y="210361"/>
                        <a:pt x="69930" y="217733"/>
                        <a:pt x="103000" y="179056"/>
                      </a:cubicBezTo>
                      <a:lnTo>
                        <a:pt x="273437" y="179056"/>
                      </a:lnTo>
                      <a:cubicBezTo>
                        <a:pt x="292906" y="179056"/>
                        <a:pt x="308844" y="163118"/>
                        <a:pt x="308844" y="143650"/>
                      </a:cubicBezTo>
                      <a:lnTo>
                        <a:pt x="308844" y="35406"/>
                      </a:lnTo>
                      <a:cubicBezTo>
                        <a:pt x="308844" y="15938"/>
                        <a:pt x="292906" y="0"/>
                        <a:pt x="273437" y="0"/>
                      </a:cubicBezTo>
                      <a:close/>
                    </a:path>
                  </a:pathLst>
                </a:custGeom>
                <a:solidFill>
                  <a:srgbClr val="FFFFFF"/>
                </a:solidFill>
                <a:ln w="3175" cap="flat">
                  <a:solidFill>
                    <a:srgbClr val="121212"/>
                  </a:solidFill>
                  <a:prstDash val="solid"/>
                  <a:miter/>
                </a:ln>
              </p:spPr>
              <p:txBody>
                <a:bodyPr rtlCol="0" anchor="ctr"/>
                <a:lstStyle/>
                <a:p>
                  <a:endParaRPr lang="en-IN" dirty="0">
                    <a:latin typeface="Inter" panose="020B0502030000000004" pitchFamily="34" charset="0"/>
                  </a:endParaRPr>
                </a:p>
              </p:txBody>
            </p:sp>
            <p:sp>
              <p:nvSpPr>
                <p:cNvPr id="17" name="Freeform: Shape 16">
                  <a:extLst>
                    <a:ext uri="{FF2B5EF4-FFF2-40B4-BE49-F238E27FC236}">
                      <a16:creationId xmlns:a16="http://schemas.microsoft.com/office/drawing/2014/main" id="{2772BBD5-6B63-48E8-A3B8-1686348D0424}"/>
                    </a:ext>
                  </a:extLst>
                </p:cNvPr>
                <p:cNvSpPr>
                  <a:spLocks noGrp="1" noRot="1" noMove="1" noResize="1" noEditPoints="1" noAdjustHandles="1" noChangeArrowheads="1" noChangeShapeType="1"/>
                </p:cNvSpPr>
                <p:nvPr/>
              </p:nvSpPr>
              <p:spPr>
                <a:xfrm>
                  <a:off x="2205986" y="1960966"/>
                  <a:ext cx="22427" cy="22427"/>
                </a:xfrm>
                <a:custGeom>
                  <a:avLst/>
                  <a:gdLst>
                    <a:gd name="connsiteX0" fmla="*/ 22427 w 22427"/>
                    <a:gd name="connsiteY0" fmla="*/ 11214 h 22427"/>
                    <a:gd name="connsiteX1" fmla="*/ 11214 w 22427"/>
                    <a:gd name="connsiteY1" fmla="*/ 22427 h 22427"/>
                    <a:gd name="connsiteX2" fmla="*/ 0 w 22427"/>
                    <a:gd name="connsiteY2" fmla="*/ 11214 h 22427"/>
                    <a:gd name="connsiteX3" fmla="*/ 11214 w 22427"/>
                    <a:gd name="connsiteY3" fmla="*/ 0 h 22427"/>
                    <a:gd name="connsiteX4" fmla="*/ 22427 w 22427"/>
                    <a:gd name="connsiteY4" fmla="*/ 11214 h 22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27" h="22427">
                      <a:moveTo>
                        <a:pt x="22427" y="11214"/>
                      </a:moveTo>
                      <a:cubicBezTo>
                        <a:pt x="22427" y="17407"/>
                        <a:pt x="17407" y="22427"/>
                        <a:pt x="11214" y="22427"/>
                      </a:cubicBezTo>
                      <a:cubicBezTo>
                        <a:pt x="5021" y="22427"/>
                        <a:pt x="0" y="17407"/>
                        <a:pt x="0" y="11214"/>
                      </a:cubicBezTo>
                      <a:cubicBezTo>
                        <a:pt x="0" y="5021"/>
                        <a:pt x="5020" y="0"/>
                        <a:pt x="11214" y="0"/>
                      </a:cubicBezTo>
                      <a:cubicBezTo>
                        <a:pt x="17407" y="0"/>
                        <a:pt x="22427" y="5021"/>
                        <a:pt x="22427" y="11214"/>
                      </a:cubicBezTo>
                      <a:close/>
                    </a:path>
                  </a:pathLst>
                </a:custGeom>
                <a:solidFill>
                  <a:srgbClr val="5AC1FF"/>
                </a:solidFill>
                <a:ln w="3175" cap="flat">
                  <a:solidFill>
                    <a:srgbClr val="121212"/>
                  </a:solidFill>
                  <a:prstDash val="solid"/>
                  <a:miter/>
                </a:ln>
              </p:spPr>
              <p:txBody>
                <a:bodyPr rtlCol="0" anchor="ctr"/>
                <a:lstStyle/>
                <a:p>
                  <a:endParaRPr lang="en-IN" dirty="0">
                    <a:latin typeface="Inter" panose="020B0502030000000004" pitchFamily="34" charset="0"/>
                  </a:endParaRPr>
                </a:p>
              </p:txBody>
            </p:sp>
            <p:sp>
              <p:nvSpPr>
                <p:cNvPr id="18" name="Freeform: Shape 17">
                  <a:extLst>
                    <a:ext uri="{FF2B5EF4-FFF2-40B4-BE49-F238E27FC236}">
                      <a16:creationId xmlns:a16="http://schemas.microsoft.com/office/drawing/2014/main" id="{DD94C270-5D96-4C2D-A8B0-EDA94D0643AA}"/>
                    </a:ext>
                  </a:extLst>
                </p:cNvPr>
                <p:cNvSpPr>
                  <a:spLocks noGrp="1" noRot="1" noMove="1" noResize="1" noEditPoints="1" noAdjustHandles="1" noChangeArrowheads="1" noChangeShapeType="1"/>
                </p:cNvSpPr>
                <p:nvPr/>
              </p:nvSpPr>
              <p:spPr>
                <a:xfrm>
                  <a:off x="2275448" y="1960966"/>
                  <a:ext cx="22427" cy="22427"/>
                </a:xfrm>
                <a:custGeom>
                  <a:avLst/>
                  <a:gdLst>
                    <a:gd name="connsiteX0" fmla="*/ 22427 w 22427"/>
                    <a:gd name="connsiteY0" fmla="*/ 11214 h 22427"/>
                    <a:gd name="connsiteX1" fmla="*/ 11214 w 22427"/>
                    <a:gd name="connsiteY1" fmla="*/ 22427 h 22427"/>
                    <a:gd name="connsiteX2" fmla="*/ 0 w 22427"/>
                    <a:gd name="connsiteY2" fmla="*/ 11214 h 22427"/>
                    <a:gd name="connsiteX3" fmla="*/ 11214 w 22427"/>
                    <a:gd name="connsiteY3" fmla="*/ 0 h 22427"/>
                    <a:gd name="connsiteX4" fmla="*/ 22427 w 22427"/>
                    <a:gd name="connsiteY4" fmla="*/ 11214 h 22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27" h="22427">
                      <a:moveTo>
                        <a:pt x="22427" y="11214"/>
                      </a:moveTo>
                      <a:cubicBezTo>
                        <a:pt x="22427" y="17407"/>
                        <a:pt x="17407" y="22427"/>
                        <a:pt x="11214" y="22427"/>
                      </a:cubicBezTo>
                      <a:cubicBezTo>
                        <a:pt x="5021" y="22427"/>
                        <a:pt x="0" y="17407"/>
                        <a:pt x="0" y="11214"/>
                      </a:cubicBezTo>
                      <a:cubicBezTo>
                        <a:pt x="0" y="5021"/>
                        <a:pt x="5021" y="0"/>
                        <a:pt x="11214" y="0"/>
                      </a:cubicBezTo>
                      <a:cubicBezTo>
                        <a:pt x="17407" y="0"/>
                        <a:pt x="22427" y="5021"/>
                        <a:pt x="22427" y="11214"/>
                      </a:cubicBezTo>
                      <a:close/>
                    </a:path>
                  </a:pathLst>
                </a:custGeom>
                <a:solidFill>
                  <a:srgbClr val="5AC1FF"/>
                </a:solidFill>
                <a:ln w="3175" cap="flat">
                  <a:solidFill>
                    <a:srgbClr val="121212"/>
                  </a:solidFill>
                  <a:prstDash val="solid"/>
                  <a:miter/>
                </a:ln>
              </p:spPr>
              <p:txBody>
                <a:bodyPr rtlCol="0" anchor="ctr"/>
                <a:lstStyle/>
                <a:p>
                  <a:endParaRPr lang="en-IN" dirty="0">
                    <a:latin typeface="Inter" panose="020B0502030000000004" pitchFamily="34" charset="0"/>
                  </a:endParaRPr>
                </a:p>
              </p:txBody>
            </p:sp>
            <p:sp>
              <p:nvSpPr>
                <p:cNvPr id="19" name="Freeform: Shape 18">
                  <a:extLst>
                    <a:ext uri="{FF2B5EF4-FFF2-40B4-BE49-F238E27FC236}">
                      <a16:creationId xmlns:a16="http://schemas.microsoft.com/office/drawing/2014/main" id="{CDCBBA24-8E3F-40EC-8DA9-551B9A8C9710}"/>
                    </a:ext>
                  </a:extLst>
                </p:cNvPr>
                <p:cNvSpPr>
                  <a:spLocks noGrp="1" noRot="1" noMove="1" noResize="1" noEditPoints="1" noAdjustHandles="1" noChangeArrowheads="1" noChangeShapeType="1"/>
                </p:cNvSpPr>
                <p:nvPr/>
              </p:nvSpPr>
              <p:spPr>
                <a:xfrm>
                  <a:off x="2344911" y="1960966"/>
                  <a:ext cx="22427" cy="22427"/>
                </a:xfrm>
                <a:custGeom>
                  <a:avLst/>
                  <a:gdLst>
                    <a:gd name="connsiteX0" fmla="*/ 22427 w 22427"/>
                    <a:gd name="connsiteY0" fmla="*/ 11214 h 22427"/>
                    <a:gd name="connsiteX1" fmla="*/ 11214 w 22427"/>
                    <a:gd name="connsiteY1" fmla="*/ 22427 h 22427"/>
                    <a:gd name="connsiteX2" fmla="*/ 0 w 22427"/>
                    <a:gd name="connsiteY2" fmla="*/ 11214 h 22427"/>
                    <a:gd name="connsiteX3" fmla="*/ 11214 w 22427"/>
                    <a:gd name="connsiteY3" fmla="*/ 0 h 22427"/>
                    <a:gd name="connsiteX4" fmla="*/ 22427 w 22427"/>
                    <a:gd name="connsiteY4" fmla="*/ 11214 h 22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27" h="22427">
                      <a:moveTo>
                        <a:pt x="22427" y="11214"/>
                      </a:moveTo>
                      <a:cubicBezTo>
                        <a:pt x="22427" y="17407"/>
                        <a:pt x="17407" y="22427"/>
                        <a:pt x="11214" y="22427"/>
                      </a:cubicBezTo>
                      <a:cubicBezTo>
                        <a:pt x="5020" y="22427"/>
                        <a:pt x="0" y="17407"/>
                        <a:pt x="0" y="11214"/>
                      </a:cubicBezTo>
                      <a:cubicBezTo>
                        <a:pt x="0" y="5021"/>
                        <a:pt x="5020" y="0"/>
                        <a:pt x="11214" y="0"/>
                      </a:cubicBezTo>
                      <a:cubicBezTo>
                        <a:pt x="17407" y="0"/>
                        <a:pt x="22427" y="5021"/>
                        <a:pt x="22427" y="11214"/>
                      </a:cubicBezTo>
                      <a:close/>
                    </a:path>
                  </a:pathLst>
                </a:custGeom>
                <a:solidFill>
                  <a:srgbClr val="5AC1FF"/>
                </a:solidFill>
                <a:ln w="3175" cap="flat">
                  <a:solidFill>
                    <a:srgbClr val="121212"/>
                  </a:solidFill>
                  <a:prstDash val="solid"/>
                  <a:miter/>
                </a:ln>
              </p:spPr>
              <p:txBody>
                <a:bodyPr rtlCol="0" anchor="ctr"/>
                <a:lstStyle/>
                <a:p>
                  <a:endParaRPr lang="en-IN" dirty="0">
                    <a:latin typeface="Inter" panose="020B0502030000000004" pitchFamily="34" charset="0"/>
                  </a:endParaRPr>
                </a:p>
              </p:txBody>
            </p:sp>
          </p:grpSp>
        </p:grpSp>
      </p:grpSp>
    </p:spTree>
    <p:custDataLst>
      <p:tags r:id="rId1"/>
    </p:custDataLst>
    <p:extLst>
      <p:ext uri="{BB962C8B-B14F-4D97-AF65-F5344CB8AC3E}">
        <p14:creationId xmlns:p14="http://schemas.microsoft.com/office/powerpoint/2010/main" val="1697547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30"/>
        <p:cNvGrpSpPr/>
        <p:nvPr/>
      </p:nvGrpSpPr>
      <p:grpSpPr>
        <a:xfrm>
          <a:off x="0" y="0"/>
          <a:ext cx="0" cy="0"/>
          <a:chOff x="0" y="0"/>
          <a:chExt cx="0" cy="0"/>
        </a:xfrm>
      </p:grpSpPr>
      <p:sp>
        <p:nvSpPr>
          <p:cNvPr id="5" name="Text Placeholder 4">
            <a:extLst>
              <a:ext uri="{FF2B5EF4-FFF2-40B4-BE49-F238E27FC236}">
                <a16:creationId xmlns:a16="http://schemas.microsoft.com/office/drawing/2014/main" id="{EA114223-7A41-4A69-A7AE-88B782378F89}"/>
              </a:ext>
            </a:extLst>
          </p:cNvPr>
          <p:cNvSpPr>
            <a:spLocks noGrp="1" noRot="1" noMove="1" noResize="1" noEditPoints="1" noAdjustHandles="1" noChangeArrowheads="1" noChangeShapeType="1"/>
          </p:cNvSpPr>
          <p:nvPr>
            <p:ph type="body" sz="quarter" idx="16"/>
          </p:nvPr>
        </p:nvSpPr>
        <p:spPr>
          <a:prstGeom prst="rect">
            <a:avLst/>
          </a:prstGeom>
        </p:spPr>
        <p:txBody>
          <a:bodyPr/>
          <a:lstStyle/>
          <a:p>
            <a:pPr marL="0" indent="0">
              <a:buNone/>
            </a:pPr>
            <a:r>
              <a:rPr lang="en-IN" dirty="0"/>
              <a:t>Dealing with an Upset Customer</a:t>
            </a:r>
          </a:p>
        </p:txBody>
      </p:sp>
      <p:sp>
        <p:nvSpPr>
          <p:cNvPr id="2" name="Title 1">
            <a:extLst>
              <a:ext uri="{FF2B5EF4-FFF2-40B4-BE49-F238E27FC236}">
                <a16:creationId xmlns:a16="http://schemas.microsoft.com/office/drawing/2014/main" id="{A7C4FAE4-2FDA-497C-A0CA-411819597B4A}"/>
              </a:ext>
            </a:extLst>
          </p:cNvPr>
          <p:cNvSpPr>
            <a:spLocks noGrp="1" noRot="1" noMove="1" noResize="1" noEditPoints="1" noAdjustHandles="1" noChangeArrowheads="1" noChangeShapeType="1"/>
          </p:cNvSpPr>
          <p:nvPr>
            <p:ph type="title"/>
          </p:nvPr>
        </p:nvSpPr>
        <p:spPr/>
        <p:txBody>
          <a:bodyPr/>
          <a:lstStyle/>
          <a:p>
            <a:r>
              <a:rPr lang="en-IN" sz="3200" b="1" dirty="0">
                <a:solidFill>
                  <a:srgbClr val="121212"/>
                </a:solidFill>
                <a:latin typeface="Montserrat"/>
                <a:ea typeface="Montserrat"/>
                <a:cs typeface="Montserrat"/>
                <a:sym typeface="Montserrat"/>
              </a:rPr>
              <a:t>Activity</a:t>
            </a:r>
            <a:endParaRPr lang="en-IN" dirty="0"/>
          </a:p>
        </p:txBody>
      </p:sp>
      <p:sp>
        <p:nvSpPr>
          <p:cNvPr id="9" name="Google Shape;734;p102">
            <a:extLst>
              <a:ext uri="{FF2B5EF4-FFF2-40B4-BE49-F238E27FC236}">
                <a16:creationId xmlns:a16="http://schemas.microsoft.com/office/drawing/2014/main" id="{BAF57EF2-1F7B-4625-8790-0593946858FF}"/>
              </a:ext>
            </a:extLst>
          </p:cNvPr>
          <p:cNvSpPr>
            <a:spLocks noGrp="1" noRot="1" noMove="1" noResize="1" noEditPoints="1" noAdjustHandles="1" noChangeArrowheads="1" noChangeShapeType="1"/>
          </p:cNvSpPr>
          <p:nvPr/>
        </p:nvSpPr>
        <p:spPr>
          <a:xfrm>
            <a:off x="360000" y="1188000"/>
            <a:ext cx="1288945" cy="288000"/>
          </a:xfrm>
          <a:prstGeom prst="roundRect">
            <a:avLst>
              <a:gd name="adj" fmla="val 16667"/>
            </a:avLst>
          </a:prstGeom>
          <a:noFill/>
          <a:ln w="9525" cap="flat" cmpd="sng">
            <a:solidFill>
              <a:srgbClr val="12121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800" dirty="0">
                <a:latin typeface="Inter"/>
                <a:ea typeface="Inter"/>
                <a:cs typeface="Inter"/>
                <a:sym typeface="Inter"/>
              </a:rPr>
              <a:t>8 minutes</a:t>
            </a:r>
            <a:endParaRPr sz="800" dirty="0">
              <a:latin typeface="Inter"/>
              <a:ea typeface="Inter"/>
              <a:cs typeface="Inter"/>
              <a:sym typeface="Inter"/>
            </a:endParaRPr>
          </a:p>
        </p:txBody>
      </p:sp>
      <p:sp>
        <p:nvSpPr>
          <p:cNvPr id="10" name="Google Shape;735;p102">
            <a:extLst>
              <a:ext uri="{FF2B5EF4-FFF2-40B4-BE49-F238E27FC236}">
                <a16:creationId xmlns:a16="http://schemas.microsoft.com/office/drawing/2014/main" id="{CF61C062-52AD-4EEF-97D9-C728C667F0FA}"/>
              </a:ext>
            </a:extLst>
          </p:cNvPr>
          <p:cNvSpPr>
            <a:spLocks noGrp="1" noRot="1" noMove="1" noResize="1" noEditPoints="1" noAdjustHandles="1" noChangeArrowheads="1" noChangeShapeType="1"/>
          </p:cNvSpPr>
          <p:nvPr/>
        </p:nvSpPr>
        <p:spPr>
          <a:xfrm>
            <a:off x="1756945" y="1188000"/>
            <a:ext cx="1288945" cy="288000"/>
          </a:xfrm>
          <a:prstGeom prst="roundRect">
            <a:avLst>
              <a:gd name="adj" fmla="val 16667"/>
            </a:avLst>
          </a:prstGeom>
          <a:noFill/>
          <a:ln w="9525" cap="flat" cmpd="sng">
            <a:solidFill>
              <a:srgbClr val="12121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800" dirty="0">
                <a:latin typeface="Inter"/>
                <a:ea typeface="Inter"/>
                <a:cs typeface="Inter"/>
                <a:sym typeface="Inter"/>
              </a:rPr>
              <a:t>Individual Activity</a:t>
            </a:r>
            <a:endParaRPr sz="800" dirty="0">
              <a:latin typeface="Inter"/>
              <a:ea typeface="Inter"/>
              <a:cs typeface="Inter"/>
              <a:sym typeface="Inter"/>
            </a:endParaRPr>
          </a:p>
        </p:txBody>
      </p:sp>
      <p:pic>
        <p:nvPicPr>
          <p:cNvPr id="7" name="Picture Placeholder 19">
            <a:extLst>
              <a:ext uri="{FF2B5EF4-FFF2-40B4-BE49-F238E27FC236}">
                <a16:creationId xmlns:a16="http://schemas.microsoft.com/office/drawing/2014/main" id="{E2190B8A-F63F-01D9-318B-820C401E6165}"/>
              </a:ext>
            </a:extLst>
          </p:cNvPr>
          <p:cNvPicPr>
            <a:picLocks noGrp="1" noRot="1" noChangeAspect="1" noMove="1" noResize="1" noEditPoints="1" noAdjustHandles="1" noChangeArrowheads="1" noChangeShapeType="1" noCrop="1"/>
          </p:cNvPicPr>
          <p:nvPr/>
        </p:nvPicPr>
        <p:blipFill>
          <a:blip r:embed="rId4"/>
          <a:srcRect l="9979" r="9979"/>
          <a:stretch/>
        </p:blipFill>
        <p:spPr>
          <a:xfrm>
            <a:off x="4295747" y="1516879"/>
            <a:ext cx="3903698" cy="3252927"/>
          </a:xfrm>
          <a:custGeom>
            <a:avLst/>
            <a:gdLst>
              <a:gd name="connsiteX0" fmla="*/ 0 w 4098925"/>
              <a:gd name="connsiteY0" fmla="*/ 3429000 h 3429000"/>
              <a:gd name="connsiteX1" fmla="*/ 857250 w 4098925"/>
              <a:gd name="connsiteY1" fmla="*/ 0 h 3429000"/>
              <a:gd name="connsiteX2" fmla="*/ 4098925 w 4098925"/>
              <a:gd name="connsiteY2" fmla="*/ 0 h 3429000"/>
              <a:gd name="connsiteX3" fmla="*/ 3241675 w 4098925"/>
              <a:gd name="connsiteY3" fmla="*/ 3429000 h 3429000"/>
              <a:gd name="connsiteX4" fmla="*/ 0 w 4098925"/>
              <a:gd name="connsiteY4" fmla="*/ 3429000 h 3429000"/>
              <a:gd name="connsiteX0" fmla="*/ 582930 w 4681855"/>
              <a:gd name="connsiteY0" fmla="*/ 3436620 h 3436620"/>
              <a:gd name="connsiteX1" fmla="*/ 0 w 4681855"/>
              <a:gd name="connsiteY1" fmla="*/ 0 h 3436620"/>
              <a:gd name="connsiteX2" fmla="*/ 4681855 w 4681855"/>
              <a:gd name="connsiteY2" fmla="*/ 7620 h 3436620"/>
              <a:gd name="connsiteX3" fmla="*/ 3824605 w 4681855"/>
              <a:gd name="connsiteY3" fmla="*/ 3436620 h 3436620"/>
              <a:gd name="connsiteX4" fmla="*/ 582930 w 4681855"/>
              <a:gd name="connsiteY4" fmla="*/ 3436620 h 3436620"/>
              <a:gd name="connsiteX0" fmla="*/ 582930 w 4693285"/>
              <a:gd name="connsiteY0" fmla="*/ 3436620 h 3444240"/>
              <a:gd name="connsiteX1" fmla="*/ 0 w 4693285"/>
              <a:gd name="connsiteY1" fmla="*/ 0 h 3444240"/>
              <a:gd name="connsiteX2" fmla="*/ 4681855 w 4693285"/>
              <a:gd name="connsiteY2" fmla="*/ 7620 h 3444240"/>
              <a:gd name="connsiteX3" fmla="*/ 4693285 w 4693285"/>
              <a:gd name="connsiteY3" fmla="*/ 3444240 h 3444240"/>
              <a:gd name="connsiteX4" fmla="*/ 582930 w 4693285"/>
              <a:gd name="connsiteY4" fmla="*/ 3436620 h 3444240"/>
              <a:gd name="connsiteX0" fmla="*/ 1306830 w 4693285"/>
              <a:gd name="connsiteY0" fmla="*/ 3459480 h 3459480"/>
              <a:gd name="connsiteX1" fmla="*/ 0 w 4693285"/>
              <a:gd name="connsiteY1" fmla="*/ 0 h 3459480"/>
              <a:gd name="connsiteX2" fmla="*/ 4681855 w 4693285"/>
              <a:gd name="connsiteY2" fmla="*/ 7620 h 3459480"/>
              <a:gd name="connsiteX3" fmla="*/ 4693285 w 4693285"/>
              <a:gd name="connsiteY3" fmla="*/ 3444240 h 3459480"/>
              <a:gd name="connsiteX4" fmla="*/ 1306830 w 4693285"/>
              <a:gd name="connsiteY4" fmla="*/ 3459480 h 3459480"/>
              <a:gd name="connsiteX0" fmla="*/ 994410 w 4693285"/>
              <a:gd name="connsiteY0" fmla="*/ 3459480 h 3459480"/>
              <a:gd name="connsiteX1" fmla="*/ 0 w 4693285"/>
              <a:gd name="connsiteY1" fmla="*/ 0 h 3459480"/>
              <a:gd name="connsiteX2" fmla="*/ 4681855 w 4693285"/>
              <a:gd name="connsiteY2" fmla="*/ 7620 h 3459480"/>
              <a:gd name="connsiteX3" fmla="*/ 4693285 w 4693285"/>
              <a:gd name="connsiteY3" fmla="*/ 3444240 h 3459480"/>
              <a:gd name="connsiteX4" fmla="*/ 994410 w 4693285"/>
              <a:gd name="connsiteY4" fmla="*/ 3459480 h 3459480"/>
              <a:gd name="connsiteX0" fmla="*/ 681990 w 4380865"/>
              <a:gd name="connsiteY0" fmla="*/ 3467100 h 3467100"/>
              <a:gd name="connsiteX1" fmla="*/ 0 w 4380865"/>
              <a:gd name="connsiteY1" fmla="*/ 0 h 3467100"/>
              <a:gd name="connsiteX2" fmla="*/ 4369435 w 4380865"/>
              <a:gd name="connsiteY2" fmla="*/ 15240 h 3467100"/>
              <a:gd name="connsiteX3" fmla="*/ 4380865 w 4380865"/>
              <a:gd name="connsiteY3" fmla="*/ 3451860 h 3467100"/>
              <a:gd name="connsiteX4" fmla="*/ 681990 w 4380865"/>
              <a:gd name="connsiteY4" fmla="*/ 3467100 h 3467100"/>
              <a:gd name="connsiteX0" fmla="*/ 971550 w 4380865"/>
              <a:gd name="connsiteY0" fmla="*/ 3459480 h 3459480"/>
              <a:gd name="connsiteX1" fmla="*/ 0 w 4380865"/>
              <a:gd name="connsiteY1" fmla="*/ 0 h 3459480"/>
              <a:gd name="connsiteX2" fmla="*/ 4369435 w 4380865"/>
              <a:gd name="connsiteY2" fmla="*/ 15240 h 3459480"/>
              <a:gd name="connsiteX3" fmla="*/ 4380865 w 4380865"/>
              <a:gd name="connsiteY3" fmla="*/ 3451860 h 3459480"/>
              <a:gd name="connsiteX4" fmla="*/ 971550 w 4380865"/>
              <a:gd name="connsiteY4" fmla="*/ 3459480 h 3459480"/>
              <a:gd name="connsiteX0" fmla="*/ 704850 w 4114165"/>
              <a:gd name="connsiteY0" fmla="*/ 3459480 h 3459480"/>
              <a:gd name="connsiteX1" fmla="*/ 0 w 4114165"/>
              <a:gd name="connsiteY1" fmla="*/ 0 h 3459480"/>
              <a:gd name="connsiteX2" fmla="*/ 4102735 w 4114165"/>
              <a:gd name="connsiteY2" fmla="*/ 15240 h 3459480"/>
              <a:gd name="connsiteX3" fmla="*/ 4114165 w 4114165"/>
              <a:gd name="connsiteY3" fmla="*/ 3451860 h 3459480"/>
              <a:gd name="connsiteX4" fmla="*/ 704850 w 4114165"/>
              <a:gd name="connsiteY4" fmla="*/ 3459480 h 3459480"/>
              <a:gd name="connsiteX0" fmla="*/ 651510 w 4114165"/>
              <a:gd name="connsiteY0" fmla="*/ 3459480 h 3459480"/>
              <a:gd name="connsiteX1" fmla="*/ 0 w 4114165"/>
              <a:gd name="connsiteY1" fmla="*/ 0 h 3459480"/>
              <a:gd name="connsiteX2" fmla="*/ 4102735 w 4114165"/>
              <a:gd name="connsiteY2" fmla="*/ 15240 h 3459480"/>
              <a:gd name="connsiteX3" fmla="*/ 4114165 w 4114165"/>
              <a:gd name="connsiteY3" fmla="*/ 3451860 h 3459480"/>
              <a:gd name="connsiteX4" fmla="*/ 651510 w 4114165"/>
              <a:gd name="connsiteY4" fmla="*/ 3459480 h 345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4165" h="3459480">
                <a:moveTo>
                  <a:pt x="651510" y="3459480"/>
                </a:moveTo>
                <a:lnTo>
                  <a:pt x="0" y="0"/>
                </a:lnTo>
                <a:lnTo>
                  <a:pt x="4102735" y="15240"/>
                </a:lnTo>
                <a:lnTo>
                  <a:pt x="4114165" y="3451860"/>
                </a:lnTo>
                <a:lnTo>
                  <a:pt x="651510" y="3459480"/>
                </a:lnTo>
                <a:close/>
              </a:path>
            </a:pathLst>
          </a:custGeom>
        </p:spPr>
      </p:pic>
      <p:pic>
        <p:nvPicPr>
          <p:cNvPr id="8" name="Picture Placeholder 17">
            <a:extLst>
              <a:ext uri="{FF2B5EF4-FFF2-40B4-BE49-F238E27FC236}">
                <a16:creationId xmlns:a16="http://schemas.microsoft.com/office/drawing/2014/main" id="{F832930E-37F6-9A11-DE97-7CAE431B8F94}"/>
              </a:ext>
            </a:extLst>
          </p:cNvPr>
          <p:cNvPicPr>
            <a:picLocks noGrp="1" noRot="1" noChangeAspect="1" noMove="1" noResize="1" noEditPoints="1" noAdjustHandles="1" noChangeArrowheads="1" noChangeShapeType="1" noCrop="1"/>
          </p:cNvPicPr>
          <p:nvPr/>
        </p:nvPicPr>
        <p:blipFill>
          <a:blip r:embed="rId5"/>
          <a:srcRect l="5156" t="-1109" r="15504" b="1109"/>
          <a:stretch/>
        </p:blipFill>
        <p:spPr>
          <a:xfrm>
            <a:off x="905091" y="1489690"/>
            <a:ext cx="3903698" cy="3280116"/>
          </a:xfrm>
          <a:custGeom>
            <a:avLst/>
            <a:gdLst>
              <a:gd name="connsiteX0" fmla="*/ 0 w 4114800"/>
              <a:gd name="connsiteY0" fmla="*/ 3460750 h 3460750"/>
              <a:gd name="connsiteX1" fmla="*/ 865188 w 4114800"/>
              <a:gd name="connsiteY1" fmla="*/ 0 h 3460750"/>
              <a:gd name="connsiteX2" fmla="*/ 4114800 w 4114800"/>
              <a:gd name="connsiteY2" fmla="*/ 0 h 3460750"/>
              <a:gd name="connsiteX3" fmla="*/ 3249613 w 4114800"/>
              <a:gd name="connsiteY3" fmla="*/ 3460750 h 3460750"/>
              <a:gd name="connsiteX4" fmla="*/ 0 w 4114800"/>
              <a:gd name="connsiteY4" fmla="*/ 3460750 h 3460750"/>
              <a:gd name="connsiteX0" fmla="*/ 0 w 4114800"/>
              <a:gd name="connsiteY0" fmla="*/ 3460750 h 3460750"/>
              <a:gd name="connsiteX1" fmla="*/ 4128 w 4114800"/>
              <a:gd name="connsiteY1" fmla="*/ 7620 h 3460750"/>
              <a:gd name="connsiteX2" fmla="*/ 4114800 w 4114800"/>
              <a:gd name="connsiteY2" fmla="*/ 0 h 3460750"/>
              <a:gd name="connsiteX3" fmla="*/ 3249613 w 4114800"/>
              <a:gd name="connsiteY3" fmla="*/ 3460750 h 3460750"/>
              <a:gd name="connsiteX4" fmla="*/ 0 w 4114800"/>
              <a:gd name="connsiteY4" fmla="*/ 3460750 h 3460750"/>
              <a:gd name="connsiteX0" fmla="*/ 0 w 3436620"/>
              <a:gd name="connsiteY0" fmla="*/ 3453130 h 3453130"/>
              <a:gd name="connsiteX1" fmla="*/ 4128 w 3436620"/>
              <a:gd name="connsiteY1" fmla="*/ 0 h 3453130"/>
              <a:gd name="connsiteX2" fmla="*/ 3436620 w 3436620"/>
              <a:gd name="connsiteY2" fmla="*/ 0 h 3453130"/>
              <a:gd name="connsiteX3" fmla="*/ 3249613 w 3436620"/>
              <a:gd name="connsiteY3" fmla="*/ 3453130 h 3453130"/>
              <a:gd name="connsiteX4" fmla="*/ 0 w 3436620"/>
              <a:gd name="connsiteY4" fmla="*/ 3453130 h 3453130"/>
              <a:gd name="connsiteX0" fmla="*/ 0 w 4072573"/>
              <a:gd name="connsiteY0" fmla="*/ 3453130 h 3453130"/>
              <a:gd name="connsiteX1" fmla="*/ 4128 w 4072573"/>
              <a:gd name="connsiteY1" fmla="*/ 0 h 3453130"/>
              <a:gd name="connsiteX2" fmla="*/ 3436620 w 4072573"/>
              <a:gd name="connsiteY2" fmla="*/ 0 h 3453130"/>
              <a:gd name="connsiteX3" fmla="*/ 4072573 w 4072573"/>
              <a:gd name="connsiteY3" fmla="*/ 3445510 h 3453130"/>
              <a:gd name="connsiteX4" fmla="*/ 0 w 4072573"/>
              <a:gd name="connsiteY4" fmla="*/ 3453130 h 34531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573" h="3453130">
                <a:moveTo>
                  <a:pt x="0" y="3453130"/>
                </a:moveTo>
                <a:lnTo>
                  <a:pt x="4128" y="0"/>
                </a:lnTo>
                <a:lnTo>
                  <a:pt x="3436620" y="0"/>
                </a:lnTo>
                <a:lnTo>
                  <a:pt x="4072573" y="3445510"/>
                </a:lnTo>
                <a:lnTo>
                  <a:pt x="0" y="3453130"/>
                </a:lnTo>
                <a:close/>
              </a:path>
            </a:pathLst>
          </a:custGeom>
        </p:spPr>
      </p:pic>
      <p:sp>
        <p:nvSpPr>
          <p:cNvPr id="12" name="Freeform: Shape 11">
            <a:extLst>
              <a:ext uri="{FF2B5EF4-FFF2-40B4-BE49-F238E27FC236}">
                <a16:creationId xmlns:a16="http://schemas.microsoft.com/office/drawing/2014/main" id="{3AE2DB4C-FF35-7ED7-0114-9F1827E5AAB9}"/>
              </a:ext>
            </a:extLst>
          </p:cNvPr>
          <p:cNvSpPr>
            <a:spLocks noGrp="1" noRot="1" noMove="1" noResize="1" noEditPoints="1" noAdjustHandles="1" noChangeArrowheads="1" noChangeShapeType="1"/>
          </p:cNvSpPr>
          <p:nvPr/>
        </p:nvSpPr>
        <p:spPr>
          <a:xfrm>
            <a:off x="1030274" y="3142740"/>
            <a:ext cx="3421176" cy="903967"/>
          </a:xfrm>
          <a:custGeom>
            <a:avLst/>
            <a:gdLst>
              <a:gd name="connsiteX0" fmla="*/ 2933962 w 3605628"/>
              <a:gd name="connsiteY0" fmla="*/ 0 h 1037690"/>
              <a:gd name="connsiteX1" fmla="*/ 3032378 w 3605628"/>
              <a:gd name="connsiteY1" fmla="*/ 169683 h 1037690"/>
              <a:gd name="connsiteX2" fmla="*/ 3460957 w 3605628"/>
              <a:gd name="connsiteY2" fmla="*/ 169683 h 1037690"/>
              <a:gd name="connsiteX3" fmla="*/ 3605628 w 3605628"/>
              <a:gd name="connsiteY3" fmla="*/ 314354 h 1037690"/>
              <a:gd name="connsiteX4" fmla="*/ 3605628 w 3605628"/>
              <a:gd name="connsiteY4" fmla="*/ 893019 h 1037690"/>
              <a:gd name="connsiteX5" fmla="*/ 3460957 w 3605628"/>
              <a:gd name="connsiteY5" fmla="*/ 1037690 h 1037690"/>
              <a:gd name="connsiteX6" fmla="*/ 144671 w 3605628"/>
              <a:gd name="connsiteY6" fmla="*/ 1037690 h 1037690"/>
              <a:gd name="connsiteX7" fmla="*/ 0 w 3605628"/>
              <a:gd name="connsiteY7" fmla="*/ 893019 h 1037690"/>
              <a:gd name="connsiteX8" fmla="*/ 0 w 3605628"/>
              <a:gd name="connsiteY8" fmla="*/ 314354 h 1037690"/>
              <a:gd name="connsiteX9" fmla="*/ 144671 w 3605628"/>
              <a:gd name="connsiteY9" fmla="*/ 169683 h 1037690"/>
              <a:gd name="connsiteX10" fmla="*/ 2835546 w 3605628"/>
              <a:gd name="connsiteY10" fmla="*/ 169683 h 1037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05628" h="1037690">
                <a:moveTo>
                  <a:pt x="2933962" y="0"/>
                </a:moveTo>
                <a:lnTo>
                  <a:pt x="3032378" y="169683"/>
                </a:lnTo>
                <a:lnTo>
                  <a:pt x="3460957" y="169683"/>
                </a:lnTo>
                <a:cubicBezTo>
                  <a:pt x="3540857" y="169683"/>
                  <a:pt x="3605628" y="234454"/>
                  <a:pt x="3605628" y="314354"/>
                </a:cubicBezTo>
                <a:lnTo>
                  <a:pt x="3605628" y="893019"/>
                </a:lnTo>
                <a:cubicBezTo>
                  <a:pt x="3605628" y="972919"/>
                  <a:pt x="3540857" y="1037690"/>
                  <a:pt x="3460957" y="1037690"/>
                </a:cubicBezTo>
                <a:lnTo>
                  <a:pt x="144671" y="1037690"/>
                </a:lnTo>
                <a:cubicBezTo>
                  <a:pt x="64771" y="1037690"/>
                  <a:pt x="0" y="972919"/>
                  <a:pt x="0" y="893019"/>
                </a:cubicBezTo>
                <a:lnTo>
                  <a:pt x="0" y="314354"/>
                </a:lnTo>
                <a:cubicBezTo>
                  <a:pt x="0" y="234454"/>
                  <a:pt x="64771" y="169683"/>
                  <a:pt x="144671" y="169683"/>
                </a:cubicBezTo>
                <a:lnTo>
                  <a:pt x="2835546" y="169683"/>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13" name="TextBox 12">
            <a:extLst>
              <a:ext uri="{FF2B5EF4-FFF2-40B4-BE49-F238E27FC236}">
                <a16:creationId xmlns:a16="http://schemas.microsoft.com/office/drawing/2014/main" id="{743B5D12-6D38-5F9C-8A92-7E6120DC75F7}"/>
              </a:ext>
            </a:extLst>
          </p:cNvPr>
          <p:cNvSpPr txBox="1">
            <a:spLocks noGrp="1" noRot="1" noMove="1" noResize="1" noEditPoints="1" noAdjustHandles="1" noChangeArrowheads="1" noChangeShapeType="1"/>
          </p:cNvSpPr>
          <p:nvPr/>
        </p:nvSpPr>
        <p:spPr>
          <a:xfrm>
            <a:off x="1088295" y="3351405"/>
            <a:ext cx="3334414" cy="613267"/>
          </a:xfrm>
          <a:prstGeom prst="rect">
            <a:avLst/>
          </a:prstGeom>
          <a:noFill/>
        </p:spPr>
        <p:txBody>
          <a:bodyPr wrap="square">
            <a:spAutoFit/>
          </a:bodyPr>
          <a:lstStyle/>
          <a:p>
            <a:r>
              <a:rPr lang="en-US" sz="1200" dirty="0">
                <a:latin typeface="+mn-lt"/>
                <a:ea typeface="Inter" panose="020B0604020202020204" charset="0"/>
              </a:rPr>
              <a:t>Where is my cash back for last week’s gas purchase? You’re not understanding my issue. Are you even listening?</a:t>
            </a:r>
          </a:p>
        </p:txBody>
      </p:sp>
      <p:sp>
        <p:nvSpPr>
          <p:cNvPr id="14" name="Rectangle: Rounded Corners 13">
            <a:extLst>
              <a:ext uri="{FF2B5EF4-FFF2-40B4-BE49-F238E27FC236}">
                <a16:creationId xmlns:a16="http://schemas.microsoft.com/office/drawing/2014/main" id="{BA8CF6E4-C5B9-C38E-01B6-6B348477A2B5}"/>
              </a:ext>
            </a:extLst>
          </p:cNvPr>
          <p:cNvSpPr>
            <a:spLocks noGrp="1" noRot="1" noMove="1" noResize="1" noEditPoints="1" noAdjustHandles="1" noChangeArrowheads="1" noChangeShapeType="1"/>
          </p:cNvSpPr>
          <p:nvPr/>
        </p:nvSpPr>
        <p:spPr>
          <a:xfrm>
            <a:off x="4572000" y="1667362"/>
            <a:ext cx="1433828" cy="371342"/>
          </a:xfrm>
          <a:prstGeom prst="roundRect">
            <a:avLst/>
          </a:prstGeom>
          <a:solidFill>
            <a:srgbClr val="5AC1F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711200">
              <a:lnSpc>
                <a:spcPct val="90000"/>
              </a:lnSpc>
              <a:spcBef>
                <a:spcPct val="0"/>
              </a:spcBef>
              <a:spcAft>
                <a:spcPct val="35000"/>
              </a:spcAft>
            </a:pPr>
            <a:r>
              <a:rPr lang="en-US" sz="1200" b="1" kern="1200" dirty="0">
                <a:solidFill>
                  <a:srgbClr val="121212"/>
                </a:solidFill>
                <a:latin typeface="Inter"/>
                <a:ea typeface="Inter"/>
              </a:rPr>
              <a:t>Sunny </a:t>
            </a:r>
            <a:r>
              <a:rPr lang="en-US" sz="1200" kern="1200" dirty="0">
                <a:solidFill>
                  <a:srgbClr val="121212"/>
                </a:solidFill>
                <a:latin typeface="Inter"/>
                <a:ea typeface="Inter"/>
              </a:rPr>
              <a:t>Specialist</a:t>
            </a:r>
          </a:p>
        </p:txBody>
      </p:sp>
      <p:sp>
        <p:nvSpPr>
          <p:cNvPr id="15" name="Rectangle: Rounded Corners 14">
            <a:extLst>
              <a:ext uri="{FF2B5EF4-FFF2-40B4-BE49-F238E27FC236}">
                <a16:creationId xmlns:a16="http://schemas.microsoft.com/office/drawing/2014/main" id="{669B1A30-1223-E751-94DA-7DA4BDB0EC76}"/>
              </a:ext>
            </a:extLst>
          </p:cNvPr>
          <p:cNvSpPr>
            <a:spLocks noGrp="1" noRot="1" noMove="1" noResize="1" noEditPoints="1" noAdjustHandles="1" noChangeArrowheads="1" noChangeShapeType="1"/>
          </p:cNvSpPr>
          <p:nvPr/>
        </p:nvSpPr>
        <p:spPr>
          <a:xfrm>
            <a:off x="5006038" y="3722541"/>
            <a:ext cx="2782069" cy="725554"/>
          </a:xfrm>
          <a:prstGeom prst="roundRect">
            <a:avLst/>
          </a:prstGeom>
          <a:solidFill>
            <a:srgbClr val="5AC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63830" lvl="0" algn="l" rtl="0">
              <a:spcBef>
                <a:spcPts val="0"/>
              </a:spcBef>
              <a:spcAft>
                <a:spcPts val="0"/>
              </a:spcAft>
              <a:buClr>
                <a:srgbClr val="121212"/>
              </a:buClr>
              <a:buSzPct val="100000"/>
            </a:pPr>
            <a:endParaRPr lang="en-US" sz="1200">
              <a:solidFill>
                <a:srgbClr val="121212"/>
              </a:solidFill>
            </a:endParaRPr>
          </a:p>
        </p:txBody>
      </p:sp>
      <p:sp>
        <p:nvSpPr>
          <p:cNvPr id="16" name="Thought Bubble: Cloud 15">
            <a:extLst>
              <a:ext uri="{FF2B5EF4-FFF2-40B4-BE49-F238E27FC236}">
                <a16:creationId xmlns:a16="http://schemas.microsoft.com/office/drawing/2014/main" id="{94E20689-74DC-923F-FB85-807F829A3C52}"/>
              </a:ext>
            </a:extLst>
          </p:cNvPr>
          <p:cNvSpPr>
            <a:spLocks noGrp="1" noRot="1" noMove="1" noResize="1" noEditPoints="1" noAdjustHandles="1" noChangeArrowheads="1" noChangeShapeType="1"/>
          </p:cNvSpPr>
          <p:nvPr/>
        </p:nvSpPr>
        <p:spPr>
          <a:xfrm>
            <a:off x="7027668" y="3651220"/>
            <a:ext cx="966108" cy="868196"/>
          </a:xfrm>
          <a:prstGeom prst="cloudCallout">
            <a:avLst>
              <a:gd name="adj1" fmla="val -38561"/>
              <a:gd name="adj2" fmla="val -85770"/>
            </a:avLst>
          </a:prstGeom>
          <a:solidFill>
            <a:srgbClr val="5AC1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TextBox 16">
            <a:extLst>
              <a:ext uri="{FF2B5EF4-FFF2-40B4-BE49-F238E27FC236}">
                <a16:creationId xmlns:a16="http://schemas.microsoft.com/office/drawing/2014/main" id="{B000CAE3-3CD8-8150-2056-10D3244A02E1}"/>
              </a:ext>
            </a:extLst>
          </p:cNvPr>
          <p:cNvSpPr txBox="1">
            <a:spLocks noGrp="1" noRot="1" noMove="1" noResize="1" noEditPoints="1" noAdjustHandles="1" noChangeArrowheads="1" noChangeShapeType="1"/>
          </p:cNvSpPr>
          <p:nvPr/>
        </p:nvSpPr>
        <p:spPr>
          <a:xfrm>
            <a:off x="5124612" y="3766796"/>
            <a:ext cx="2782068" cy="646331"/>
          </a:xfrm>
          <a:prstGeom prst="rect">
            <a:avLst/>
          </a:prstGeom>
          <a:noFill/>
        </p:spPr>
        <p:txBody>
          <a:bodyPr wrap="square">
            <a:spAutoFit/>
          </a:bodyPr>
          <a:lstStyle/>
          <a:p>
            <a:pPr lvl="0" algn="l" rtl="0">
              <a:spcBef>
                <a:spcPts val="0"/>
              </a:spcBef>
              <a:spcAft>
                <a:spcPts val="0"/>
              </a:spcAft>
              <a:buClr>
                <a:srgbClr val="121212"/>
              </a:buClr>
              <a:buSzPct val="100000"/>
            </a:pPr>
            <a:r>
              <a:rPr lang="en-US" sz="1200" dirty="0">
                <a:solidFill>
                  <a:srgbClr val="121212"/>
                </a:solidFill>
                <a:latin typeface="+mn-lt"/>
                <a:ea typeface="Inter" panose="020B0502030000000004" pitchFamily="34" charset="0"/>
              </a:rPr>
              <a:t>What can I do to show the customer that we’re truly listening and understanding their concerns?</a:t>
            </a:r>
          </a:p>
        </p:txBody>
      </p:sp>
      <p:sp>
        <p:nvSpPr>
          <p:cNvPr id="20" name="Rectangle: Rounded Corners 19">
            <a:extLst>
              <a:ext uri="{FF2B5EF4-FFF2-40B4-BE49-F238E27FC236}">
                <a16:creationId xmlns:a16="http://schemas.microsoft.com/office/drawing/2014/main" id="{0C56EEF2-244C-49B7-ADF8-51872B8BB676}"/>
              </a:ext>
            </a:extLst>
          </p:cNvPr>
          <p:cNvSpPr>
            <a:spLocks noGrp="1" noRot="1" noMove="1" noResize="1" noEditPoints="1" noAdjustHandles="1" noChangeArrowheads="1" noChangeShapeType="1"/>
          </p:cNvSpPr>
          <p:nvPr/>
        </p:nvSpPr>
        <p:spPr>
          <a:xfrm>
            <a:off x="1144680" y="4255372"/>
            <a:ext cx="1490524" cy="39733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r>
              <a:rPr lang="en-US" b="1" dirty="0">
                <a:solidFill>
                  <a:schemeClr val="tx1"/>
                </a:solidFill>
              </a:rPr>
              <a:t>Phil </a:t>
            </a:r>
            <a:r>
              <a:rPr lang="en-US" dirty="0">
                <a:solidFill>
                  <a:srgbClr val="121212"/>
                </a:solidFill>
              </a:rPr>
              <a:t>Customer</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30">
          <a:extLst>
            <a:ext uri="{FF2B5EF4-FFF2-40B4-BE49-F238E27FC236}">
              <a16:creationId xmlns:a16="http://schemas.microsoft.com/office/drawing/2014/main" id="{E7F9CE1A-6F21-228A-2F94-B07EA09475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E5C5E9-5FEC-0273-2A2E-08295AE38804}"/>
              </a:ext>
            </a:extLst>
          </p:cNvPr>
          <p:cNvSpPr>
            <a:spLocks noGrp="1" noRot="1" noMove="1" noResize="1" noEditPoints="1" noAdjustHandles="1" noChangeArrowheads="1" noChangeShapeType="1"/>
          </p:cNvSpPr>
          <p:nvPr>
            <p:ph type="title"/>
          </p:nvPr>
        </p:nvSpPr>
        <p:spPr/>
        <p:txBody>
          <a:bodyPr/>
          <a:lstStyle/>
          <a:p>
            <a:r>
              <a:rPr lang="en-IN" sz="3200" b="1" dirty="0">
                <a:solidFill>
                  <a:srgbClr val="121212"/>
                </a:solidFill>
                <a:latin typeface="Montserrat"/>
                <a:ea typeface="Montserrat"/>
                <a:cs typeface="Montserrat"/>
                <a:sym typeface="Montserrat"/>
              </a:rPr>
              <a:t>Let’s Debrief</a:t>
            </a:r>
            <a:endParaRPr lang="en-IN" dirty="0"/>
          </a:p>
        </p:txBody>
      </p:sp>
      <p:pic>
        <p:nvPicPr>
          <p:cNvPr id="10" name="Picture Placeholder 9" descr="A person wearing a headset and using a computer&#10;&#10;AI-generated content may be incorrect.">
            <a:extLst>
              <a:ext uri="{FF2B5EF4-FFF2-40B4-BE49-F238E27FC236}">
                <a16:creationId xmlns:a16="http://schemas.microsoft.com/office/drawing/2014/main" id="{435FE1E3-F3DB-4ADA-CDB9-9B83205B4EE0}"/>
              </a:ext>
            </a:extLst>
          </p:cNvPr>
          <p:cNvPicPr>
            <a:picLocks noGrp="1" noRot="1" noChangeAspect="1" noMove="1" noResize="1" noEditPoints="1" noAdjustHandles="1" noChangeArrowheads="1" noChangeShapeType="1" noCrop="1"/>
          </p:cNvPicPr>
          <p:nvPr>
            <p:ph type="pic" sz="quarter" idx="14"/>
          </p:nvPr>
        </p:nvPicPr>
        <p:blipFill>
          <a:blip r:embed="rId4"/>
          <a:srcRect l="22225" r="22225"/>
          <a:stretch>
            <a:fillRect/>
          </a:stretch>
        </p:blipFill>
        <p:spPr/>
      </p:pic>
      <p:sp>
        <p:nvSpPr>
          <p:cNvPr id="6" name="Google Shape;670;p95">
            <a:extLst>
              <a:ext uri="{FF2B5EF4-FFF2-40B4-BE49-F238E27FC236}">
                <a16:creationId xmlns:a16="http://schemas.microsoft.com/office/drawing/2014/main" id="{CBFF2C03-5C18-692C-7349-4E2043B89148}"/>
              </a:ext>
            </a:extLst>
          </p:cNvPr>
          <p:cNvSpPr>
            <a:spLocks noGrp="1" noRot="1" noMove="1" noResize="1" noEditPoints="1" noAdjustHandles="1" noChangeArrowheads="1" noChangeShapeType="1"/>
          </p:cNvSpPr>
          <p:nvPr/>
        </p:nvSpPr>
        <p:spPr>
          <a:xfrm>
            <a:off x="358326" y="1329307"/>
            <a:ext cx="3322424" cy="540000"/>
          </a:xfrm>
          <a:prstGeom prst="rect">
            <a:avLst/>
          </a:prstGeom>
          <a:noFill/>
          <a:ln w="9525" cap="flat" cmpd="sng">
            <a:solidFill>
              <a:schemeClr val="tx1"/>
            </a:solidFill>
            <a:prstDash val="dot"/>
            <a:round/>
            <a:headEnd type="none" w="sm" len="sm"/>
            <a:tailEnd type="none" w="sm" len="sm"/>
          </a:ln>
        </p:spPr>
        <p:txBody>
          <a:bodyPr spcFirstLastPara="1" wrap="square" lIns="91425" tIns="91425" rIns="91425" bIns="91425" anchor="ctr" anchorCtr="0">
            <a:noAutofit/>
          </a:bodyPr>
          <a:lstStyle/>
          <a:p>
            <a:pPr lvl="0" algn="ctr">
              <a:lnSpc>
                <a:spcPct val="115000"/>
              </a:lnSpc>
            </a:pPr>
            <a:r>
              <a:rPr lang="en-US" sz="1200" dirty="0">
                <a:solidFill>
                  <a:schemeClr val="tx1"/>
                </a:solidFill>
                <a:latin typeface="Inter"/>
                <a:ea typeface="Inter"/>
                <a:cs typeface="Inter"/>
                <a:sym typeface="Inter"/>
              </a:rPr>
              <a:t>Stay Calm and Professional.</a:t>
            </a:r>
          </a:p>
        </p:txBody>
      </p:sp>
      <p:sp>
        <p:nvSpPr>
          <p:cNvPr id="19" name="Google Shape;671;p95">
            <a:extLst>
              <a:ext uri="{FF2B5EF4-FFF2-40B4-BE49-F238E27FC236}">
                <a16:creationId xmlns:a16="http://schemas.microsoft.com/office/drawing/2014/main" id="{B9CC54E9-B35B-1E7C-A624-0C2C6350865E}"/>
              </a:ext>
            </a:extLst>
          </p:cNvPr>
          <p:cNvSpPr>
            <a:spLocks noGrp="1" noRot="1" noMove="1" noResize="1" noEditPoints="1" noAdjustHandles="1" noChangeArrowheads="1" noChangeShapeType="1"/>
          </p:cNvSpPr>
          <p:nvPr/>
        </p:nvSpPr>
        <p:spPr>
          <a:xfrm>
            <a:off x="358325" y="2009180"/>
            <a:ext cx="3322425" cy="540000"/>
          </a:xfrm>
          <a:prstGeom prst="rect">
            <a:avLst/>
          </a:prstGeom>
          <a:noFill/>
          <a:ln w="9525" cap="flat" cmpd="sng">
            <a:solidFill>
              <a:schemeClr val="tx1"/>
            </a:solidFill>
            <a:prstDash val="dot"/>
            <a:round/>
            <a:headEnd type="none" w="sm" len="sm"/>
            <a:tailEnd type="none" w="sm" len="sm"/>
          </a:ln>
        </p:spPr>
        <p:txBody>
          <a:bodyPr spcFirstLastPara="1" wrap="square" lIns="91425" tIns="91425" rIns="91425" bIns="91425" anchor="ctr" anchorCtr="0">
            <a:noAutofit/>
          </a:bodyPr>
          <a:lstStyle/>
          <a:p>
            <a:pPr lvl="0" algn="ctr">
              <a:buClr>
                <a:schemeClr val="dk1"/>
              </a:buClr>
            </a:pPr>
            <a:r>
              <a:rPr lang="en-IN" sz="1200" dirty="0">
                <a:solidFill>
                  <a:schemeClr val="tx1"/>
                </a:solidFill>
                <a:latin typeface="Inter"/>
                <a:ea typeface="Inter"/>
                <a:cs typeface="Inter"/>
                <a:sym typeface="Inter"/>
              </a:rPr>
              <a:t>Listen actively and </a:t>
            </a:r>
            <a:r>
              <a:rPr lang="en-US" sz="1200" dirty="0">
                <a:solidFill>
                  <a:schemeClr val="tx1"/>
                </a:solidFill>
                <a:latin typeface="Inter"/>
                <a:ea typeface="Inter"/>
                <a:cs typeface="Inter"/>
                <a:sym typeface="Inter"/>
              </a:rPr>
              <a:t>acknowledge customer’s feelings.</a:t>
            </a:r>
            <a:endParaRPr lang="en-IN" sz="1200" dirty="0">
              <a:solidFill>
                <a:schemeClr val="tx1"/>
              </a:solidFill>
              <a:latin typeface="Inter"/>
              <a:ea typeface="Inter"/>
              <a:cs typeface="Inter"/>
              <a:sym typeface="Inter"/>
            </a:endParaRPr>
          </a:p>
        </p:txBody>
      </p:sp>
      <p:sp>
        <p:nvSpPr>
          <p:cNvPr id="20" name="Google Shape;672;p95">
            <a:extLst>
              <a:ext uri="{FF2B5EF4-FFF2-40B4-BE49-F238E27FC236}">
                <a16:creationId xmlns:a16="http://schemas.microsoft.com/office/drawing/2014/main" id="{7CA4EA83-8401-0361-5AFC-B1EABCC642DF}"/>
              </a:ext>
            </a:extLst>
          </p:cNvPr>
          <p:cNvSpPr>
            <a:spLocks noGrp="1" noRot="1" noMove="1" noResize="1" noEditPoints="1" noAdjustHandles="1" noChangeArrowheads="1" noChangeShapeType="1"/>
          </p:cNvSpPr>
          <p:nvPr/>
        </p:nvSpPr>
        <p:spPr>
          <a:xfrm>
            <a:off x="358326" y="2689053"/>
            <a:ext cx="3331486" cy="540000"/>
          </a:xfrm>
          <a:prstGeom prst="rect">
            <a:avLst/>
          </a:prstGeom>
          <a:noFill/>
          <a:ln w="9525" cap="flat" cmpd="sng">
            <a:solidFill>
              <a:schemeClr val="tx1"/>
            </a:solidFill>
            <a:prstDash val="dot"/>
            <a:round/>
            <a:headEnd type="none" w="sm" len="sm"/>
            <a:tailEnd type="none" w="sm" len="sm"/>
          </a:ln>
        </p:spPr>
        <p:txBody>
          <a:bodyPr spcFirstLastPara="1" wrap="square" lIns="91425" tIns="91425" rIns="91425" bIns="91425" anchor="ctr" anchorCtr="0">
            <a:noAutofit/>
          </a:bodyPr>
          <a:lstStyle/>
          <a:p>
            <a:pPr lvl="0" algn="ctr">
              <a:buClr>
                <a:schemeClr val="dk1"/>
              </a:buClr>
            </a:pPr>
            <a:r>
              <a:rPr lang="en-US" sz="1200" dirty="0">
                <a:solidFill>
                  <a:schemeClr val="tx1"/>
                </a:solidFill>
                <a:latin typeface="Inter"/>
                <a:ea typeface="Inter"/>
                <a:cs typeface="Inter"/>
                <a:sym typeface="Inter"/>
              </a:rPr>
              <a:t>Offer solutions and set realistic expectations.</a:t>
            </a:r>
          </a:p>
        </p:txBody>
      </p:sp>
      <p:sp>
        <p:nvSpPr>
          <p:cNvPr id="21" name="Google Shape;673;p95">
            <a:extLst>
              <a:ext uri="{FF2B5EF4-FFF2-40B4-BE49-F238E27FC236}">
                <a16:creationId xmlns:a16="http://schemas.microsoft.com/office/drawing/2014/main" id="{DF76F531-782B-A492-E6C1-5DB338FD468E}"/>
              </a:ext>
            </a:extLst>
          </p:cNvPr>
          <p:cNvSpPr>
            <a:spLocks noGrp="1" noRot="1" noMove="1" noResize="1" noEditPoints="1" noAdjustHandles="1" noChangeArrowheads="1" noChangeShapeType="1"/>
          </p:cNvSpPr>
          <p:nvPr/>
        </p:nvSpPr>
        <p:spPr>
          <a:xfrm>
            <a:off x="358326" y="4228800"/>
            <a:ext cx="3331486" cy="540000"/>
          </a:xfrm>
          <a:prstGeom prst="rect">
            <a:avLst/>
          </a:prstGeom>
          <a:noFill/>
          <a:ln w="9525" cap="flat" cmpd="sng">
            <a:solidFill>
              <a:schemeClr val="tx1"/>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Font typeface="Arial"/>
              <a:buNone/>
            </a:pPr>
            <a:r>
              <a:rPr lang="en-US" sz="1200" dirty="0">
                <a:solidFill>
                  <a:schemeClr val="tx1"/>
                </a:solidFill>
                <a:latin typeface="Inter"/>
                <a:ea typeface="Inter"/>
                <a:cs typeface="Inter"/>
                <a:sym typeface="Inter"/>
              </a:rPr>
              <a:t>Document the interaction</a:t>
            </a:r>
          </a:p>
        </p:txBody>
      </p:sp>
      <p:sp>
        <p:nvSpPr>
          <p:cNvPr id="22" name="Google Shape;674;p95">
            <a:extLst>
              <a:ext uri="{FF2B5EF4-FFF2-40B4-BE49-F238E27FC236}">
                <a16:creationId xmlns:a16="http://schemas.microsoft.com/office/drawing/2014/main" id="{40071B4F-735A-D2FA-7248-19503F629E6B}"/>
              </a:ext>
            </a:extLst>
          </p:cNvPr>
          <p:cNvSpPr>
            <a:spLocks noGrp="1" noRot="1" noMove="1" noResize="1" noEditPoints="1" noAdjustHandles="1" noChangeArrowheads="1" noChangeShapeType="1"/>
          </p:cNvSpPr>
          <p:nvPr/>
        </p:nvSpPr>
        <p:spPr>
          <a:xfrm>
            <a:off x="358326" y="3368926"/>
            <a:ext cx="3322424" cy="720000"/>
          </a:xfrm>
          <a:prstGeom prst="rect">
            <a:avLst/>
          </a:prstGeom>
          <a:noFill/>
          <a:ln w="9525" cap="flat" cmpd="sng">
            <a:solidFill>
              <a:schemeClr val="tx1"/>
            </a:solidFill>
            <a:prstDash val="dot"/>
            <a:round/>
            <a:headEnd type="none" w="sm" len="sm"/>
            <a:tailEnd type="none" w="sm" len="sm"/>
          </a:ln>
        </p:spPr>
        <p:txBody>
          <a:bodyPr spcFirstLastPara="1" wrap="square" lIns="91425" tIns="91425" rIns="91425" bIns="91425" anchor="ctr" anchorCtr="0">
            <a:noAutofit/>
          </a:bodyPr>
          <a:lstStyle/>
          <a:p>
            <a:pPr lvl="0" algn="ctr">
              <a:buClr>
                <a:schemeClr val="dk1"/>
              </a:buClr>
            </a:pPr>
            <a:r>
              <a:rPr lang="en-US" sz="1200" dirty="0">
                <a:solidFill>
                  <a:schemeClr val="tx1"/>
                </a:solidFill>
                <a:latin typeface="Inter"/>
                <a:ea typeface="Inter"/>
                <a:cs typeface="Inter"/>
                <a:sym typeface="Inter"/>
              </a:rPr>
              <a:t>Provide next steps (Resolve with resources/Offer to Supervisor transfer/Create a formal complaint)</a:t>
            </a:r>
          </a:p>
        </p:txBody>
      </p:sp>
      <p:sp>
        <p:nvSpPr>
          <p:cNvPr id="23" name="Speech Bubble: Rectangle with Corners Rounded 22">
            <a:extLst>
              <a:ext uri="{FF2B5EF4-FFF2-40B4-BE49-F238E27FC236}">
                <a16:creationId xmlns:a16="http://schemas.microsoft.com/office/drawing/2014/main" id="{29132F0D-17F2-1D2C-5F2F-582DF16E26B5}"/>
              </a:ext>
            </a:extLst>
          </p:cNvPr>
          <p:cNvSpPr>
            <a:spLocks noGrp="1" noRot="1" noMove="1" noResize="1" noEditPoints="1" noAdjustHandles="1" noChangeArrowheads="1" noChangeShapeType="1"/>
          </p:cNvSpPr>
          <p:nvPr/>
        </p:nvSpPr>
        <p:spPr>
          <a:xfrm>
            <a:off x="5395857" y="2971869"/>
            <a:ext cx="3003694" cy="794112"/>
          </a:xfrm>
          <a:prstGeom prst="wedgeRoundRectCallout">
            <a:avLst>
              <a:gd name="adj1" fmla="val 54822"/>
              <a:gd name="adj2" fmla="val -34933"/>
              <a:gd name="adj3" fmla="val 16667"/>
            </a:avLst>
          </a:prstGeom>
          <a:solidFill>
            <a:srgbClr val="5AC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711200">
              <a:lnSpc>
                <a:spcPct val="90000"/>
              </a:lnSpc>
              <a:spcBef>
                <a:spcPct val="0"/>
              </a:spcBef>
              <a:spcAft>
                <a:spcPct val="35000"/>
              </a:spcAft>
            </a:pPr>
            <a:r>
              <a:rPr lang="en" sz="1200" kern="1200" dirty="0">
                <a:solidFill>
                  <a:srgbClr val="121212"/>
                </a:solidFill>
                <a:latin typeface="Inter"/>
                <a:ea typeface="Inter"/>
              </a:rPr>
              <a:t>I hear how frustrating this is, and I’m sorry you’re going through this. </a:t>
            </a:r>
            <a:r>
              <a:rPr lang="en-US" sz="1200" kern="1200" dirty="0">
                <a:solidFill>
                  <a:srgbClr val="121212"/>
                </a:solidFill>
                <a:latin typeface="Inter"/>
                <a:ea typeface="Inter"/>
              </a:rPr>
              <a:t>I’m here to help resolve this for you.”</a:t>
            </a:r>
            <a:endParaRPr lang="en-IN" sz="1200" kern="1200" dirty="0">
              <a:solidFill>
                <a:srgbClr val="121212"/>
              </a:solidFill>
              <a:latin typeface="Inter"/>
              <a:ea typeface="Inter"/>
            </a:endParaRPr>
          </a:p>
        </p:txBody>
      </p:sp>
      <p:sp>
        <p:nvSpPr>
          <p:cNvPr id="24" name="Speech Bubble: Rectangle with Corners Rounded 23">
            <a:extLst>
              <a:ext uri="{FF2B5EF4-FFF2-40B4-BE49-F238E27FC236}">
                <a16:creationId xmlns:a16="http://schemas.microsoft.com/office/drawing/2014/main" id="{74CC20C2-10C4-B4AB-3AEF-700F96A9B9FA}"/>
              </a:ext>
            </a:extLst>
          </p:cNvPr>
          <p:cNvSpPr>
            <a:spLocks noGrp="1" noRot="1" noMove="1" noResize="1" noEditPoints="1" noAdjustHandles="1" noChangeArrowheads="1" noChangeShapeType="1"/>
          </p:cNvSpPr>
          <p:nvPr/>
        </p:nvSpPr>
        <p:spPr>
          <a:xfrm>
            <a:off x="5391339" y="3052241"/>
            <a:ext cx="2937176" cy="633368"/>
          </a:xfrm>
          <a:prstGeom prst="wedgeRoundRectCallout">
            <a:avLst>
              <a:gd name="adj1" fmla="val 54589"/>
              <a:gd name="adj2" fmla="val -39689"/>
              <a:gd name="adj3" fmla="val 16667"/>
            </a:avLst>
          </a:prstGeom>
          <a:solidFill>
            <a:srgbClr val="5AC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711200">
              <a:lnSpc>
                <a:spcPct val="90000"/>
              </a:lnSpc>
              <a:spcBef>
                <a:spcPct val="0"/>
              </a:spcBef>
              <a:spcAft>
                <a:spcPct val="35000"/>
              </a:spcAft>
            </a:pPr>
            <a:r>
              <a:rPr lang="en-US" sz="1200" kern="1200" dirty="0">
                <a:solidFill>
                  <a:srgbClr val="121212"/>
                </a:solidFill>
                <a:latin typeface="Inter"/>
                <a:ea typeface="Inter"/>
              </a:rPr>
              <a:t>Here’s what we can do to resolve this today …</a:t>
            </a:r>
            <a:endParaRPr lang="en-IN" sz="1200" kern="1200" dirty="0">
              <a:solidFill>
                <a:srgbClr val="121212"/>
              </a:solidFill>
              <a:latin typeface="Inter"/>
              <a:ea typeface="Inter"/>
            </a:endParaRPr>
          </a:p>
        </p:txBody>
      </p:sp>
      <p:sp>
        <p:nvSpPr>
          <p:cNvPr id="25" name="Speech Bubble: Rectangle with Corners Rounded 24">
            <a:extLst>
              <a:ext uri="{FF2B5EF4-FFF2-40B4-BE49-F238E27FC236}">
                <a16:creationId xmlns:a16="http://schemas.microsoft.com/office/drawing/2014/main" id="{65538C1A-1468-6494-8686-324B29B6A375}"/>
              </a:ext>
            </a:extLst>
          </p:cNvPr>
          <p:cNvSpPr>
            <a:spLocks noGrp="1" noRot="1" noMove="1" noResize="1" noEditPoints="1" noAdjustHandles="1" noChangeArrowheads="1" noChangeShapeType="1"/>
          </p:cNvSpPr>
          <p:nvPr/>
        </p:nvSpPr>
        <p:spPr>
          <a:xfrm>
            <a:off x="5387638" y="3044925"/>
            <a:ext cx="2882688" cy="648001"/>
          </a:xfrm>
          <a:prstGeom prst="wedgeRoundRectCallout">
            <a:avLst>
              <a:gd name="adj1" fmla="val 54553"/>
              <a:gd name="adj2" fmla="val -38108"/>
              <a:gd name="adj3" fmla="val 16667"/>
            </a:avLst>
          </a:prstGeom>
          <a:solidFill>
            <a:srgbClr val="5AC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711200">
              <a:lnSpc>
                <a:spcPct val="90000"/>
              </a:lnSpc>
              <a:spcBef>
                <a:spcPct val="0"/>
              </a:spcBef>
              <a:spcAft>
                <a:spcPct val="35000"/>
              </a:spcAft>
            </a:pPr>
            <a:r>
              <a:rPr lang="en-US" sz="1200" kern="1200" dirty="0">
                <a:solidFill>
                  <a:srgbClr val="121212"/>
                </a:solidFill>
                <a:latin typeface="Inter"/>
                <a:ea typeface="Inter"/>
              </a:rPr>
              <a:t>Let me check a few resources to see if we can resolve this quickly.</a:t>
            </a:r>
            <a:endParaRPr lang="en-IN" sz="1200" kern="1200" dirty="0">
              <a:solidFill>
                <a:srgbClr val="121212"/>
              </a:solidFill>
              <a:latin typeface="Inter"/>
              <a:ea typeface="Inter"/>
            </a:endParaRPr>
          </a:p>
        </p:txBody>
      </p:sp>
      <p:sp>
        <p:nvSpPr>
          <p:cNvPr id="26" name="Rectangle: Rounded Corners 25">
            <a:extLst>
              <a:ext uri="{FF2B5EF4-FFF2-40B4-BE49-F238E27FC236}">
                <a16:creationId xmlns:a16="http://schemas.microsoft.com/office/drawing/2014/main" id="{5F3724C7-645A-4531-915B-781C235D1B2D}"/>
              </a:ext>
            </a:extLst>
          </p:cNvPr>
          <p:cNvSpPr>
            <a:spLocks noGrp="1" noRot="1" noMove="1" noResize="1" noEditPoints="1" noAdjustHandles="1" noChangeArrowheads="1" noChangeShapeType="1"/>
          </p:cNvSpPr>
          <p:nvPr/>
        </p:nvSpPr>
        <p:spPr>
          <a:xfrm>
            <a:off x="5387638" y="735013"/>
            <a:ext cx="1425515" cy="350264"/>
          </a:xfrm>
          <a:prstGeom prst="roundRect">
            <a:avLst/>
          </a:prstGeom>
          <a:solidFill>
            <a:srgbClr val="5AC1F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711200">
              <a:lnSpc>
                <a:spcPct val="90000"/>
              </a:lnSpc>
              <a:spcBef>
                <a:spcPct val="0"/>
              </a:spcBef>
              <a:spcAft>
                <a:spcPct val="35000"/>
              </a:spcAft>
            </a:pPr>
            <a:r>
              <a:rPr lang="en-US" sz="1200" b="1" kern="1200" dirty="0">
                <a:solidFill>
                  <a:srgbClr val="121212"/>
                </a:solidFill>
                <a:latin typeface="Inter"/>
                <a:ea typeface="Inter"/>
              </a:rPr>
              <a:t>Sunny </a:t>
            </a:r>
            <a:r>
              <a:rPr lang="en-US" sz="1200" kern="1200" dirty="0">
                <a:solidFill>
                  <a:srgbClr val="121212"/>
                </a:solidFill>
                <a:latin typeface="Inter"/>
                <a:ea typeface="Inter"/>
              </a:rPr>
              <a:t>Specialist</a:t>
            </a:r>
          </a:p>
        </p:txBody>
      </p:sp>
    </p:spTree>
    <p:custDataLst>
      <p:tags r:id="rId1"/>
    </p:custDataLst>
    <p:extLst>
      <p:ext uri="{BB962C8B-B14F-4D97-AF65-F5344CB8AC3E}">
        <p14:creationId xmlns:p14="http://schemas.microsoft.com/office/powerpoint/2010/main" val="2595863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23"/>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xit" presetSubtype="0" fill="hold" grpId="1" nodeType="withEffect">
                                  <p:stCondLst>
                                    <p:cond delay="0"/>
                                  </p:stCondLst>
                                  <p:childTnLst>
                                    <p:set>
                                      <p:cBhvr>
                                        <p:cTn id="28" dur="1" fill="hold">
                                          <p:stCondLst>
                                            <p:cond delay="0"/>
                                          </p:stCondLst>
                                        </p:cTn>
                                        <p:tgtEl>
                                          <p:spTgt spid="25"/>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P spid="20" grpId="0" animBg="1"/>
      <p:bldP spid="21" grpId="0" animBg="1"/>
      <p:bldP spid="22" grpId="0" animBg="1"/>
      <p:bldP spid="23" grpId="0" animBg="1"/>
      <p:bldP spid="23" grpId="1" animBg="1"/>
      <p:bldP spid="24" grpId="0" animBg="1"/>
      <p:bldP spid="25" grpId="0" animBg="1"/>
      <p:bldP spid="25"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73">
          <a:extLst>
            <a:ext uri="{FF2B5EF4-FFF2-40B4-BE49-F238E27FC236}">
              <a16:creationId xmlns:a16="http://schemas.microsoft.com/office/drawing/2014/main" id="{F580AA19-72A0-C654-8590-077D91ED488B}"/>
            </a:ext>
          </a:extLst>
        </p:cNvPr>
        <p:cNvGrpSpPr/>
        <p:nvPr/>
      </p:nvGrpSpPr>
      <p:grpSpPr>
        <a:xfrm>
          <a:off x="0" y="0"/>
          <a:ext cx="0" cy="0"/>
          <a:chOff x="0" y="0"/>
          <a:chExt cx="0" cy="0"/>
        </a:xfrm>
      </p:grpSpPr>
      <p:grpSp>
        <p:nvGrpSpPr>
          <p:cNvPr id="31" name="Group 30">
            <a:extLst>
              <a:ext uri="{FF2B5EF4-FFF2-40B4-BE49-F238E27FC236}">
                <a16:creationId xmlns:a16="http://schemas.microsoft.com/office/drawing/2014/main" id="{D80D62D3-739A-463E-BBEE-B6FF7325C5FE}"/>
              </a:ext>
            </a:extLst>
          </p:cNvPr>
          <p:cNvGrpSpPr>
            <a:grpSpLocks noGrp="1" noUngrp="1" noRot="1" noMove="1" noResize="1"/>
          </p:cNvGrpSpPr>
          <p:nvPr/>
        </p:nvGrpSpPr>
        <p:grpSpPr>
          <a:xfrm>
            <a:off x="6107329" y="2260644"/>
            <a:ext cx="2023719" cy="2626324"/>
            <a:chOff x="384866" y="2133624"/>
            <a:chExt cx="2023719" cy="2626324"/>
          </a:xfrm>
        </p:grpSpPr>
        <p:sp>
          <p:nvSpPr>
            <p:cNvPr id="33" name="Rectangle: Rounded Corners 13">
              <a:extLst>
                <a:ext uri="{FF2B5EF4-FFF2-40B4-BE49-F238E27FC236}">
                  <a16:creationId xmlns:a16="http://schemas.microsoft.com/office/drawing/2014/main" id="{ECA4784D-FC8D-4661-A1D1-25E4B82ADC7D}"/>
                </a:ext>
              </a:extLst>
            </p:cNvPr>
            <p:cNvSpPr>
              <a:spLocks noGrp="1" noRot="1" noMove="1" noResize="1" noEditPoints="1" noAdjustHandles="1" noChangeArrowheads="1" noChangeShapeType="1"/>
            </p:cNvSpPr>
            <p:nvPr/>
          </p:nvSpPr>
          <p:spPr>
            <a:xfrm flipV="1">
              <a:off x="397908" y="4424668"/>
              <a:ext cx="2010677" cy="335280"/>
            </a:xfrm>
            <a:custGeom>
              <a:avLst/>
              <a:gdLst>
                <a:gd name="connsiteX0" fmla="*/ 0 w 2529840"/>
                <a:gd name="connsiteY0" fmla="*/ 55881 h 335280"/>
                <a:gd name="connsiteX1" fmla="*/ 55881 w 2529840"/>
                <a:gd name="connsiteY1" fmla="*/ 0 h 335280"/>
                <a:gd name="connsiteX2" fmla="*/ 2473959 w 2529840"/>
                <a:gd name="connsiteY2" fmla="*/ 0 h 335280"/>
                <a:gd name="connsiteX3" fmla="*/ 2529840 w 2529840"/>
                <a:gd name="connsiteY3" fmla="*/ 55881 h 335280"/>
                <a:gd name="connsiteX4" fmla="*/ 2529840 w 2529840"/>
                <a:gd name="connsiteY4" fmla="*/ 279399 h 335280"/>
                <a:gd name="connsiteX5" fmla="*/ 2473959 w 2529840"/>
                <a:gd name="connsiteY5" fmla="*/ 335280 h 335280"/>
                <a:gd name="connsiteX6" fmla="*/ 55881 w 2529840"/>
                <a:gd name="connsiteY6" fmla="*/ 335280 h 335280"/>
                <a:gd name="connsiteX7" fmla="*/ 0 w 2529840"/>
                <a:gd name="connsiteY7" fmla="*/ 279399 h 335280"/>
                <a:gd name="connsiteX8" fmla="*/ 0 w 2529840"/>
                <a:gd name="connsiteY8" fmla="*/ 55881 h 335280"/>
                <a:gd name="connsiteX0" fmla="*/ 0 w 2529840"/>
                <a:gd name="connsiteY0" fmla="*/ 63501 h 342900"/>
                <a:gd name="connsiteX1" fmla="*/ 55881 w 2529840"/>
                <a:gd name="connsiteY1" fmla="*/ 7620 h 342900"/>
                <a:gd name="connsiteX2" fmla="*/ 1226820 w 2529840"/>
                <a:gd name="connsiteY2" fmla="*/ 0 h 342900"/>
                <a:gd name="connsiteX3" fmla="*/ 2473959 w 2529840"/>
                <a:gd name="connsiteY3" fmla="*/ 7620 h 342900"/>
                <a:gd name="connsiteX4" fmla="*/ 2529840 w 2529840"/>
                <a:gd name="connsiteY4" fmla="*/ 63501 h 342900"/>
                <a:gd name="connsiteX5" fmla="*/ 2529840 w 2529840"/>
                <a:gd name="connsiteY5" fmla="*/ 287019 h 342900"/>
                <a:gd name="connsiteX6" fmla="*/ 2473959 w 2529840"/>
                <a:gd name="connsiteY6" fmla="*/ 342900 h 342900"/>
                <a:gd name="connsiteX7" fmla="*/ 55881 w 2529840"/>
                <a:gd name="connsiteY7" fmla="*/ 342900 h 342900"/>
                <a:gd name="connsiteX8" fmla="*/ 0 w 2529840"/>
                <a:gd name="connsiteY8" fmla="*/ 287019 h 342900"/>
                <a:gd name="connsiteX9" fmla="*/ 0 w 2529840"/>
                <a:gd name="connsiteY9" fmla="*/ 63501 h 342900"/>
                <a:gd name="connsiteX0" fmla="*/ 0 w 2529840"/>
                <a:gd name="connsiteY0" fmla="*/ 55881 h 335280"/>
                <a:gd name="connsiteX1" fmla="*/ 55881 w 2529840"/>
                <a:gd name="connsiteY1" fmla="*/ 0 h 335280"/>
                <a:gd name="connsiteX2" fmla="*/ 1226820 w 2529840"/>
                <a:gd name="connsiteY2" fmla="*/ 121920 h 335280"/>
                <a:gd name="connsiteX3" fmla="*/ 2473959 w 2529840"/>
                <a:gd name="connsiteY3" fmla="*/ 0 h 335280"/>
                <a:gd name="connsiteX4" fmla="*/ 2529840 w 2529840"/>
                <a:gd name="connsiteY4" fmla="*/ 55881 h 335280"/>
                <a:gd name="connsiteX5" fmla="*/ 2529840 w 2529840"/>
                <a:gd name="connsiteY5" fmla="*/ 279399 h 335280"/>
                <a:gd name="connsiteX6" fmla="*/ 2473959 w 2529840"/>
                <a:gd name="connsiteY6" fmla="*/ 335280 h 335280"/>
                <a:gd name="connsiteX7" fmla="*/ 55881 w 2529840"/>
                <a:gd name="connsiteY7" fmla="*/ 335280 h 335280"/>
                <a:gd name="connsiteX8" fmla="*/ 0 w 2529840"/>
                <a:gd name="connsiteY8" fmla="*/ 279399 h 335280"/>
                <a:gd name="connsiteX9" fmla="*/ 0 w 2529840"/>
                <a:gd name="connsiteY9" fmla="*/ 55881 h 335280"/>
                <a:gd name="connsiteX0" fmla="*/ 0 w 2529840"/>
                <a:gd name="connsiteY0" fmla="*/ 55881 h 335280"/>
                <a:gd name="connsiteX1" fmla="*/ 55881 w 2529840"/>
                <a:gd name="connsiteY1" fmla="*/ 0 h 335280"/>
                <a:gd name="connsiteX2" fmla="*/ 1226820 w 2529840"/>
                <a:gd name="connsiteY2" fmla="*/ 121920 h 335280"/>
                <a:gd name="connsiteX3" fmla="*/ 2473959 w 2529840"/>
                <a:gd name="connsiteY3" fmla="*/ 0 h 335280"/>
                <a:gd name="connsiteX4" fmla="*/ 2529840 w 2529840"/>
                <a:gd name="connsiteY4" fmla="*/ 55881 h 335280"/>
                <a:gd name="connsiteX5" fmla="*/ 2529840 w 2529840"/>
                <a:gd name="connsiteY5" fmla="*/ 279399 h 335280"/>
                <a:gd name="connsiteX6" fmla="*/ 2473959 w 2529840"/>
                <a:gd name="connsiteY6" fmla="*/ 335280 h 335280"/>
                <a:gd name="connsiteX7" fmla="*/ 55881 w 2529840"/>
                <a:gd name="connsiteY7" fmla="*/ 335280 h 335280"/>
                <a:gd name="connsiteX8" fmla="*/ 0 w 2529840"/>
                <a:gd name="connsiteY8" fmla="*/ 279399 h 335280"/>
                <a:gd name="connsiteX9" fmla="*/ 0 w 2529840"/>
                <a:gd name="connsiteY9" fmla="*/ 55881 h 335280"/>
                <a:gd name="connsiteX0" fmla="*/ 0 w 2529840"/>
                <a:gd name="connsiteY0" fmla="*/ 55881 h 335280"/>
                <a:gd name="connsiteX1" fmla="*/ 55881 w 2529840"/>
                <a:gd name="connsiteY1" fmla="*/ 0 h 335280"/>
                <a:gd name="connsiteX2" fmla="*/ 1226820 w 2529840"/>
                <a:gd name="connsiteY2" fmla="*/ 83820 h 335280"/>
                <a:gd name="connsiteX3" fmla="*/ 2473959 w 2529840"/>
                <a:gd name="connsiteY3" fmla="*/ 0 h 335280"/>
                <a:gd name="connsiteX4" fmla="*/ 2529840 w 2529840"/>
                <a:gd name="connsiteY4" fmla="*/ 55881 h 335280"/>
                <a:gd name="connsiteX5" fmla="*/ 2529840 w 2529840"/>
                <a:gd name="connsiteY5" fmla="*/ 279399 h 335280"/>
                <a:gd name="connsiteX6" fmla="*/ 2473959 w 2529840"/>
                <a:gd name="connsiteY6" fmla="*/ 335280 h 335280"/>
                <a:gd name="connsiteX7" fmla="*/ 55881 w 2529840"/>
                <a:gd name="connsiteY7" fmla="*/ 335280 h 335280"/>
                <a:gd name="connsiteX8" fmla="*/ 0 w 2529840"/>
                <a:gd name="connsiteY8" fmla="*/ 279399 h 335280"/>
                <a:gd name="connsiteX9" fmla="*/ 0 w 2529840"/>
                <a:gd name="connsiteY9" fmla="*/ 55881 h 335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9840" h="335280">
                  <a:moveTo>
                    <a:pt x="0" y="55881"/>
                  </a:moveTo>
                  <a:cubicBezTo>
                    <a:pt x="0" y="25019"/>
                    <a:pt x="25019" y="0"/>
                    <a:pt x="55881" y="0"/>
                  </a:cubicBezTo>
                  <a:cubicBezTo>
                    <a:pt x="446194" y="40640"/>
                    <a:pt x="699347" y="12700"/>
                    <a:pt x="1226820" y="83820"/>
                  </a:cubicBezTo>
                  <a:lnTo>
                    <a:pt x="2473959" y="0"/>
                  </a:lnTo>
                  <a:cubicBezTo>
                    <a:pt x="2504821" y="0"/>
                    <a:pt x="2529840" y="25019"/>
                    <a:pt x="2529840" y="55881"/>
                  </a:cubicBezTo>
                  <a:lnTo>
                    <a:pt x="2529840" y="279399"/>
                  </a:lnTo>
                  <a:cubicBezTo>
                    <a:pt x="2529840" y="310261"/>
                    <a:pt x="2504821" y="335280"/>
                    <a:pt x="2473959" y="335280"/>
                  </a:cubicBezTo>
                  <a:lnTo>
                    <a:pt x="55881" y="335280"/>
                  </a:lnTo>
                  <a:cubicBezTo>
                    <a:pt x="25019" y="335280"/>
                    <a:pt x="0" y="310261"/>
                    <a:pt x="0" y="279399"/>
                  </a:cubicBezTo>
                  <a:lnTo>
                    <a:pt x="0" y="55881"/>
                  </a:lnTo>
                  <a:close/>
                </a:path>
              </a:pathLst>
            </a:custGeom>
            <a:solidFill>
              <a:srgbClr val="121212"/>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Rectangle: Rounded Corners 13">
              <a:extLst>
                <a:ext uri="{FF2B5EF4-FFF2-40B4-BE49-F238E27FC236}">
                  <a16:creationId xmlns:a16="http://schemas.microsoft.com/office/drawing/2014/main" id="{A44AD595-BE8B-4A0F-A8B7-40769E9E4ED2}"/>
                </a:ext>
              </a:extLst>
            </p:cNvPr>
            <p:cNvSpPr>
              <a:spLocks noGrp="1" noRot="1" noMove="1" noResize="1" noEditPoints="1" noAdjustHandles="1" noChangeArrowheads="1" noChangeShapeType="1"/>
            </p:cNvSpPr>
            <p:nvPr/>
          </p:nvSpPr>
          <p:spPr>
            <a:xfrm>
              <a:off x="384866" y="2133624"/>
              <a:ext cx="2010677" cy="335280"/>
            </a:xfrm>
            <a:custGeom>
              <a:avLst/>
              <a:gdLst>
                <a:gd name="connsiteX0" fmla="*/ 0 w 2529840"/>
                <a:gd name="connsiteY0" fmla="*/ 55881 h 335280"/>
                <a:gd name="connsiteX1" fmla="*/ 55881 w 2529840"/>
                <a:gd name="connsiteY1" fmla="*/ 0 h 335280"/>
                <a:gd name="connsiteX2" fmla="*/ 2473959 w 2529840"/>
                <a:gd name="connsiteY2" fmla="*/ 0 h 335280"/>
                <a:gd name="connsiteX3" fmla="*/ 2529840 w 2529840"/>
                <a:gd name="connsiteY3" fmla="*/ 55881 h 335280"/>
                <a:gd name="connsiteX4" fmla="*/ 2529840 w 2529840"/>
                <a:gd name="connsiteY4" fmla="*/ 279399 h 335280"/>
                <a:gd name="connsiteX5" fmla="*/ 2473959 w 2529840"/>
                <a:gd name="connsiteY5" fmla="*/ 335280 h 335280"/>
                <a:gd name="connsiteX6" fmla="*/ 55881 w 2529840"/>
                <a:gd name="connsiteY6" fmla="*/ 335280 h 335280"/>
                <a:gd name="connsiteX7" fmla="*/ 0 w 2529840"/>
                <a:gd name="connsiteY7" fmla="*/ 279399 h 335280"/>
                <a:gd name="connsiteX8" fmla="*/ 0 w 2529840"/>
                <a:gd name="connsiteY8" fmla="*/ 55881 h 335280"/>
                <a:gd name="connsiteX0" fmla="*/ 0 w 2529840"/>
                <a:gd name="connsiteY0" fmla="*/ 63501 h 342900"/>
                <a:gd name="connsiteX1" fmla="*/ 55881 w 2529840"/>
                <a:gd name="connsiteY1" fmla="*/ 7620 h 342900"/>
                <a:gd name="connsiteX2" fmla="*/ 1226820 w 2529840"/>
                <a:gd name="connsiteY2" fmla="*/ 0 h 342900"/>
                <a:gd name="connsiteX3" fmla="*/ 2473959 w 2529840"/>
                <a:gd name="connsiteY3" fmla="*/ 7620 h 342900"/>
                <a:gd name="connsiteX4" fmla="*/ 2529840 w 2529840"/>
                <a:gd name="connsiteY4" fmla="*/ 63501 h 342900"/>
                <a:gd name="connsiteX5" fmla="*/ 2529840 w 2529840"/>
                <a:gd name="connsiteY5" fmla="*/ 287019 h 342900"/>
                <a:gd name="connsiteX6" fmla="*/ 2473959 w 2529840"/>
                <a:gd name="connsiteY6" fmla="*/ 342900 h 342900"/>
                <a:gd name="connsiteX7" fmla="*/ 55881 w 2529840"/>
                <a:gd name="connsiteY7" fmla="*/ 342900 h 342900"/>
                <a:gd name="connsiteX8" fmla="*/ 0 w 2529840"/>
                <a:gd name="connsiteY8" fmla="*/ 287019 h 342900"/>
                <a:gd name="connsiteX9" fmla="*/ 0 w 2529840"/>
                <a:gd name="connsiteY9" fmla="*/ 63501 h 342900"/>
                <a:gd name="connsiteX0" fmla="*/ 0 w 2529840"/>
                <a:gd name="connsiteY0" fmla="*/ 55881 h 335280"/>
                <a:gd name="connsiteX1" fmla="*/ 55881 w 2529840"/>
                <a:gd name="connsiteY1" fmla="*/ 0 h 335280"/>
                <a:gd name="connsiteX2" fmla="*/ 1226820 w 2529840"/>
                <a:gd name="connsiteY2" fmla="*/ 121920 h 335280"/>
                <a:gd name="connsiteX3" fmla="*/ 2473959 w 2529840"/>
                <a:gd name="connsiteY3" fmla="*/ 0 h 335280"/>
                <a:gd name="connsiteX4" fmla="*/ 2529840 w 2529840"/>
                <a:gd name="connsiteY4" fmla="*/ 55881 h 335280"/>
                <a:gd name="connsiteX5" fmla="*/ 2529840 w 2529840"/>
                <a:gd name="connsiteY5" fmla="*/ 279399 h 335280"/>
                <a:gd name="connsiteX6" fmla="*/ 2473959 w 2529840"/>
                <a:gd name="connsiteY6" fmla="*/ 335280 h 335280"/>
                <a:gd name="connsiteX7" fmla="*/ 55881 w 2529840"/>
                <a:gd name="connsiteY7" fmla="*/ 335280 h 335280"/>
                <a:gd name="connsiteX8" fmla="*/ 0 w 2529840"/>
                <a:gd name="connsiteY8" fmla="*/ 279399 h 335280"/>
                <a:gd name="connsiteX9" fmla="*/ 0 w 2529840"/>
                <a:gd name="connsiteY9" fmla="*/ 55881 h 335280"/>
                <a:gd name="connsiteX0" fmla="*/ 0 w 2529840"/>
                <a:gd name="connsiteY0" fmla="*/ 55881 h 335280"/>
                <a:gd name="connsiteX1" fmla="*/ 55881 w 2529840"/>
                <a:gd name="connsiteY1" fmla="*/ 0 h 335280"/>
                <a:gd name="connsiteX2" fmla="*/ 1226820 w 2529840"/>
                <a:gd name="connsiteY2" fmla="*/ 121920 h 335280"/>
                <a:gd name="connsiteX3" fmla="*/ 2473959 w 2529840"/>
                <a:gd name="connsiteY3" fmla="*/ 0 h 335280"/>
                <a:gd name="connsiteX4" fmla="*/ 2529840 w 2529840"/>
                <a:gd name="connsiteY4" fmla="*/ 55881 h 335280"/>
                <a:gd name="connsiteX5" fmla="*/ 2529840 w 2529840"/>
                <a:gd name="connsiteY5" fmla="*/ 279399 h 335280"/>
                <a:gd name="connsiteX6" fmla="*/ 2473959 w 2529840"/>
                <a:gd name="connsiteY6" fmla="*/ 335280 h 335280"/>
                <a:gd name="connsiteX7" fmla="*/ 55881 w 2529840"/>
                <a:gd name="connsiteY7" fmla="*/ 335280 h 335280"/>
                <a:gd name="connsiteX8" fmla="*/ 0 w 2529840"/>
                <a:gd name="connsiteY8" fmla="*/ 279399 h 335280"/>
                <a:gd name="connsiteX9" fmla="*/ 0 w 2529840"/>
                <a:gd name="connsiteY9" fmla="*/ 55881 h 335280"/>
                <a:gd name="connsiteX0" fmla="*/ 0 w 2529840"/>
                <a:gd name="connsiteY0" fmla="*/ 55881 h 335280"/>
                <a:gd name="connsiteX1" fmla="*/ 55881 w 2529840"/>
                <a:gd name="connsiteY1" fmla="*/ 0 h 335280"/>
                <a:gd name="connsiteX2" fmla="*/ 1226820 w 2529840"/>
                <a:gd name="connsiteY2" fmla="*/ 83820 h 335280"/>
                <a:gd name="connsiteX3" fmla="*/ 2473959 w 2529840"/>
                <a:gd name="connsiteY3" fmla="*/ 0 h 335280"/>
                <a:gd name="connsiteX4" fmla="*/ 2529840 w 2529840"/>
                <a:gd name="connsiteY4" fmla="*/ 55881 h 335280"/>
                <a:gd name="connsiteX5" fmla="*/ 2529840 w 2529840"/>
                <a:gd name="connsiteY5" fmla="*/ 279399 h 335280"/>
                <a:gd name="connsiteX6" fmla="*/ 2473959 w 2529840"/>
                <a:gd name="connsiteY6" fmla="*/ 335280 h 335280"/>
                <a:gd name="connsiteX7" fmla="*/ 55881 w 2529840"/>
                <a:gd name="connsiteY7" fmla="*/ 335280 h 335280"/>
                <a:gd name="connsiteX8" fmla="*/ 0 w 2529840"/>
                <a:gd name="connsiteY8" fmla="*/ 279399 h 335280"/>
                <a:gd name="connsiteX9" fmla="*/ 0 w 2529840"/>
                <a:gd name="connsiteY9" fmla="*/ 55881 h 335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9840" h="335280">
                  <a:moveTo>
                    <a:pt x="0" y="55881"/>
                  </a:moveTo>
                  <a:cubicBezTo>
                    <a:pt x="0" y="25019"/>
                    <a:pt x="25019" y="0"/>
                    <a:pt x="55881" y="0"/>
                  </a:cubicBezTo>
                  <a:cubicBezTo>
                    <a:pt x="446194" y="40640"/>
                    <a:pt x="699347" y="12700"/>
                    <a:pt x="1226820" y="83820"/>
                  </a:cubicBezTo>
                  <a:lnTo>
                    <a:pt x="2473959" y="0"/>
                  </a:lnTo>
                  <a:cubicBezTo>
                    <a:pt x="2504821" y="0"/>
                    <a:pt x="2529840" y="25019"/>
                    <a:pt x="2529840" y="55881"/>
                  </a:cubicBezTo>
                  <a:lnTo>
                    <a:pt x="2529840" y="279399"/>
                  </a:lnTo>
                  <a:cubicBezTo>
                    <a:pt x="2529840" y="310261"/>
                    <a:pt x="2504821" y="335280"/>
                    <a:pt x="2473959" y="335280"/>
                  </a:cubicBezTo>
                  <a:lnTo>
                    <a:pt x="55881" y="335280"/>
                  </a:lnTo>
                  <a:cubicBezTo>
                    <a:pt x="25019" y="335280"/>
                    <a:pt x="0" y="310261"/>
                    <a:pt x="0" y="279399"/>
                  </a:cubicBezTo>
                  <a:lnTo>
                    <a:pt x="0" y="55881"/>
                  </a:lnTo>
                  <a:close/>
                </a:path>
              </a:pathLst>
            </a:custGeom>
            <a:solidFill>
              <a:srgbClr val="121212"/>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32" name="Google Shape;795;p106">
            <a:extLst>
              <a:ext uri="{FF2B5EF4-FFF2-40B4-BE49-F238E27FC236}">
                <a16:creationId xmlns:a16="http://schemas.microsoft.com/office/drawing/2014/main" id="{553DAE84-FAA0-48E0-9452-C9CB83A1C363}"/>
              </a:ext>
            </a:extLst>
          </p:cNvPr>
          <p:cNvSpPr>
            <a:spLocks noGrp="1" noRot="1" noMove="1" noResize="1" noEditPoints="1" noAdjustHandles="1" noChangeArrowheads="1" noChangeShapeType="1"/>
          </p:cNvSpPr>
          <p:nvPr/>
        </p:nvSpPr>
        <p:spPr>
          <a:xfrm>
            <a:off x="6079048" y="2369904"/>
            <a:ext cx="2052000" cy="2372284"/>
          </a:xfrm>
          <a:prstGeom prst="roundRect">
            <a:avLst>
              <a:gd name="adj" fmla="val 5511"/>
            </a:avLst>
          </a:prstGeom>
          <a:solidFill>
            <a:schemeClr val="bg1"/>
          </a:solidFill>
          <a:ln w="19050">
            <a:solidFill>
              <a:schemeClr val="bg1"/>
            </a:solidFill>
          </a:ln>
          <a:effectLst/>
        </p:spPr>
        <p:txBody>
          <a:bodyPr spcFirstLastPara="1" wrap="square" lIns="91425" tIns="91425" rIns="91425" bIns="91425" anchor="b" anchorCtr="0">
            <a:noAutofit/>
          </a:bodyPr>
          <a:lstStyle/>
          <a:p>
            <a:pPr algn="ctr"/>
            <a:r>
              <a:rPr lang="en-US" i="1" dirty="0">
                <a:solidFill>
                  <a:srgbClr val="121212"/>
                </a:solidFill>
                <a:latin typeface="+mn-lt"/>
                <a:ea typeface="Inter"/>
                <a:sym typeface="Inter"/>
              </a:rPr>
              <a:t>Bethany needs to regain access to her </a:t>
            </a:r>
            <a:r>
              <a:rPr lang="en-US" i="1" dirty="0" err="1">
                <a:solidFill>
                  <a:srgbClr val="121212"/>
                </a:solidFill>
                <a:latin typeface="+mn-lt"/>
                <a:ea typeface="Inter"/>
                <a:sym typeface="Inter"/>
              </a:rPr>
              <a:t>OnePay</a:t>
            </a:r>
            <a:r>
              <a:rPr lang="en-US" i="1" dirty="0">
                <a:solidFill>
                  <a:srgbClr val="121212"/>
                </a:solidFill>
                <a:latin typeface="+mn-lt"/>
                <a:ea typeface="Inter"/>
                <a:sym typeface="Inter"/>
              </a:rPr>
              <a:t> account. </a:t>
            </a:r>
          </a:p>
        </p:txBody>
      </p:sp>
      <p:grpSp>
        <p:nvGrpSpPr>
          <p:cNvPr id="25" name="Group 24">
            <a:extLst>
              <a:ext uri="{FF2B5EF4-FFF2-40B4-BE49-F238E27FC236}">
                <a16:creationId xmlns:a16="http://schemas.microsoft.com/office/drawing/2014/main" id="{5B5EA4C2-C389-4DDD-84F1-EC6E3821DA2B}"/>
              </a:ext>
            </a:extLst>
          </p:cNvPr>
          <p:cNvGrpSpPr>
            <a:grpSpLocks noGrp="1" noUngrp="1" noRot="1" noMove="1" noResize="1"/>
          </p:cNvGrpSpPr>
          <p:nvPr/>
        </p:nvGrpSpPr>
        <p:grpSpPr>
          <a:xfrm>
            <a:off x="3203676" y="2260644"/>
            <a:ext cx="2052000" cy="2626324"/>
            <a:chOff x="356585" y="2133624"/>
            <a:chExt cx="2052000" cy="2626324"/>
          </a:xfrm>
        </p:grpSpPr>
        <p:grpSp>
          <p:nvGrpSpPr>
            <p:cNvPr id="26" name="Group 25">
              <a:extLst>
                <a:ext uri="{FF2B5EF4-FFF2-40B4-BE49-F238E27FC236}">
                  <a16:creationId xmlns:a16="http://schemas.microsoft.com/office/drawing/2014/main" id="{79935E59-71ED-4390-99AE-7224A99463D9}"/>
                </a:ext>
              </a:extLst>
            </p:cNvPr>
            <p:cNvGrpSpPr>
              <a:grpSpLocks noGrp="1" noUngrp="1" noRot="1" noMove="1" noResize="1"/>
            </p:cNvGrpSpPr>
            <p:nvPr/>
          </p:nvGrpSpPr>
          <p:grpSpPr>
            <a:xfrm>
              <a:off x="384866" y="2133624"/>
              <a:ext cx="2023719" cy="2626324"/>
              <a:chOff x="384866" y="2133624"/>
              <a:chExt cx="2023719" cy="2626324"/>
            </a:xfrm>
          </p:grpSpPr>
          <p:sp>
            <p:nvSpPr>
              <p:cNvPr id="28" name="Rectangle: Rounded Corners 13">
                <a:extLst>
                  <a:ext uri="{FF2B5EF4-FFF2-40B4-BE49-F238E27FC236}">
                    <a16:creationId xmlns:a16="http://schemas.microsoft.com/office/drawing/2014/main" id="{5A5C2C19-C153-42DD-AE56-0A9E2A6C4A79}"/>
                  </a:ext>
                </a:extLst>
              </p:cNvPr>
              <p:cNvSpPr>
                <a:spLocks noGrp="1" noRot="1" noMove="1" noResize="1" noEditPoints="1" noAdjustHandles="1" noChangeArrowheads="1" noChangeShapeType="1"/>
              </p:cNvSpPr>
              <p:nvPr/>
            </p:nvSpPr>
            <p:spPr>
              <a:xfrm flipV="1">
                <a:off x="397908" y="4424668"/>
                <a:ext cx="2010677" cy="335280"/>
              </a:xfrm>
              <a:custGeom>
                <a:avLst/>
                <a:gdLst>
                  <a:gd name="connsiteX0" fmla="*/ 0 w 2529840"/>
                  <a:gd name="connsiteY0" fmla="*/ 55881 h 335280"/>
                  <a:gd name="connsiteX1" fmla="*/ 55881 w 2529840"/>
                  <a:gd name="connsiteY1" fmla="*/ 0 h 335280"/>
                  <a:gd name="connsiteX2" fmla="*/ 2473959 w 2529840"/>
                  <a:gd name="connsiteY2" fmla="*/ 0 h 335280"/>
                  <a:gd name="connsiteX3" fmla="*/ 2529840 w 2529840"/>
                  <a:gd name="connsiteY3" fmla="*/ 55881 h 335280"/>
                  <a:gd name="connsiteX4" fmla="*/ 2529840 w 2529840"/>
                  <a:gd name="connsiteY4" fmla="*/ 279399 h 335280"/>
                  <a:gd name="connsiteX5" fmla="*/ 2473959 w 2529840"/>
                  <a:gd name="connsiteY5" fmla="*/ 335280 h 335280"/>
                  <a:gd name="connsiteX6" fmla="*/ 55881 w 2529840"/>
                  <a:gd name="connsiteY6" fmla="*/ 335280 h 335280"/>
                  <a:gd name="connsiteX7" fmla="*/ 0 w 2529840"/>
                  <a:gd name="connsiteY7" fmla="*/ 279399 h 335280"/>
                  <a:gd name="connsiteX8" fmla="*/ 0 w 2529840"/>
                  <a:gd name="connsiteY8" fmla="*/ 55881 h 335280"/>
                  <a:gd name="connsiteX0" fmla="*/ 0 w 2529840"/>
                  <a:gd name="connsiteY0" fmla="*/ 63501 h 342900"/>
                  <a:gd name="connsiteX1" fmla="*/ 55881 w 2529840"/>
                  <a:gd name="connsiteY1" fmla="*/ 7620 h 342900"/>
                  <a:gd name="connsiteX2" fmla="*/ 1226820 w 2529840"/>
                  <a:gd name="connsiteY2" fmla="*/ 0 h 342900"/>
                  <a:gd name="connsiteX3" fmla="*/ 2473959 w 2529840"/>
                  <a:gd name="connsiteY3" fmla="*/ 7620 h 342900"/>
                  <a:gd name="connsiteX4" fmla="*/ 2529840 w 2529840"/>
                  <a:gd name="connsiteY4" fmla="*/ 63501 h 342900"/>
                  <a:gd name="connsiteX5" fmla="*/ 2529840 w 2529840"/>
                  <a:gd name="connsiteY5" fmla="*/ 287019 h 342900"/>
                  <a:gd name="connsiteX6" fmla="*/ 2473959 w 2529840"/>
                  <a:gd name="connsiteY6" fmla="*/ 342900 h 342900"/>
                  <a:gd name="connsiteX7" fmla="*/ 55881 w 2529840"/>
                  <a:gd name="connsiteY7" fmla="*/ 342900 h 342900"/>
                  <a:gd name="connsiteX8" fmla="*/ 0 w 2529840"/>
                  <a:gd name="connsiteY8" fmla="*/ 287019 h 342900"/>
                  <a:gd name="connsiteX9" fmla="*/ 0 w 2529840"/>
                  <a:gd name="connsiteY9" fmla="*/ 63501 h 342900"/>
                  <a:gd name="connsiteX0" fmla="*/ 0 w 2529840"/>
                  <a:gd name="connsiteY0" fmla="*/ 55881 h 335280"/>
                  <a:gd name="connsiteX1" fmla="*/ 55881 w 2529840"/>
                  <a:gd name="connsiteY1" fmla="*/ 0 h 335280"/>
                  <a:gd name="connsiteX2" fmla="*/ 1226820 w 2529840"/>
                  <a:gd name="connsiteY2" fmla="*/ 121920 h 335280"/>
                  <a:gd name="connsiteX3" fmla="*/ 2473959 w 2529840"/>
                  <a:gd name="connsiteY3" fmla="*/ 0 h 335280"/>
                  <a:gd name="connsiteX4" fmla="*/ 2529840 w 2529840"/>
                  <a:gd name="connsiteY4" fmla="*/ 55881 h 335280"/>
                  <a:gd name="connsiteX5" fmla="*/ 2529840 w 2529840"/>
                  <a:gd name="connsiteY5" fmla="*/ 279399 h 335280"/>
                  <a:gd name="connsiteX6" fmla="*/ 2473959 w 2529840"/>
                  <a:gd name="connsiteY6" fmla="*/ 335280 h 335280"/>
                  <a:gd name="connsiteX7" fmla="*/ 55881 w 2529840"/>
                  <a:gd name="connsiteY7" fmla="*/ 335280 h 335280"/>
                  <a:gd name="connsiteX8" fmla="*/ 0 w 2529840"/>
                  <a:gd name="connsiteY8" fmla="*/ 279399 h 335280"/>
                  <a:gd name="connsiteX9" fmla="*/ 0 w 2529840"/>
                  <a:gd name="connsiteY9" fmla="*/ 55881 h 335280"/>
                  <a:gd name="connsiteX0" fmla="*/ 0 w 2529840"/>
                  <a:gd name="connsiteY0" fmla="*/ 55881 h 335280"/>
                  <a:gd name="connsiteX1" fmla="*/ 55881 w 2529840"/>
                  <a:gd name="connsiteY1" fmla="*/ 0 h 335280"/>
                  <a:gd name="connsiteX2" fmla="*/ 1226820 w 2529840"/>
                  <a:gd name="connsiteY2" fmla="*/ 121920 h 335280"/>
                  <a:gd name="connsiteX3" fmla="*/ 2473959 w 2529840"/>
                  <a:gd name="connsiteY3" fmla="*/ 0 h 335280"/>
                  <a:gd name="connsiteX4" fmla="*/ 2529840 w 2529840"/>
                  <a:gd name="connsiteY4" fmla="*/ 55881 h 335280"/>
                  <a:gd name="connsiteX5" fmla="*/ 2529840 w 2529840"/>
                  <a:gd name="connsiteY5" fmla="*/ 279399 h 335280"/>
                  <a:gd name="connsiteX6" fmla="*/ 2473959 w 2529840"/>
                  <a:gd name="connsiteY6" fmla="*/ 335280 h 335280"/>
                  <a:gd name="connsiteX7" fmla="*/ 55881 w 2529840"/>
                  <a:gd name="connsiteY7" fmla="*/ 335280 h 335280"/>
                  <a:gd name="connsiteX8" fmla="*/ 0 w 2529840"/>
                  <a:gd name="connsiteY8" fmla="*/ 279399 h 335280"/>
                  <a:gd name="connsiteX9" fmla="*/ 0 w 2529840"/>
                  <a:gd name="connsiteY9" fmla="*/ 55881 h 335280"/>
                  <a:gd name="connsiteX0" fmla="*/ 0 w 2529840"/>
                  <a:gd name="connsiteY0" fmla="*/ 55881 h 335280"/>
                  <a:gd name="connsiteX1" fmla="*/ 55881 w 2529840"/>
                  <a:gd name="connsiteY1" fmla="*/ 0 h 335280"/>
                  <a:gd name="connsiteX2" fmla="*/ 1226820 w 2529840"/>
                  <a:gd name="connsiteY2" fmla="*/ 83820 h 335280"/>
                  <a:gd name="connsiteX3" fmla="*/ 2473959 w 2529840"/>
                  <a:gd name="connsiteY3" fmla="*/ 0 h 335280"/>
                  <a:gd name="connsiteX4" fmla="*/ 2529840 w 2529840"/>
                  <a:gd name="connsiteY4" fmla="*/ 55881 h 335280"/>
                  <a:gd name="connsiteX5" fmla="*/ 2529840 w 2529840"/>
                  <a:gd name="connsiteY5" fmla="*/ 279399 h 335280"/>
                  <a:gd name="connsiteX6" fmla="*/ 2473959 w 2529840"/>
                  <a:gd name="connsiteY6" fmla="*/ 335280 h 335280"/>
                  <a:gd name="connsiteX7" fmla="*/ 55881 w 2529840"/>
                  <a:gd name="connsiteY7" fmla="*/ 335280 h 335280"/>
                  <a:gd name="connsiteX8" fmla="*/ 0 w 2529840"/>
                  <a:gd name="connsiteY8" fmla="*/ 279399 h 335280"/>
                  <a:gd name="connsiteX9" fmla="*/ 0 w 2529840"/>
                  <a:gd name="connsiteY9" fmla="*/ 55881 h 335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9840" h="335280">
                    <a:moveTo>
                      <a:pt x="0" y="55881"/>
                    </a:moveTo>
                    <a:cubicBezTo>
                      <a:pt x="0" y="25019"/>
                      <a:pt x="25019" y="0"/>
                      <a:pt x="55881" y="0"/>
                    </a:cubicBezTo>
                    <a:cubicBezTo>
                      <a:pt x="446194" y="40640"/>
                      <a:pt x="699347" y="12700"/>
                      <a:pt x="1226820" y="83820"/>
                    </a:cubicBezTo>
                    <a:lnTo>
                      <a:pt x="2473959" y="0"/>
                    </a:lnTo>
                    <a:cubicBezTo>
                      <a:pt x="2504821" y="0"/>
                      <a:pt x="2529840" y="25019"/>
                      <a:pt x="2529840" y="55881"/>
                    </a:cubicBezTo>
                    <a:lnTo>
                      <a:pt x="2529840" y="279399"/>
                    </a:lnTo>
                    <a:cubicBezTo>
                      <a:pt x="2529840" y="310261"/>
                      <a:pt x="2504821" y="335280"/>
                      <a:pt x="2473959" y="335280"/>
                    </a:cubicBezTo>
                    <a:lnTo>
                      <a:pt x="55881" y="335280"/>
                    </a:lnTo>
                    <a:cubicBezTo>
                      <a:pt x="25019" y="335280"/>
                      <a:pt x="0" y="310261"/>
                      <a:pt x="0" y="279399"/>
                    </a:cubicBezTo>
                    <a:lnTo>
                      <a:pt x="0" y="55881"/>
                    </a:lnTo>
                    <a:close/>
                  </a:path>
                </a:pathLst>
              </a:custGeom>
              <a:solidFill>
                <a:srgbClr val="121212"/>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Rectangle: Rounded Corners 13">
                <a:extLst>
                  <a:ext uri="{FF2B5EF4-FFF2-40B4-BE49-F238E27FC236}">
                    <a16:creationId xmlns:a16="http://schemas.microsoft.com/office/drawing/2014/main" id="{04131BBE-C377-46A3-966E-74540815A49C}"/>
                  </a:ext>
                </a:extLst>
              </p:cNvPr>
              <p:cNvSpPr>
                <a:spLocks noGrp="1" noRot="1" noMove="1" noResize="1" noEditPoints="1" noAdjustHandles="1" noChangeArrowheads="1" noChangeShapeType="1"/>
              </p:cNvSpPr>
              <p:nvPr/>
            </p:nvSpPr>
            <p:spPr>
              <a:xfrm>
                <a:off x="384866" y="2133624"/>
                <a:ext cx="2010677" cy="335280"/>
              </a:xfrm>
              <a:custGeom>
                <a:avLst/>
                <a:gdLst>
                  <a:gd name="connsiteX0" fmla="*/ 0 w 2529840"/>
                  <a:gd name="connsiteY0" fmla="*/ 55881 h 335280"/>
                  <a:gd name="connsiteX1" fmla="*/ 55881 w 2529840"/>
                  <a:gd name="connsiteY1" fmla="*/ 0 h 335280"/>
                  <a:gd name="connsiteX2" fmla="*/ 2473959 w 2529840"/>
                  <a:gd name="connsiteY2" fmla="*/ 0 h 335280"/>
                  <a:gd name="connsiteX3" fmla="*/ 2529840 w 2529840"/>
                  <a:gd name="connsiteY3" fmla="*/ 55881 h 335280"/>
                  <a:gd name="connsiteX4" fmla="*/ 2529840 w 2529840"/>
                  <a:gd name="connsiteY4" fmla="*/ 279399 h 335280"/>
                  <a:gd name="connsiteX5" fmla="*/ 2473959 w 2529840"/>
                  <a:gd name="connsiteY5" fmla="*/ 335280 h 335280"/>
                  <a:gd name="connsiteX6" fmla="*/ 55881 w 2529840"/>
                  <a:gd name="connsiteY6" fmla="*/ 335280 h 335280"/>
                  <a:gd name="connsiteX7" fmla="*/ 0 w 2529840"/>
                  <a:gd name="connsiteY7" fmla="*/ 279399 h 335280"/>
                  <a:gd name="connsiteX8" fmla="*/ 0 w 2529840"/>
                  <a:gd name="connsiteY8" fmla="*/ 55881 h 335280"/>
                  <a:gd name="connsiteX0" fmla="*/ 0 w 2529840"/>
                  <a:gd name="connsiteY0" fmla="*/ 63501 h 342900"/>
                  <a:gd name="connsiteX1" fmla="*/ 55881 w 2529840"/>
                  <a:gd name="connsiteY1" fmla="*/ 7620 h 342900"/>
                  <a:gd name="connsiteX2" fmla="*/ 1226820 w 2529840"/>
                  <a:gd name="connsiteY2" fmla="*/ 0 h 342900"/>
                  <a:gd name="connsiteX3" fmla="*/ 2473959 w 2529840"/>
                  <a:gd name="connsiteY3" fmla="*/ 7620 h 342900"/>
                  <a:gd name="connsiteX4" fmla="*/ 2529840 w 2529840"/>
                  <a:gd name="connsiteY4" fmla="*/ 63501 h 342900"/>
                  <a:gd name="connsiteX5" fmla="*/ 2529840 w 2529840"/>
                  <a:gd name="connsiteY5" fmla="*/ 287019 h 342900"/>
                  <a:gd name="connsiteX6" fmla="*/ 2473959 w 2529840"/>
                  <a:gd name="connsiteY6" fmla="*/ 342900 h 342900"/>
                  <a:gd name="connsiteX7" fmla="*/ 55881 w 2529840"/>
                  <a:gd name="connsiteY7" fmla="*/ 342900 h 342900"/>
                  <a:gd name="connsiteX8" fmla="*/ 0 w 2529840"/>
                  <a:gd name="connsiteY8" fmla="*/ 287019 h 342900"/>
                  <a:gd name="connsiteX9" fmla="*/ 0 w 2529840"/>
                  <a:gd name="connsiteY9" fmla="*/ 63501 h 342900"/>
                  <a:gd name="connsiteX0" fmla="*/ 0 w 2529840"/>
                  <a:gd name="connsiteY0" fmla="*/ 55881 h 335280"/>
                  <a:gd name="connsiteX1" fmla="*/ 55881 w 2529840"/>
                  <a:gd name="connsiteY1" fmla="*/ 0 h 335280"/>
                  <a:gd name="connsiteX2" fmla="*/ 1226820 w 2529840"/>
                  <a:gd name="connsiteY2" fmla="*/ 121920 h 335280"/>
                  <a:gd name="connsiteX3" fmla="*/ 2473959 w 2529840"/>
                  <a:gd name="connsiteY3" fmla="*/ 0 h 335280"/>
                  <a:gd name="connsiteX4" fmla="*/ 2529840 w 2529840"/>
                  <a:gd name="connsiteY4" fmla="*/ 55881 h 335280"/>
                  <a:gd name="connsiteX5" fmla="*/ 2529840 w 2529840"/>
                  <a:gd name="connsiteY5" fmla="*/ 279399 h 335280"/>
                  <a:gd name="connsiteX6" fmla="*/ 2473959 w 2529840"/>
                  <a:gd name="connsiteY6" fmla="*/ 335280 h 335280"/>
                  <a:gd name="connsiteX7" fmla="*/ 55881 w 2529840"/>
                  <a:gd name="connsiteY7" fmla="*/ 335280 h 335280"/>
                  <a:gd name="connsiteX8" fmla="*/ 0 w 2529840"/>
                  <a:gd name="connsiteY8" fmla="*/ 279399 h 335280"/>
                  <a:gd name="connsiteX9" fmla="*/ 0 w 2529840"/>
                  <a:gd name="connsiteY9" fmla="*/ 55881 h 335280"/>
                  <a:gd name="connsiteX0" fmla="*/ 0 w 2529840"/>
                  <a:gd name="connsiteY0" fmla="*/ 55881 h 335280"/>
                  <a:gd name="connsiteX1" fmla="*/ 55881 w 2529840"/>
                  <a:gd name="connsiteY1" fmla="*/ 0 h 335280"/>
                  <a:gd name="connsiteX2" fmla="*/ 1226820 w 2529840"/>
                  <a:gd name="connsiteY2" fmla="*/ 121920 h 335280"/>
                  <a:gd name="connsiteX3" fmla="*/ 2473959 w 2529840"/>
                  <a:gd name="connsiteY3" fmla="*/ 0 h 335280"/>
                  <a:gd name="connsiteX4" fmla="*/ 2529840 w 2529840"/>
                  <a:gd name="connsiteY4" fmla="*/ 55881 h 335280"/>
                  <a:gd name="connsiteX5" fmla="*/ 2529840 w 2529840"/>
                  <a:gd name="connsiteY5" fmla="*/ 279399 h 335280"/>
                  <a:gd name="connsiteX6" fmla="*/ 2473959 w 2529840"/>
                  <a:gd name="connsiteY6" fmla="*/ 335280 h 335280"/>
                  <a:gd name="connsiteX7" fmla="*/ 55881 w 2529840"/>
                  <a:gd name="connsiteY7" fmla="*/ 335280 h 335280"/>
                  <a:gd name="connsiteX8" fmla="*/ 0 w 2529840"/>
                  <a:gd name="connsiteY8" fmla="*/ 279399 h 335280"/>
                  <a:gd name="connsiteX9" fmla="*/ 0 w 2529840"/>
                  <a:gd name="connsiteY9" fmla="*/ 55881 h 335280"/>
                  <a:gd name="connsiteX0" fmla="*/ 0 w 2529840"/>
                  <a:gd name="connsiteY0" fmla="*/ 55881 h 335280"/>
                  <a:gd name="connsiteX1" fmla="*/ 55881 w 2529840"/>
                  <a:gd name="connsiteY1" fmla="*/ 0 h 335280"/>
                  <a:gd name="connsiteX2" fmla="*/ 1226820 w 2529840"/>
                  <a:gd name="connsiteY2" fmla="*/ 83820 h 335280"/>
                  <a:gd name="connsiteX3" fmla="*/ 2473959 w 2529840"/>
                  <a:gd name="connsiteY3" fmla="*/ 0 h 335280"/>
                  <a:gd name="connsiteX4" fmla="*/ 2529840 w 2529840"/>
                  <a:gd name="connsiteY4" fmla="*/ 55881 h 335280"/>
                  <a:gd name="connsiteX5" fmla="*/ 2529840 w 2529840"/>
                  <a:gd name="connsiteY5" fmla="*/ 279399 h 335280"/>
                  <a:gd name="connsiteX6" fmla="*/ 2473959 w 2529840"/>
                  <a:gd name="connsiteY6" fmla="*/ 335280 h 335280"/>
                  <a:gd name="connsiteX7" fmla="*/ 55881 w 2529840"/>
                  <a:gd name="connsiteY7" fmla="*/ 335280 h 335280"/>
                  <a:gd name="connsiteX8" fmla="*/ 0 w 2529840"/>
                  <a:gd name="connsiteY8" fmla="*/ 279399 h 335280"/>
                  <a:gd name="connsiteX9" fmla="*/ 0 w 2529840"/>
                  <a:gd name="connsiteY9" fmla="*/ 55881 h 335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9840" h="335280">
                    <a:moveTo>
                      <a:pt x="0" y="55881"/>
                    </a:moveTo>
                    <a:cubicBezTo>
                      <a:pt x="0" y="25019"/>
                      <a:pt x="25019" y="0"/>
                      <a:pt x="55881" y="0"/>
                    </a:cubicBezTo>
                    <a:cubicBezTo>
                      <a:pt x="446194" y="40640"/>
                      <a:pt x="699347" y="12700"/>
                      <a:pt x="1226820" y="83820"/>
                    </a:cubicBezTo>
                    <a:lnTo>
                      <a:pt x="2473959" y="0"/>
                    </a:lnTo>
                    <a:cubicBezTo>
                      <a:pt x="2504821" y="0"/>
                      <a:pt x="2529840" y="25019"/>
                      <a:pt x="2529840" y="55881"/>
                    </a:cubicBezTo>
                    <a:lnTo>
                      <a:pt x="2529840" y="279399"/>
                    </a:lnTo>
                    <a:cubicBezTo>
                      <a:pt x="2529840" y="310261"/>
                      <a:pt x="2504821" y="335280"/>
                      <a:pt x="2473959" y="335280"/>
                    </a:cubicBezTo>
                    <a:lnTo>
                      <a:pt x="55881" y="335280"/>
                    </a:lnTo>
                    <a:cubicBezTo>
                      <a:pt x="25019" y="335280"/>
                      <a:pt x="0" y="310261"/>
                      <a:pt x="0" y="279399"/>
                    </a:cubicBezTo>
                    <a:lnTo>
                      <a:pt x="0" y="55881"/>
                    </a:lnTo>
                    <a:close/>
                  </a:path>
                </a:pathLst>
              </a:custGeom>
              <a:solidFill>
                <a:srgbClr val="121212"/>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27" name="Google Shape;795;p106">
              <a:extLst>
                <a:ext uri="{FF2B5EF4-FFF2-40B4-BE49-F238E27FC236}">
                  <a16:creationId xmlns:a16="http://schemas.microsoft.com/office/drawing/2014/main" id="{9874EB4C-0C8F-46E5-A4AE-C0D29DAD618E}"/>
                </a:ext>
              </a:extLst>
            </p:cNvPr>
            <p:cNvSpPr>
              <a:spLocks noGrp="1" noRot="1" noMove="1" noResize="1" noEditPoints="1" noAdjustHandles="1" noChangeArrowheads="1" noChangeShapeType="1"/>
            </p:cNvSpPr>
            <p:nvPr/>
          </p:nvSpPr>
          <p:spPr>
            <a:xfrm>
              <a:off x="356585" y="2242884"/>
              <a:ext cx="2052000" cy="2372284"/>
            </a:xfrm>
            <a:prstGeom prst="roundRect">
              <a:avLst>
                <a:gd name="adj" fmla="val 5511"/>
              </a:avLst>
            </a:prstGeom>
            <a:solidFill>
              <a:schemeClr val="bg1"/>
            </a:solidFill>
            <a:ln w="19050">
              <a:solidFill>
                <a:schemeClr val="bg1"/>
              </a:solidFill>
            </a:ln>
            <a:effectLst/>
          </p:spPr>
          <p:txBody>
            <a:bodyPr spcFirstLastPara="1" wrap="square" lIns="91425" tIns="91425" rIns="91425" bIns="91425" anchor="b" anchorCtr="0">
              <a:noAutofit/>
            </a:bodyPr>
            <a:lstStyle/>
            <a:p>
              <a:pPr algn="ctr"/>
              <a:r>
                <a:rPr lang="en-US" i="1" dirty="0">
                  <a:solidFill>
                    <a:srgbClr val="121212"/>
                  </a:solidFill>
                  <a:latin typeface="+mn-lt"/>
                  <a:ea typeface="Inter"/>
                  <a:sym typeface="Inter"/>
                </a:rPr>
                <a:t>Bob notices several instant transfers and requests a refund</a:t>
              </a:r>
              <a:r>
                <a:rPr lang="en-US" i="1" dirty="0">
                  <a:solidFill>
                    <a:srgbClr val="121212"/>
                  </a:solidFill>
                  <a:latin typeface="Inter"/>
                  <a:ea typeface="Inter"/>
                  <a:sym typeface="Inter"/>
                </a:rPr>
                <a:t>.</a:t>
              </a:r>
              <a:endParaRPr lang="en-US" i="1" dirty="0">
                <a:solidFill>
                  <a:srgbClr val="121212"/>
                </a:solidFill>
                <a:latin typeface="+mn-lt"/>
                <a:ea typeface="Inter"/>
                <a:sym typeface="Inter"/>
              </a:endParaRPr>
            </a:p>
          </p:txBody>
        </p:sp>
      </p:grpSp>
      <p:sp>
        <p:nvSpPr>
          <p:cNvPr id="774" name="Google Shape;774;p105">
            <a:extLst>
              <a:ext uri="{FF2B5EF4-FFF2-40B4-BE49-F238E27FC236}">
                <a16:creationId xmlns:a16="http://schemas.microsoft.com/office/drawing/2014/main" id="{665B8B48-E6BB-F0EE-2694-6F8C49A3C32D}"/>
              </a:ext>
            </a:extLst>
          </p:cNvPr>
          <p:cNvSpPr>
            <a:spLocks noGrp="1" noRot="1" noMove="1" noResize="1" noEditPoints="1" noAdjustHandles="1" noChangeArrowheads="1" noChangeShapeType="1"/>
          </p:cNvSpPr>
          <p:nvPr/>
        </p:nvSpPr>
        <p:spPr>
          <a:xfrm>
            <a:off x="2936771" y="1188000"/>
            <a:ext cx="1014825" cy="291900"/>
          </a:xfrm>
          <a:prstGeom prst="roundRect">
            <a:avLst>
              <a:gd name="adj" fmla="val 16667"/>
            </a:avLst>
          </a:prstGeom>
          <a:noFill/>
          <a:ln w="9525" cap="flat" cmpd="sng">
            <a:solidFill>
              <a:srgbClr val="12121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IN" sz="800">
                <a:latin typeface="+mn-lt"/>
                <a:ea typeface="Inter"/>
                <a:cs typeface="Inter"/>
                <a:sym typeface="Inter"/>
              </a:rPr>
              <a:t>10 points</a:t>
            </a:r>
          </a:p>
        </p:txBody>
      </p:sp>
      <p:sp>
        <p:nvSpPr>
          <p:cNvPr id="775" name="Google Shape;775;p105">
            <a:extLst>
              <a:ext uri="{FF2B5EF4-FFF2-40B4-BE49-F238E27FC236}">
                <a16:creationId xmlns:a16="http://schemas.microsoft.com/office/drawing/2014/main" id="{720D3F8F-2415-B787-897C-B02D8AEC0BD9}"/>
              </a:ext>
            </a:extLst>
          </p:cNvPr>
          <p:cNvSpPr>
            <a:spLocks noGrp="1" noRot="1" noMove="1" noResize="1" noEditPoints="1" noAdjustHandles="1" noChangeArrowheads="1" noChangeShapeType="1"/>
          </p:cNvSpPr>
          <p:nvPr/>
        </p:nvSpPr>
        <p:spPr>
          <a:xfrm>
            <a:off x="360000" y="1188000"/>
            <a:ext cx="1014825" cy="291900"/>
          </a:xfrm>
          <a:prstGeom prst="roundRect">
            <a:avLst>
              <a:gd name="adj" fmla="val 16667"/>
            </a:avLst>
          </a:prstGeom>
          <a:noFill/>
          <a:ln w="9525" cap="flat" cmpd="sng">
            <a:solidFill>
              <a:srgbClr val="12121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IN" sz="800" dirty="0">
                <a:latin typeface="+mn-lt"/>
                <a:ea typeface="Inter"/>
                <a:cs typeface="Inter"/>
                <a:sym typeface="Inter"/>
              </a:rPr>
              <a:t>30 minutes</a:t>
            </a:r>
          </a:p>
        </p:txBody>
      </p:sp>
      <p:sp>
        <p:nvSpPr>
          <p:cNvPr id="780" name="Google Shape;780;p105">
            <a:extLst>
              <a:ext uri="{FF2B5EF4-FFF2-40B4-BE49-F238E27FC236}">
                <a16:creationId xmlns:a16="http://schemas.microsoft.com/office/drawing/2014/main" id="{4F26B039-CC98-55E0-9D62-F09AC45CCD8D}"/>
              </a:ext>
            </a:extLst>
          </p:cNvPr>
          <p:cNvSpPr>
            <a:spLocks noGrp="1" noRot="1" noMove="1" noResize="1" noEditPoints="1" noAdjustHandles="1" noChangeArrowheads="1" noChangeShapeType="1"/>
          </p:cNvSpPr>
          <p:nvPr/>
        </p:nvSpPr>
        <p:spPr>
          <a:xfrm>
            <a:off x="1475920" y="1188000"/>
            <a:ext cx="1337455" cy="291900"/>
          </a:xfrm>
          <a:prstGeom prst="roundRect">
            <a:avLst>
              <a:gd name="adj" fmla="val 16667"/>
            </a:avLst>
          </a:prstGeom>
          <a:noFill/>
          <a:ln w="9525" cap="flat" cmpd="sng">
            <a:solidFill>
              <a:srgbClr val="12121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IN" sz="800">
                <a:latin typeface="+mn-lt"/>
                <a:ea typeface="Inter"/>
                <a:cs typeface="Inter"/>
                <a:sym typeface="Inter"/>
              </a:rPr>
              <a:t>Leaderboard Activity</a:t>
            </a:r>
          </a:p>
        </p:txBody>
      </p:sp>
      <p:sp>
        <p:nvSpPr>
          <p:cNvPr id="783" name="Google Shape;783;p105">
            <a:extLst>
              <a:ext uri="{FF2B5EF4-FFF2-40B4-BE49-F238E27FC236}">
                <a16:creationId xmlns:a16="http://schemas.microsoft.com/office/drawing/2014/main" id="{D7086C48-E463-8C5F-F787-E40CA7347E56}"/>
              </a:ext>
            </a:extLst>
          </p:cNvPr>
          <p:cNvSpPr>
            <a:spLocks noGrp="1" noRot="1" noMove="1" noResize="1" noEditPoints="1" noAdjustHandles="1" noChangeArrowheads="1" noChangeShapeType="1"/>
          </p:cNvSpPr>
          <p:nvPr/>
        </p:nvSpPr>
        <p:spPr>
          <a:xfrm>
            <a:off x="252000" y="1656000"/>
            <a:ext cx="8282590" cy="646465"/>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US" sz="1600">
                <a:solidFill>
                  <a:srgbClr val="121212"/>
                </a:solidFill>
                <a:latin typeface="+mn-lt"/>
                <a:ea typeface="Inter"/>
                <a:cs typeface="Inter"/>
                <a:sym typeface="Inter"/>
              </a:rPr>
              <a:t>Analyze the assigned scenario and act it out using the specified emotion.</a:t>
            </a:r>
          </a:p>
        </p:txBody>
      </p:sp>
      <p:sp>
        <p:nvSpPr>
          <p:cNvPr id="3" name="Text Placeholder 2">
            <a:extLst>
              <a:ext uri="{FF2B5EF4-FFF2-40B4-BE49-F238E27FC236}">
                <a16:creationId xmlns:a16="http://schemas.microsoft.com/office/drawing/2014/main" id="{E642C3BE-A436-51EC-0E92-F9232AF2E93D}"/>
              </a:ext>
            </a:extLst>
          </p:cNvPr>
          <p:cNvSpPr>
            <a:spLocks noGrp="1" noRot="1" noMove="1" noResize="1" noEditPoints="1" noAdjustHandles="1" noChangeArrowheads="1" noChangeShapeType="1"/>
          </p:cNvSpPr>
          <p:nvPr>
            <p:ph type="body" sz="quarter" idx="16"/>
          </p:nvPr>
        </p:nvSpPr>
        <p:spPr/>
        <p:txBody>
          <a:bodyPr/>
          <a:lstStyle/>
          <a:p>
            <a:pPr marL="0" indent="0">
              <a:buNone/>
            </a:pPr>
            <a:r>
              <a:rPr lang="en-IN" dirty="0"/>
              <a:t>Role-Play: Understanding Customer Emotions</a:t>
            </a:r>
          </a:p>
        </p:txBody>
      </p:sp>
      <p:sp>
        <p:nvSpPr>
          <p:cNvPr id="2" name="Title 1">
            <a:extLst>
              <a:ext uri="{FF2B5EF4-FFF2-40B4-BE49-F238E27FC236}">
                <a16:creationId xmlns:a16="http://schemas.microsoft.com/office/drawing/2014/main" id="{3804BB5E-C75E-C328-EE49-C58D9C6FEC10}"/>
              </a:ext>
            </a:extLst>
          </p:cNvPr>
          <p:cNvSpPr>
            <a:spLocks noGrp="1" noRot="1" noMove="1" noResize="1" noEditPoints="1" noAdjustHandles="1" noChangeArrowheads="1" noChangeShapeType="1"/>
          </p:cNvSpPr>
          <p:nvPr>
            <p:ph type="title"/>
          </p:nvPr>
        </p:nvSpPr>
        <p:spPr>
          <a:noFill/>
          <a:ln>
            <a:noFill/>
          </a:ln>
        </p:spPr>
        <p:txBody>
          <a:bodyPr spcFirstLastPara="1" wrap="square" lIns="90000" tIns="91425" rIns="91425" bIns="91425" anchor="t" anchorCtr="0">
            <a:noAutofit/>
          </a:bodyPr>
          <a:lstStyle/>
          <a:p>
            <a:r>
              <a:rPr lang="en-IN" dirty="0"/>
              <a:t>Activity</a:t>
            </a:r>
            <a:endParaRPr lang="en-IN" strike="sngStrike" dirty="0"/>
          </a:p>
        </p:txBody>
      </p:sp>
      <p:grpSp>
        <p:nvGrpSpPr>
          <p:cNvPr id="8" name="Group 7">
            <a:extLst>
              <a:ext uri="{FF2B5EF4-FFF2-40B4-BE49-F238E27FC236}">
                <a16:creationId xmlns:a16="http://schemas.microsoft.com/office/drawing/2014/main" id="{2A0B1CF4-1C77-4B75-9FF5-248984B0A0DB}"/>
              </a:ext>
            </a:extLst>
          </p:cNvPr>
          <p:cNvGrpSpPr>
            <a:grpSpLocks noGrp="1" noUngrp="1" noRot="1" noMove="1" noResize="1"/>
          </p:cNvGrpSpPr>
          <p:nvPr/>
        </p:nvGrpSpPr>
        <p:grpSpPr>
          <a:xfrm>
            <a:off x="356585" y="2260644"/>
            <a:ext cx="2052000" cy="2626324"/>
            <a:chOff x="356585" y="2133624"/>
            <a:chExt cx="2052000" cy="2626324"/>
          </a:xfrm>
        </p:grpSpPr>
        <p:grpSp>
          <p:nvGrpSpPr>
            <p:cNvPr id="6" name="Group 5">
              <a:extLst>
                <a:ext uri="{FF2B5EF4-FFF2-40B4-BE49-F238E27FC236}">
                  <a16:creationId xmlns:a16="http://schemas.microsoft.com/office/drawing/2014/main" id="{0F7A29F5-644D-4C16-938B-0956EDC2B043}"/>
                </a:ext>
              </a:extLst>
            </p:cNvPr>
            <p:cNvGrpSpPr>
              <a:grpSpLocks noGrp="1" noUngrp="1" noRot="1" noMove="1" noResize="1"/>
            </p:cNvGrpSpPr>
            <p:nvPr/>
          </p:nvGrpSpPr>
          <p:grpSpPr>
            <a:xfrm>
              <a:off x="384866" y="2133624"/>
              <a:ext cx="2023719" cy="2626324"/>
              <a:chOff x="384866" y="2133624"/>
              <a:chExt cx="2023719" cy="2626324"/>
            </a:xfrm>
          </p:grpSpPr>
          <p:sp>
            <p:nvSpPr>
              <p:cNvPr id="24" name="Rectangle: Rounded Corners 13">
                <a:extLst>
                  <a:ext uri="{FF2B5EF4-FFF2-40B4-BE49-F238E27FC236}">
                    <a16:creationId xmlns:a16="http://schemas.microsoft.com/office/drawing/2014/main" id="{C57C2B05-4883-4EB6-A4EF-45A06081D7B8}"/>
                  </a:ext>
                </a:extLst>
              </p:cNvPr>
              <p:cNvSpPr>
                <a:spLocks noGrp="1" noRot="1" noMove="1" noResize="1" noEditPoints="1" noAdjustHandles="1" noChangeArrowheads="1" noChangeShapeType="1"/>
              </p:cNvSpPr>
              <p:nvPr/>
            </p:nvSpPr>
            <p:spPr>
              <a:xfrm flipV="1">
                <a:off x="397908" y="4424668"/>
                <a:ext cx="2010677" cy="335280"/>
              </a:xfrm>
              <a:custGeom>
                <a:avLst/>
                <a:gdLst>
                  <a:gd name="connsiteX0" fmla="*/ 0 w 2529840"/>
                  <a:gd name="connsiteY0" fmla="*/ 55881 h 335280"/>
                  <a:gd name="connsiteX1" fmla="*/ 55881 w 2529840"/>
                  <a:gd name="connsiteY1" fmla="*/ 0 h 335280"/>
                  <a:gd name="connsiteX2" fmla="*/ 2473959 w 2529840"/>
                  <a:gd name="connsiteY2" fmla="*/ 0 h 335280"/>
                  <a:gd name="connsiteX3" fmla="*/ 2529840 w 2529840"/>
                  <a:gd name="connsiteY3" fmla="*/ 55881 h 335280"/>
                  <a:gd name="connsiteX4" fmla="*/ 2529840 w 2529840"/>
                  <a:gd name="connsiteY4" fmla="*/ 279399 h 335280"/>
                  <a:gd name="connsiteX5" fmla="*/ 2473959 w 2529840"/>
                  <a:gd name="connsiteY5" fmla="*/ 335280 h 335280"/>
                  <a:gd name="connsiteX6" fmla="*/ 55881 w 2529840"/>
                  <a:gd name="connsiteY6" fmla="*/ 335280 h 335280"/>
                  <a:gd name="connsiteX7" fmla="*/ 0 w 2529840"/>
                  <a:gd name="connsiteY7" fmla="*/ 279399 h 335280"/>
                  <a:gd name="connsiteX8" fmla="*/ 0 w 2529840"/>
                  <a:gd name="connsiteY8" fmla="*/ 55881 h 335280"/>
                  <a:gd name="connsiteX0" fmla="*/ 0 w 2529840"/>
                  <a:gd name="connsiteY0" fmla="*/ 63501 h 342900"/>
                  <a:gd name="connsiteX1" fmla="*/ 55881 w 2529840"/>
                  <a:gd name="connsiteY1" fmla="*/ 7620 h 342900"/>
                  <a:gd name="connsiteX2" fmla="*/ 1226820 w 2529840"/>
                  <a:gd name="connsiteY2" fmla="*/ 0 h 342900"/>
                  <a:gd name="connsiteX3" fmla="*/ 2473959 w 2529840"/>
                  <a:gd name="connsiteY3" fmla="*/ 7620 h 342900"/>
                  <a:gd name="connsiteX4" fmla="*/ 2529840 w 2529840"/>
                  <a:gd name="connsiteY4" fmla="*/ 63501 h 342900"/>
                  <a:gd name="connsiteX5" fmla="*/ 2529840 w 2529840"/>
                  <a:gd name="connsiteY5" fmla="*/ 287019 h 342900"/>
                  <a:gd name="connsiteX6" fmla="*/ 2473959 w 2529840"/>
                  <a:gd name="connsiteY6" fmla="*/ 342900 h 342900"/>
                  <a:gd name="connsiteX7" fmla="*/ 55881 w 2529840"/>
                  <a:gd name="connsiteY7" fmla="*/ 342900 h 342900"/>
                  <a:gd name="connsiteX8" fmla="*/ 0 w 2529840"/>
                  <a:gd name="connsiteY8" fmla="*/ 287019 h 342900"/>
                  <a:gd name="connsiteX9" fmla="*/ 0 w 2529840"/>
                  <a:gd name="connsiteY9" fmla="*/ 63501 h 342900"/>
                  <a:gd name="connsiteX0" fmla="*/ 0 w 2529840"/>
                  <a:gd name="connsiteY0" fmla="*/ 55881 h 335280"/>
                  <a:gd name="connsiteX1" fmla="*/ 55881 w 2529840"/>
                  <a:gd name="connsiteY1" fmla="*/ 0 h 335280"/>
                  <a:gd name="connsiteX2" fmla="*/ 1226820 w 2529840"/>
                  <a:gd name="connsiteY2" fmla="*/ 121920 h 335280"/>
                  <a:gd name="connsiteX3" fmla="*/ 2473959 w 2529840"/>
                  <a:gd name="connsiteY3" fmla="*/ 0 h 335280"/>
                  <a:gd name="connsiteX4" fmla="*/ 2529840 w 2529840"/>
                  <a:gd name="connsiteY4" fmla="*/ 55881 h 335280"/>
                  <a:gd name="connsiteX5" fmla="*/ 2529840 w 2529840"/>
                  <a:gd name="connsiteY5" fmla="*/ 279399 h 335280"/>
                  <a:gd name="connsiteX6" fmla="*/ 2473959 w 2529840"/>
                  <a:gd name="connsiteY6" fmla="*/ 335280 h 335280"/>
                  <a:gd name="connsiteX7" fmla="*/ 55881 w 2529840"/>
                  <a:gd name="connsiteY7" fmla="*/ 335280 h 335280"/>
                  <a:gd name="connsiteX8" fmla="*/ 0 w 2529840"/>
                  <a:gd name="connsiteY8" fmla="*/ 279399 h 335280"/>
                  <a:gd name="connsiteX9" fmla="*/ 0 w 2529840"/>
                  <a:gd name="connsiteY9" fmla="*/ 55881 h 335280"/>
                  <a:gd name="connsiteX0" fmla="*/ 0 w 2529840"/>
                  <a:gd name="connsiteY0" fmla="*/ 55881 h 335280"/>
                  <a:gd name="connsiteX1" fmla="*/ 55881 w 2529840"/>
                  <a:gd name="connsiteY1" fmla="*/ 0 h 335280"/>
                  <a:gd name="connsiteX2" fmla="*/ 1226820 w 2529840"/>
                  <a:gd name="connsiteY2" fmla="*/ 121920 h 335280"/>
                  <a:gd name="connsiteX3" fmla="*/ 2473959 w 2529840"/>
                  <a:gd name="connsiteY3" fmla="*/ 0 h 335280"/>
                  <a:gd name="connsiteX4" fmla="*/ 2529840 w 2529840"/>
                  <a:gd name="connsiteY4" fmla="*/ 55881 h 335280"/>
                  <a:gd name="connsiteX5" fmla="*/ 2529840 w 2529840"/>
                  <a:gd name="connsiteY5" fmla="*/ 279399 h 335280"/>
                  <a:gd name="connsiteX6" fmla="*/ 2473959 w 2529840"/>
                  <a:gd name="connsiteY6" fmla="*/ 335280 h 335280"/>
                  <a:gd name="connsiteX7" fmla="*/ 55881 w 2529840"/>
                  <a:gd name="connsiteY7" fmla="*/ 335280 h 335280"/>
                  <a:gd name="connsiteX8" fmla="*/ 0 w 2529840"/>
                  <a:gd name="connsiteY8" fmla="*/ 279399 h 335280"/>
                  <a:gd name="connsiteX9" fmla="*/ 0 w 2529840"/>
                  <a:gd name="connsiteY9" fmla="*/ 55881 h 335280"/>
                  <a:gd name="connsiteX0" fmla="*/ 0 w 2529840"/>
                  <a:gd name="connsiteY0" fmla="*/ 55881 h 335280"/>
                  <a:gd name="connsiteX1" fmla="*/ 55881 w 2529840"/>
                  <a:gd name="connsiteY1" fmla="*/ 0 h 335280"/>
                  <a:gd name="connsiteX2" fmla="*/ 1226820 w 2529840"/>
                  <a:gd name="connsiteY2" fmla="*/ 83820 h 335280"/>
                  <a:gd name="connsiteX3" fmla="*/ 2473959 w 2529840"/>
                  <a:gd name="connsiteY3" fmla="*/ 0 h 335280"/>
                  <a:gd name="connsiteX4" fmla="*/ 2529840 w 2529840"/>
                  <a:gd name="connsiteY4" fmla="*/ 55881 h 335280"/>
                  <a:gd name="connsiteX5" fmla="*/ 2529840 w 2529840"/>
                  <a:gd name="connsiteY5" fmla="*/ 279399 h 335280"/>
                  <a:gd name="connsiteX6" fmla="*/ 2473959 w 2529840"/>
                  <a:gd name="connsiteY6" fmla="*/ 335280 h 335280"/>
                  <a:gd name="connsiteX7" fmla="*/ 55881 w 2529840"/>
                  <a:gd name="connsiteY7" fmla="*/ 335280 h 335280"/>
                  <a:gd name="connsiteX8" fmla="*/ 0 w 2529840"/>
                  <a:gd name="connsiteY8" fmla="*/ 279399 h 335280"/>
                  <a:gd name="connsiteX9" fmla="*/ 0 w 2529840"/>
                  <a:gd name="connsiteY9" fmla="*/ 55881 h 335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9840" h="335280">
                    <a:moveTo>
                      <a:pt x="0" y="55881"/>
                    </a:moveTo>
                    <a:cubicBezTo>
                      <a:pt x="0" y="25019"/>
                      <a:pt x="25019" y="0"/>
                      <a:pt x="55881" y="0"/>
                    </a:cubicBezTo>
                    <a:cubicBezTo>
                      <a:pt x="446194" y="40640"/>
                      <a:pt x="699347" y="12700"/>
                      <a:pt x="1226820" y="83820"/>
                    </a:cubicBezTo>
                    <a:lnTo>
                      <a:pt x="2473959" y="0"/>
                    </a:lnTo>
                    <a:cubicBezTo>
                      <a:pt x="2504821" y="0"/>
                      <a:pt x="2529840" y="25019"/>
                      <a:pt x="2529840" y="55881"/>
                    </a:cubicBezTo>
                    <a:lnTo>
                      <a:pt x="2529840" y="279399"/>
                    </a:lnTo>
                    <a:cubicBezTo>
                      <a:pt x="2529840" y="310261"/>
                      <a:pt x="2504821" y="335280"/>
                      <a:pt x="2473959" y="335280"/>
                    </a:cubicBezTo>
                    <a:lnTo>
                      <a:pt x="55881" y="335280"/>
                    </a:lnTo>
                    <a:cubicBezTo>
                      <a:pt x="25019" y="335280"/>
                      <a:pt x="0" y="310261"/>
                      <a:pt x="0" y="279399"/>
                    </a:cubicBezTo>
                    <a:lnTo>
                      <a:pt x="0" y="55881"/>
                    </a:lnTo>
                    <a:close/>
                  </a:path>
                </a:pathLst>
              </a:custGeom>
              <a:solidFill>
                <a:srgbClr val="121212"/>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Rectangle: Rounded Corners 13">
                <a:extLst>
                  <a:ext uri="{FF2B5EF4-FFF2-40B4-BE49-F238E27FC236}">
                    <a16:creationId xmlns:a16="http://schemas.microsoft.com/office/drawing/2014/main" id="{CB728E45-9987-4437-879C-DC5F107EFEB4}"/>
                  </a:ext>
                </a:extLst>
              </p:cNvPr>
              <p:cNvSpPr>
                <a:spLocks noGrp="1" noRot="1" noMove="1" noResize="1" noEditPoints="1" noAdjustHandles="1" noChangeArrowheads="1" noChangeShapeType="1"/>
              </p:cNvSpPr>
              <p:nvPr/>
            </p:nvSpPr>
            <p:spPr>
              <a:xfrm>
                <a:off x="384866" y="2133624"/>
                <a:ext cx="2010677" cy="335280"/>
              </a:xfrm>
              <a:custGeom>
                <a:avLst/>
                <a:gdLst>
                  <a:gd name="connsiteX0" fmla="*/ 0 w 2529840"/>
                  <a:gd name="connsiteY0" fmla="*/ 55881 h 335280"/>
                  <a:gd name="connsiteX1" fmla="*/ 55881 w 2529840"/>
                  <a:gd name="connsiteY1" fmla="*/ 0 h 335280"/>
                  <a:gd name="connsiteX2" fmla="*/ 2473959 w 2529840"/>
                  <a:gd name="connsiteY2" fmla="*/ 0 h 335280"/>
                  <a:gd name="connsiteX3" fmla="*/ 2529840 w 2529840"/>
                  <a:gd name="connsiteY3" fmla="*/ 55881 h 335280"/>
                  <a:gd name="connsiteX4" fmla="*/ 2529840 w 2529840"/>
                  <a:gd name="connsiteY4" fmla="*/ 279399 h 335280"/>
                  <a:gd name="connsiteX5" fmla="*/ 2473959 w 2529840"/>
                  <a:gd name="connsiteY5" fmla="*/ 335280 h 335280"/>
                  <a:gd name="connsiteX6" fmla="*/ 55881 w 2529840"/>
                  <a:gd name="connsiteY6" fmla="*/ 335280 h 335280"/>
                  <a:gd name="connsiteX7" fmla="*/ 0 w 2529840"/>
                  <a:gd name="connsiteY7" fmla="*/ 279399 h 335280"/>
                  <a:gd name="connsiteX8" fmla="*/ 0 w 2529840"/>
                  <a:gd name="connsiteY8" fmla="*/ 55881 h 335280"/>
                  <a:gd name="connsiteX0" fmla="*/ 0 w 2529840"/>
                  <a:gd name="connsiteY0" fmla="*/ 63501 h 342900"/>
                  <a:gd name="connsiteX1" fmla="*/ 55881 w 2529840"/>
                  <a:gd name="connsiteY1" fmla="*/ 7620 h 342900"/>
                  <a:gd name="connsiteX2" fmla="*/ 1226820 w 2529840"/>
                  <a:gd name="connsiteY2" fmla="*/ 0 h 342900"/>
                  <a:gd name="connsiteX3" fmla="*/ 2473959 w 2529840"/>
                  <a:gd name="connsiteY3" fmla="*/ 7620 h 342900"/>
                  <a:gd name="connsiteX4" fmla="*/ 2529840 w 2529840"/>
                  <a:gd name="connsiteY4" fmla="*/ 63501 h 342900"/>
                  <a:gd name="connsiteX5" fmla="*/ 2529840 w 2529840"/>
                  <a:gd name="connsiteY5" fmla="*/ 287019 h 342900"/>
                  <a:gd name="connsiteX6" fmla="*/ 2473959 w 2529840"/>
                  <a:gd name="connsiteY6" fmla="*/ 342900 h 342900"/>
                  <a:gd name="connsiteX7" fmla="*/ 55881 w 2529840"/>
                  <a:gd name="connsiteY7" fmla="*/ 342900 h 342900"/>
                  <a:gd name="connsiteX8" fmla="*/ 0 w 2529840"/>
                  <a:gd name="connsiteY8" fmla="*/ 287019 h 342900"/>
                  <a:gd name="connsiteX9" fmla="*/ 0 w 2529840"/>
                  <a:gd name="connsiteY9" fmla="*/ 63501 h 342900"/>
                  <a:gd name="connsiteX0" fmla="*/ 0 w 2529840"/>
                  <a:gd name="connsiteY0" fmla="*/ 55881 h 335280"/>
                  <a:gd name="connsiteX1" fmla="*/ 55881 w 2529840"/>
                  <a:gd name="connsiteY1" fmla="*/ 0 h 335280"/>
                  <a:gd name="connsiteX2" fmla="*/ 1226820 w 2529840"/>
                  <a:gd name="connsiteY2" fmla="*/ 121920 h 335280"/>
                  <a:gd name="connsiteX3" fmla="*/ 2473959 w 2529840"/>
                  <a:gd name="connsiteY3" fmla="*/ 0 h 335280"/>
                  <a:gd name="connsiteX4" fmla="*/ 2529840 w 2529840"/>
                  <a:gd name="connsiteY4" fmla="*/ 55881 h 335280"/>
                  <a:gd name="connsiteX5" fmla="*/ 2529840 w 2529840"/>
                  <a:gd name="connsiteY5" fmla="*/ 279399 h 335280"/>
                  <a:gd name="connsiteX6" fmla="*/ 2473959 w 2529840"/>
                  <a:gd name="connsiteY6" fmla="*/ 335280 h 335280"/>
                  <a:gd name="connsiteX7" fmla="*/ 55881 w 2529840"/>
                  <a:gd name="connsiteY7" fmla="*/ 335280 h 335280"/>
                  <a:gd name="connsiteX8" fmla="*/ 0 w 2529840"/>
                  <a:gd name="connsiteY8" fmla="*/ 279399 h 335280"/>
                  <a:gd name="connsiteX9" fmla="*/ 0 w 2529840"/>
                  <a:gd name="connsiteY9" fmla="*/ 55881 h 335280"/>
                  <a:gd name="connsiteX0" fmla="*/ 0 w 2529840"/>
                  <a:gd name="connsiteY0" fmla="*/ 55881 h 335280"/>
                  <a:gd name="connsiteX1" fmla="*/ 55881 w 2529840"/>
                  <a:gd name="connsiteY1" fmla="*/ 0 h 335280"/>
                  <a:gd name="connsiteX2" fmla="*/ 1226820 w 2529840"/>
                  <a:gd name="connsiteY2" fmla="*/ 121920 h 335280"/>
                  <a:gd name="connsiteX3" fmla="*/ 2473959 w 2529840"/>
                  <a:gd name="connsiteY3" fmla="*/ 0 h 335280"/>
                  <a:gd name="connsiteX4" fmla="*/ 2529840 w 2529840"/>
                  <a:gd name="connsiteY4" fmla="*/ 55881 h 335280"/>
                  <a:gd name="connsiteX5" fmla="*/ 2529840 w 2529840"/>
                  <a:gd name="connsiteY5" fmla="*/ 279399 h 335280"/>
                  <a:gd name="connsiteX6" fmla="*/ 2473959 w 2529840"/>
                  <a:gd name="connsiteY6" fmla="*/ 335280 h 335280"/>
                  <a:gd name="connsiteX7" fmla="*/ 55881 w 2529840"/>
                  <a:gd name="connsiteY7" fmla="*/ 335280 h 335280"/>
                  <a:gd name="connsiteX8" fmla="*/ 0 w 2529840"/>
                  <a:gd name="connsiteY8" fmla="*/ 279399 h 335280"/>
                  <a:gd name="connsiteX9" fmla="*/ 0 w 2529840"/>
                  <a:gd name="connsiteY9" fmla="*/ 55881 h 335280"/>
                  <a:gd name="connsiteX0" fmla="*/ 0 w 2529840"/>
                  <a:gd name="connsiteY0" fmla="*/ 55881 h 335280"/>
                  <a:gd name="connsiteX1" fmla="*/ 55881 w 2529840"/>
                  <a:gd name="connsiteY1" fmla="*/ 0 h 335280"/>
                  <a:gd name="connsiteX2" fmla="*/ 1226820 w 2529840"/>
                  <a:gd name="connsiteY2" fmla="*/ 83820 h 335280"/>
                  <a:gd name="connsiteX3" fmla="*/ 2473959 w 2529840"/>
                  <a:gd name="connsiteY3" fmla="*/ 0 h 335280"/>
                  <a:gd name="connsiteX4" fmla="*/ 2529840 w 2529840"/>
                  <a:gd name="connsiteY4" fmla="*/ 55881 h 335280"/>
                  <a:gd name="connsiteX5" fmla="*/ 2529840 w 2529840"/>
                  <a:gd name="connsiteY5" fmla="*/ 279399 h 335280"/>
                  <a:gd name="connsiteX6" fmla="*/ 2473959 w 2529840"/>
                  <a:gd name="connsiteY6" fmla="*/ 335280 h 335280"/>
                  <a:gd name="connsiteX7" fmla="*/ 55881 w 2529840"/>
                  <a:gd name="connsiteY7" fmla="*/ 335280 h 335280"/>
                  <a:gd name="connsiteX8" fmla="*/ 0 w 2529840"/>
                  <a:gd name="connsiteY8" fmla="*/ 279399 h 335280"/>
                  <a:gd name="connsiteX9" fmla="*/ 0 w 2529840"/>
                  <a:gd name="connsiteY9" fmla="*/ 55881 h 335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9840" h="335280">
                    <a:moveTo>
                      <a:pt x="0" y="55881"/>
                    </a:moveTo>
                    <a:cubicBezTo>
                      <a:pt x="0" y="25019"/>
                      <a:pt x="25019" y="0"/>
                      <a:pt x="55881" y="0"/>
                    </a:cubicBezTo>
                    <a:cubicBezTo>
                      <a:pt x="446194" y="40640"/>
                      <a:pt x="699347" y="12700"/>
                      <a:pt x="1226820" y="83820"/>
                    </a:cubicBezTo>
                    <a:lnTo>
                      <a:pt x="2473959" y="0"/>
                    </a:lnTo>
                    <a:cubicBezTo>
                      <a:pt x="2504821" y="0"/>
                      <a:pt x="2529840" y="25019"/>
                      <a:pt x="2529840" y="55881"/>
                    </a:cubicBezTo>
                    <a:lnTo>
                      <a:pt x="2529840" y="279399"/>
                    </a:lnTo>
                    <a:cubicBezTo>
                      <a:pt x="2529840" y="310261"/>
                      <a:pt x="2504821" y="335280"/>
                      <a:pt x="2473959" y="335280"/>
                    </a:cubicBezTo>
                    <a:lnTo>
                      <a:pt x="55881" y="335280"/>
                    </a:lnTo>
                    <a:cubicBezTo>
                      <a:pt x="25019" y="335280"/>
                      <a:pt x="0" y="310261"/>
                      <a:pt x="0" y="279399"/>
                    </a:cubicBezTo>
                    <a:lnTo>
                      <a:pt x="0" y="55881"/>
                    </a:lnTo>
                    <a:close/>
                  </a:path>
                </a:pathLst>
              </a:custGeom>
              <a:solidFill>
                <a:srgbClr val="121212"/>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18" name="Google Shape;795;p106">
              <a:extLst>
                <a:ext uri="{FF2B5EF4-FFF2-40B4-BE49-F238E27FC236}">
                  <a16:creationId xmlns:a16="http://schemas.microsoft.com/office/drawing/2014/main" id="{D76451AF-47F8-DFA2-025A-65F7AA4661C8}"/>
                </a:ext>
              </a:extLst>
            </p:cNvPr>
            <p:cNvSpPr>
              <a:spLocks noGrp="1" noRot="1" noMove="1" noResize="1" noEditPoints="1" noAdjustHandles="1" noChangeArrowheads="1" noChangeShapeType="1"/>
            </p:cNvSpPr>
            <p:nvPr/>
          </p:nvSpPr>
          <p:spPr>
            <a:xfrm>
              <a:off x="356585" y="2242884"/>
              <a:ext cx="2052000" cy="2372284"/>
            </a:xfrm>
            <a:prstGeom prst="roundRect">
              <a:avLst>
                <a:gd name="adj" fmla="val 5511"/>
              </a:avLst>
            </a:prstGeom>
            <a:solidFill>
              <a:schemeClr val="bg1"/>
            </a:solidFill>
            <a:ln w="19050">
              <a:solidFill>
                <a:schemeClr val="bg1"/>
              </a:solidFill>
            </a:ln>
            <a:effectLst/>
          </p:spPr>
          <p:txBody>
            <a:bodyPr spcFirstLastPara="1" wrap="square" lIns="91425" tIns="91425" rIns="91425" bIns="91425" anchor="b" anchorCtr="0">
              <a:noAutofit/>
            </a:bodyPr>
            <a:lstStyle/>
            <a:p>
              <a:pPr marL="0" lvl="0" indent="0" algn="ctr" rtl="0">
                <a:spcBef>
                  <a:spcPts val="0"/>
                </a:spcBef>
                <a:spcAft>
                  <a:spcPts val="0"/>
                </a:spcAft>
                <a:buNone/>
              </a:pPr>
              <a:r>
                <a:rPr lang="en-US" i="1" dirty="0">
                  <a:solidFill>
                    <a:srgbClr val="121212"/>
                  </a:solidFill>
                  <a:latin typeface="+mn-lt"/>
                  <a:ea typeface="Inter"/>
                  <a:cs typeface="Inter"/>
                  <a:sym typeface="Inter"/>
                </a:rPr>
                <a:t>Welma did not receive expected cash back on Walmart purchases.</a:t>
              </a:r>
            </a:p>
          </p:txBody>
        </p:sp>
      </p:grpSp>
      <p:pic>
        <p:nvPicPr>
          <p:cNvPr id="7" name="Picture 6">
            <a:extLst>
              <a:ext uri="{FF2B5EF4-FFF2-40B4-BE49-F238E27FC236}">
                <a16:creationId xmlns:a16="http://schemas.microsoft.com/office/drawing/2014/main" id="{815EB9BC-5BB9-404E-9730-4E013ECAF752}"/>
              </a:ext>
            </a:extLst>
          </p:cNvPr>
          <p:cNvPicPr>
            <a:picLocks noGrp="1" noRot="1" noChangeAspect="1" noMove="1" noResize="1" noEditPoints="1" noAdjustHandles="1" noChangeArrowheads="1" noChangeShapeType="1" noCrop="1"/>
          </p:cNvPicPr>
          <p:nvPr/>
        </p:nvPicPr>
        <p:blipFill>
          <a:blip r:embed="rId4"/>
          <a:srcRect l="3412" r="3412"/>
          <a:stretch/>
        </p:blipFill>
        <p:spPr>
          <a:xfrm>
            <a:off x="423260" y="2435164"/>
            <a:ext cx="1944000" cy="1173597"/>
          </a:xfrm>
          <a:prstGeom prst="round2SameRect">
            <a:avLst>
              <a:gd name="adj1" fmla="val 8551"/>
              <a:gd name="adj2" fmla="val 0"/>
            </a:avLst>
          </a:prstGeom>
          <a:solidFill>
            <a:schemeClr val="bg1">
              <a:lumMod val="95000"/>
            </a:schemeClr>
          </a:solidFill>
          <a:ln w="19050">
            <a:noFill/>
          </a:ln>
          <a:effectLst/>
        </p:spPr>
      </p:pic>
      <p:pic>
        <p:nvPicPr>
          <p:cNvPr id="9" name="Picture 8" descr="A person with glasses and a scarf&#10;&#10;Description automatically generated">
            <a:extLst>
              <a:ext uri="{FF2B5EF4-FFF2-40B4-BE49-F238E27FC236}">
                <a16:creationId xmlns:a16="http://schemas.microsoft.com/office/drawing/2014/main" id="{BF6B24FB-6184-44DF-9179-5FCD19BF3D72}"/>
              </a:ext>
            </a:extLst>
          </p:cNvPr>
          <p:cNvPicPr>
            <a:picLocks noGrp="1" noRot="1" noChangeAspect="1" noMove="1" noResize="1" noEditPoints="1" noAdjustHandles="1" noChangeArrowheads="1" noChangeShapeType="1" noCrop="1"/>
          </p:cNvPicPr>
          <p:nvPr/>
        </p:nvPicPr>
        <p:blipFill rotWithShape="1">
          <a:blip r:embed="rId5"/>
          <a:srcRect b="9434"/>
          <a:stretch/>
        </p:blipFill>
        <p:spPr>
          <a:xfrm>
            <a:off x="6133048" y="2400208"/>
            <a:ext cx="1944000" cy="1173597"/>
          </a:xfrm>
          <a:prstGeom prst="round2SameRect">
            <a:avLst>
              <a:gd name="adj1" fmla="val 10513"/>
              <a:gd name="adj2" fmla="val 0"/>
            </a:avLst>
          </a:prstGeom>
          <a:ln>
            <a:noFill/>
          </a:ln>
        </p:spPr>
      </p:pic>
      <p:pic>
        <p:nvPicPr>
          <p:cNvPr id="11" name="Picture 10" descr="A person wearing a hard hat and reflective vest&#10;&#10;Description automatically generated">
            <a:extLst>
              <a:ext uri="{FF2B5EF4-FFF2-40B4-BE49-F238E27FC236}">
                <a16:creationId xmlns:a16="http://schemas.microsoft.com/office/drawing/2014/main" id="{F159EB8E-48B0-4BF5-A81C-2BAAE5EF9150}"/>
              </a:ext>
            </a:extLst>
          </p:cNvPr>
          <p:cNvPicPr>
            <a:picLocks noGrp="1" noRot="1" noChangeAspect="1" noMove="1" noResize="1" noEditPoints="1" noAdjustHandles="1" noChangeArrowheads="1" noChangeShapeType="1" noCrop="1"/>
          </p:cNvPicPr>
          <p:nvPr/>
        </p:nvPicPr>
        <p:blipFill rotWithShape="1">
          <a:blip r:embed="rId6"/>
          <a:srcRect b="11766"/>
          <a:stretch/>
        </p:blipFill>
        <p:spPr>
          <a:xfrm>
            <a:off x="3257677" y="2418039"/>
            <a:ext cx="1943999" cy="1173597"/>
          </a:xfrm>
          <a:prstGeom prst="round2SameRect">
            <a:avLst>
              <a:gd name="adj1" fmla="val 7346"/>
              <a:gd name="adj2" fmla="val 0"/>
            </a:avLst>
          </a:prstGeom>
        </p:spPr>
      </p:pic>
    </p:spTree>
    <p:custDataLst>
      <p:tags r:id="rId1"/>
    </p:custDataLst>
    <p:extLst>
      <p:ext uri="{BB962C8B-B14F-4D97-AF65-F5344CB8AC3E}">
        <p14:creationId xmlns:p14="http://schemas.microsoft.com/office/powerpoint/2010/main" val="18134310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7F850-9C76-40DB-B108-E21FE59934C6}"/>
              </a:ext>
            </a:extLst>
          </p:cNvPr>
          <p:cNvSpPr>
            <a:spLocks noGrp="1" noRot="1" noMove="1" noResize="1" noEditPoints="1" noAdjustHandles="1" noChangeArrowheads="1" noChangeShapeType="1"/>
          </p:cNvSpPr>
          <p:nvPr>
            <p:ph type="title"/>
          </p:nvPr>
        </p:nvSpPr>
        <p:spPr/>
        <p:txBody>
          <a:bodyPr/>
          <a:lstStyle/>
          <a:p>
            <a:r>
              <a:rPr lang="en-IN" dirty="0"/>
              <a:t>Let’s Debrief</a:t>
            </a:r>
          </a:p>
        </p:txBody>
      </p:sp>
      <p:sp>
        <p:nvSpPr>
          <p:cNvPr id="8" name="Text Placeholder 7">
            <a:extLst>
              <a:ext uri="{FF2B5EF4-FFF2-40B4-BE49-F238E27FC236}">
                <a16:creationId xmlns:a16="http://schemas.microsoft.com/office/drawing/2014/main" id="{811C5B60-861A-686E-3324-770EFFB2092E}"/>
              </a:ext>
            </a:extLst>
          </p:cNvPr>
          <p:cNvSpPr>
            <a:spLocks noGrp="1" noRot="1" noMove="1" noResize="1" noEditPoints="1" noAdjustHandles="1" noChangeArrowheads="1" noChangeShapeType="1"/>
          </p:cNvSpPr>
          <p:nvPr>
            <p:ph type="body" sz="quarter" idx="16"/>
          </p:nvPr>
        </p:nvSpPr>
        <p:spPr/>
        <p:txBody>
          <a:bodyPr>
            <a:normAutofit fontScale="92500"/>
          </a:bodyPr>
          <a:lstStyle/>
          <a:p>
            <a:pPr marL="0" indent="0">
              <a:buNone/>
            </a:pPr>
            <a:r>
              <a:rPr lang="en-IN" dirty="0"/>
              <a:t>Role-Play: Understanding Customer Emotions</a:t>
            </a:r>
          </a:p>
        </p:txBody>
      </p:sp>
      <p:pic>
        <p:nvPicPr>
          <p:cNvPr id="13" name="Picture Placeholder 12">
            <a:extLst>
              <a:ext uri="{FF2B5EF4-FFF2-40B4-BE49-F238E27FC236}">
                <a16:creationId xmlns:a16="http://schemas.microsoft.com/office/drawing/2014/main" id="{0A30B518-0638-DD1B-6D85-1F7B89BC4304}"/>
              </a:ext>
            </a:extLst>
          </p:cNvPr>
          <p:cNvPicPr>
            <a:picLocks noGrp="1" noRot="1" noChangeAspect="1" noMove="1" noResize="1" noEditPoints="1" noAdjustHandles="1" noChangeArrowheads="1" noChangeShapeType="1" noCrop="1"/>
          </p:cNvPicPr>
          <p:nvPr>
            <p:ph type="pic" sz="quarter" idx="14"/>
          </p:nvPr>
        </p:nvPicPr>
        <p:blipFill rotWithShape="1">
          <a:blip r:embed="rId4"/>
          <a:srcRect l="22237" r="22237"/>
          <a:stretch/>
        </p:blipFill>
        <p:spPr/>
      </p:pic>
      <p:sp>
        <p:nvSpPr>
          <p:cNvPr id="5" name="Text Placeholder 4">
            <a:extLst>
              <a:ext uri="{FF2B5EF4-FFF2-40B4-BE49-F238E27FC236}">
                <a16:creationId xmlns:a16="http://schemas.microsoft.com/office/drawing/2014/main" id="{E055BDF0-52D4-70DC-37F4-E5B7FDC0CB98}"/>
              </a:ext>
            </a:extLst>
          </p:cNvPr>
          <p:cNvSpPr>
            <a:spLocks noGrp="1" noRot="1" noMove="1" noResize="1" noEditPoints="1" noAdjustHandles="1" noChangeArrowheads="1" noChangeShapeType="1"/>
          </p:cNvSpPr>
          <p:nvPr>
            <p:ph type="body" idx="1"/>
          </p:nvPr>
        </p:nvSpPr>
        <p:spPr>
          <a:xfrm>
            <a:off x="358774" y="1197034"/>
            <a:ext cx="4295795" cy="3467116"/>
          </a:xfrm>
          <a:noFill/>
          <a:ln>
            <a:noFill/>
          </a:ln>
        </p:spPr>
        <p:txBody>
          <a:bodyPr spcFirstLastPara="1" wrap="square" lIns="91425" tIns="91425" rIns="91425" bIns="91425" anchor="t" anchorCtr="0">
            <a:noAutofit/>
          </a:bodyPr>
          <a:lstStyle/>
          <a:p>
            <a:pPr marL="126000" indent="0">
              <a:lnSpc>
                <a:spcPct val="150000"/>
              </a:lnSpc>
              <a:spcBef>
                <a:spcPts val="600"/>
              </a:spcBef>
              <a:spcAft>
                <a:spcPts val="600"/>
              </a:spcAft>
              <a:buNone/>
            </a:pPr>
            <a:r>
              <a:rPr lang="en-US" sz="1400" b="1" dirty="0">
                <a:solidFill>
                  <a:srgbClr val="121212"/>
                </a:solidFill>
              </a:rPr>
              <a:t>Specialists need to:</a:t>
            </a:r>
          </a:p>
          <a:p>
            <a:pPr indent="-331200">
              <a:lnSpc>
                <a:spcPct val="150000"/>
              </a:lnSpc>
              <a:spcBef>
                <a:spcPts val="600"/>
              </a:spcBef>
              <a:spcAft>
                <a:spcPts val="600"/>
              </a:spcAft>
            </a:pPr>
            <a:r>
              <a:rPr lang="en-US" sz="1400" dirty="0">
                <a:solidFill>
                  <a:srgbClr val="121212"/>
                </a:solidFill>
              </a:rPr>
              <a:t>Listen actively and acknowledge the customer’s frustration.</a:t>
            </a:r>
          </a:p>
          <a:p>
            <a:pPr indent="-331200">
              <a:lnSpc>
                <a:spcPct val="150000"/>
              </a:lnSpc>
              <a:spcBef>
                <a:spcPts val="600"/>
              </a:spcBef>
              <a:spcAft>
                <a:spcPts val="600"/>
              </a:spcAft>
            </a:pPr>
            <a:r>
              <a:rPr lang="en-US" sz="1400" dirty="0">
                <a:solidFill>
                  <a:srgbClr val="121212"/>
                </a:solidFill>
              </a:rPr>
              <a:t>Apologize when appropriate and reassure the customer to resolve the issue.</a:t>
            </a:r>
          </a:p>
          <a:p>
            <a:pPr indent="-331200">
              <a:lnSpc>
                <a:spcPct val="150000"/>
              </a:lnSpc>
              <a:spcBef>
                <a:spcPts val="600"/>
              </a:spcBef>
              <a:spcAft>
                <a:spcPts val="600"/>
              </a:spcAft>
            </a:pPr>
            <a:r>
              <a:rPr lang="en-US" sz="1400" dirty="0">
                <a:solidFill>
                  <a:srgbClr val="121212"/>
                </a:solidFill>
              </a:rPr>
              <a:t>Use tools and resources to provide a proactive solution and alternate ways.</a:t>
            </a:r>
          </a:p>
          <a:p>
            <a:pPr indent="-331200">
              <a:lnSpc>
                <a:spcPct val="150000"/>
              </a:lnSpc>
              <a:spcBef>
                <a:spcPts val="600"/>
              </a:spcBef>
              <a:spcAft>
                <a:spcPts val="600"/>
              </a:spcAft>
            </a:pPr>
            <a:r>
              <a:rPr lang="en-US" sz="1400" dirty="0">
                <a:solidFill>
                  <a:srgbClr val="121212"/>
                </a:solidFill>
              </a:rPr>
              <a:t>Empathize with the customer.</a:t>
            </a:r>
          </a:p>
        </p:txBody>
      </p:sp>
    </p:spTree>
    <p:custDataLst>
      <p:tags r:id="rId1"/>
    </p:custDataLst>
    <p:extLst>
      <p:ext uri="{BB962C8B-B14F-4D97-AF65-F5344CB8AC3E}">
        <p14:creationId xmlns:p14="http://schemas.microsoft.com/office/powerpoint/2010/main" val="3887081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43"/>
        <p:cNvGrpSpPr/>
        <p:nvPr/>
      </p:nvGrpSpPr>
      <p:grpSpPr>
        <a:xfrm>
          <a:off x="0" y="0"/>
          <a:ext cx="0" cy="0"/>
          <a:chOff x="0" y="0"/>
          <a:chExt cx="0" cy="0"/>
        </a:xfrm>
      </p:grpSpPr>
      <p:sp>
        <p:nvSpPr>
          <p:cNvPr id="844" name="Google Shape;844;p114"/>
          <p:cNvSpPr txBox="1">
            <a:spLocks noGrp="1" noRot="1" noMove="1" noResize="1" noEditPoints="1" noAdjustHandles="1" noChangeArrowheads="1" noChangeShapeType="1"/>
          </p:cNvSpPr>
          <p:nvPr>
            <p:ph type="title"/>
          </p:nvPr>
        </p:nvSpPr>
        <p:spPr>
          <a:xfrm>
            <a:off x="358775" y="2285400"/>
            <a:ext cx="8514797" cy="5727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4800"/>
              <a:buNone/>
            </a:pPr>
            <a:r>
              <a:rPr lang="en-US" sz="3600" dirty="0"/>
              <a:t>Let’s take a lunch break.</a:t>
            </a:r>
            <a:endParaRPr sz="3600" dirty="0"/>
          </a:p>
        </p:txBody>
      </p:sp>
      <p:sp>
        <p:nvSpPr>
          <p:cNvPr id="5" name="Google Shape;847;p114">
            <a:extLst>
              <a:ext uri="{FF2B5EF4-FFF2-40B4-BE49-F238E27FC236}">
                <a16:creationId xmlns:a16="http://schemas.microsoft.com/office/drawing/2014/main" id="{C1A2EFD7-8E2B-4E37-A689-E515E6BC8F4C}"/>
              </a:ext>
            </a:extLst>
          </p:cNvPr>
          <p:cNvSpPr txBox="1">
            <a:spLocks noGrp="1" noRot="1" noMove="1" noResize="1" noEditPoints="1" noAdjustHandles="1" noChangeArrowheads="1" noChangeShapeType="1"/>
          </p:cNvSpPr>
          <p:nvPr/>
        </p:nvSpPr>
        <p:spPr>
          <a:xfrm>
            <a:off x="1029775" y="2233200"/>
            <a:ext cx="5802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200" dirty="0">
                <a:latin typeface="Inter" panose="020B0502030000000004" pitchFamily="34" charset="0"/>
                <a:ea typeface="Inter" panose="020B0502030000000004" pitchFamily="34" charset="0"/>
              </a:rPr>
              <a:t>🧃</a:t>
            </a:r>
            <a:endParaRPr sz="3200" dirty="0">
              <a:latin typeface="Inter" panose="020B0502030000000004" pitchFamily="34" charset="0"/>
              <a:ea typeface="Inter" panose="020B0502030000000004" pitchFamily="34" charset="0"/>
            </a:endParaRPr>
          </a:p>
        </p:txBody>
      </p:sp>
      <p:sp>
        <p:nvSpPr>
          <p:cNvPr id="6" name="Google Shape;848;p114">
            <a:extLst>
              <a:ext uri="{FF2B5EF4-FFF2-40B4-BE49-F238E27FC236}">
                <a16:creationId xmlns:a16="http://schemas.microsoft.com/office/drawing/2014/main" id="{38282828-C779-4F4C-BEA0-4B7443F6FC9F}"/>
              </a:ext>
            </a:extLst>
          </p:cNvPr>
          <p:cNvSpPr txBox="1">
            <a:spLocks noGrp="1" noRot="1" noMove="1" noResize="1" noEditPoints="1" noAdjustHandles="1" noChangeArrowheads="1" noChangeShapeType="1"/>
          </p:cNvSpPr>
          <p:nvPr/>
        </p:nvSpPr>
        <p:spPr>
          <a:xfrm>
            <a:off x="7438040" y="2233200"/>
            <a:ext cx="5802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200" dirty="0">
                <a:latin typeface="Inter" panose="020B0502030000000004" pitchFamily="34" charset="0"/>
                <a:ea typeface="Inter" panose="020B0502030000000004" pitchFamily="34" charset="0"/>
              </a:rPr>
              <a:t>🧃</a:t>
            </a:r>
            <a:endParaRPr sz="3200" dirty="0">
              <a:latin typeface="Inter" panose="020B0502030000000004" pitchFamily="34" charset="0"/>
              <a:ea typeface="Inter" panose="020B0502030000000004" pitchFamily="34" charset="0"/>
            </a:endParaRP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30"/>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E2CBC2FC-031E-45C2-8670-2B0DBE5EBDFA}"/>
              </a:ext>
            </a:extLst>
          </p:cNvPr>
          <p:cNvSpPr>
            <a:spLocks noGrp="1" noRot="1" noMove="1" noResize="1" noEditPoints="1" noAdjustHandles="1" noChangeArrowheads="1" noChangeShapeType="1"/>
          </p:cNvSpPr>
          <p:nvPr/>
        </p:nvSpPr>
        <p:spPr>
          <a:xfrm>
            <a:off x="1046147" y="1683642"/>
            <a:ext cx="7109881" cy="2961930"/>
          </a:xfrm>
          <a:prstGeom prst="roundRect">
            <a:avLst>
              <a:gd name="adj" fmla="val 4359"/>
            </a:avLst>
          </a:prstGeom>
          <a:solidFill>
            <a:srgbClr val="E2E6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 Placeholder 2">
            <a:extLst>
              <a:ext uri="{FF2B5EF4-FFF2-40B4-BE49-F238E27FC236}">
                <a16:creationId xmlns:a16="http://schemas.microsoft.com/office/drawing/2014/main" id="{323633F6-BBC0-F30C-0093-529F30532A50}"/>
              </a:ext>
            </a:extLst>
          </p:cNvPr>
          <p:cNvSpPr>
            <a:spLocks noGrp="1" noRot="1" noMove="1" noResize="1" noEditPoints="1" noAdjustHandles="1" noChangeArrowheads="1" noChangeShapeType="1"/>
          </p:cNvSpPr>
          <p:nvPr>
            <p:ph type="body" sz="quarter" idx="16"/>
          </p:nvPr>
        </p:nvSpPr>
        <p:spPr/>
        <p:txBody>
          <a:bodyPr/>
          <a:lstStyle/>
          <a:p>
            <a:pPr marL="0" indent="0">
              <a:buNone/>
            </a:pPr>
            <a:r>
              <a:rPr lang="en-IN" dirty="0"/>
              <a:t>Quick Stretches</a:t>
            </a:r>
          </a:p>
        </p:txBody>
      </p:sp>
      <p:sp>
        <p:nvSpPr>
          <p:cNvPr id="2" name="Title 1">
            <a:extLst>
              <a:ext uri="{FF2B5EF4-FFF2-40B4-BE49-F238E27FC236}">
                <a16:creationId xmlns:a16="http://schemas.microsoft.com/office/drawing/2014/main" id="{A7C4FAE4-2FDA-497C-A0CA-411819597B4A}"/>
              </a:ext>
            </a:extLst>
          </p:cNvPr>
          <p:cNvSpPr>
            <a:spLocks noGrp="1" noRot="1" noMove="1" noResize="1" noEditPoints="1" noAdjustHandles="1" noChangeArrowheads="1" noChangeShapeType="1"/>
          </p:cNvSpPr>
          <p:nvPr>
            <p:ph type="title"/>
          </p:nvPr>
        </p:nvSpPr>
        <p:spPr/>
        <p:txBody>
          <a:bodyPr/>
          <a:lstStyle/>
          <a:p>
            <a:r>
              <a:rPr lang="en-IN" b="1" dirty="0">
                <a:solidFill>
                  <a:srgbClr val="121212"/>
                </a:solidFill>
                <a:latin typeface="Montserrat"/>
                <a:ea typeface="Montserrat"/>
                <a:cs typeface="Montserrat"/>
                <a:sym typeface="Montserrat"/>
              </a:rPr>
              <a:t>Energizer</a:t>
            </a:r>
          </a:p>
        </p:txBody>
      </p:sp>
      <p:sp>
        <p:nvSpPr>
          <p:cNvPr id="12" name="Google Shape;844;p114">
            <a:extLst>
              <a:ext uri="{FF2B5EF4-FFF2-40B4-BE49-F238E27FC236}">
                <a16:creationId xmlns:a16="http://schemas.microsoft.com/office/drawing/2014/main" id="{CA7B8D38-0A3D-3195-6015-5D9B379BD493}"/>
              </a:ext>
            </a:extLst>
          </p:cNvPr>
          <p:cNvSpPr txBox="1">
            <a:spLocks noGrp="1" noRot="1" noMove="1" noResize="1" noEditPoints="1" noAdjustHandles="1" noChangeArrowheads="1" noChangeShapeType="1"/>
          </p:cNvSpPr>
          <p:nvPr/>
        </p:nvSpPr>
        <p:spPr>
          <a:xfrm>
            <a:off x="2999356" y="2272665"/>
            <a:ext cx="4710600" cy="784860"/>
          </a:xfrm>
          <a:prstGeom prst="rect">
            <a:avLst/>
          </a:prstGeom>
          <a:solidFill>
            <a:srgbClr val="5AC1FF"/>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200" b="1" i="0" u="none" strike="noStrike" cap="none">
                <a:solidFill>
                  <a:schemeClr val="dk1"/>
                </a:solidFill>
                <a:latin typeface="+mj-lt"/>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buSzPts val="4800"/>
            </a:pPr>
            <a:r>
              <a:rPr lang="en-US" sz="4400" dirty="0">
                <a:ea typeface="Inter" panose="020B0502030000000004" pitchFamily="34" charset="0"/>
              </a:rPr>
              <a:t>Answer a Call </a:t>
            </a:r>
          </a:p>
        </p:txBody>
      </p:sp>
      <p:sp>
        <p:nvSpPr>
          <p:cNvPr id="14" name="Google Shape;844;p114">
            <a:extLst>
              <a:ext uri="{FF2B5EF4-FFF2-40B4-BE49-F238E27FC236}">
                <a16:creationId xmlns:a16="http://schemas.microsoft.com/office/drawing/2014/main" id="{3B11C822-B640-F544-D60A-930F703B16AE}"/>
              </a:ext>
            </a:extLst>
          </p:cNvPr>
          <p:cNvSpPr txBox="1">
            <a:spLocks noGrp="1" noRot="1" noMove="1" noResize="1" noEditPoints="1" noAdjustHandles="1" noChangeArrowheads="1" noChangeShapeType="1"/>
          </p:cNvSpPr>
          <p:nvPr/>
        </p:nvSpPr>
        <p:spPr>
          <a:xfrm>
            <a:off x="3973638" y="3581804"/>
            <a:ext cx="3650744" cy="902888"/>
          </a:xfrm>
          <a:prstGeom prst="rect">
            <a:avLst/>
          </a:prstGeom>
          <a:solidFill>
            <a:srgbClr val="CCECFF"/>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200" b="1" i="0" u="none" strike="noStrike" cap="none">
                <a:solidFill>
                  <a:schemeClr val="dk1"/>
                </a:solidFill>
                <a:latin typeface="+mj-lt"/>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SzPts val="4800"/>
            </a:pPr>
            <a:r>
              <a:rPr lang="en-US" sz="2400" b="0" dirty="0">
                <a:solidFill>
                  <a:srgbClr val="121212"/>
                </a:solidFill>
                <a:latin typeface="+mn-lt"/>
                <a:ea typeface="Inter" panose="020B0502030000000004" pitchFamily="34" charset="0"/>
              </a:rPr>
              <a:t>Agree With a Customer</a:t>
            </a:r>
          </a:p>
        </p:txBody>
      </p:sp>
      <p:sp>
        <p:nvSpPr>
          <p:cNvPr id="15" name="Google Shape;844;p114">
            <a:extLst>
              <a:ext uri="{FF2B5EF4-FFF2-40B4-BE49-F238E27FC236}">
                <a16:creationId xmlns:a16="http://schemas.microsoft.com/office/drawing/2014/main" id="{2634852B-CFB6-C8A4-20D7-EBFC953C377E}"/>
              </a:ext>
            </a:extLst>
          </p:cNvPr>
          <p:cNvSpPr txBox="1">
            <a:spLocks noGrp="1" noRot="1" noMove="1" noResize="1" noEditPoints="1" noAdjustHandles="1" noChangeArrowheads="1" noChangeShapeType="1"/>
          </p:cNvSpPr>
          <p:nvPr/>
        </p:nvSpPr>
        <p:spPr>
          <a:xfrm>
            <a:off x="1384510" y="1699668"/>
            <a:ext cx="4332399" cy="78486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200" b="1" i="0" u="none" strike="noStrike" cap="none">
                <a:solidFill>
                  <a:schemeClr val="dk1"/>
                </a:solidFill>
                <a:latin typeface="+mj-lt"/>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SzPts val="4800"/>
            </a:pPr>
            <a:r>
              <a:rPr lang="en-US" sz="3600" b="0" dirty="0">
                <a:solidFill>
                  <a:srgbClr val="0C232B"/>
                </a:solidFill>
                <a:latin typeface="+mn-lt"/>
                <a:ea typeface="Inter" panose="020B0502030000000004" pitchFamily="34" charset="0"/>
              </a:rPr>
              <a:t>Look at the Screen</a:t>
            </a:r>
          </a:p>
        </p:txBody>
      </p:sp>
      <p:sp>
        <p:nvSpPr>
          <p:cNvPr id="18" name="Google Shape;844;p114">
            <a:extLst>
              <a:ext uri="{FF2B5EF4-FFF2-40B4-BE49-F238E27FC236}">
                <a16:creationId xmlns:a16="http://schemas.microsoft.com/office/drawing/2014/main" id="{872CDFAA-6550-B11C-165F-4F6E4402B96B}"/>
              </a:ext>
            </a:extLst>
          </p:cNvPr>
          <p:cNvSpPr txBox="1">
            <a:spLocks noGrp="1" noRot="1" noMove="1" noResize="1" noEditPoints="1" noAdjustHandles="1" noChangeArrowheads="1" noChangeShapeType="1"/>
          </p:cNvSpPr>
          <p:nvPr/>
        </p:nvSpPr>
        <p:spPr>
          <a:xfrm>
            <a:off x="1236020" y="3061253"/>
            <a:ext cx="5200375" cy="64373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200" b="1" i="0" u="none" strike="noStrike" cap="none">
                <a:solidFill>
                  <a:schemeClr val="dk1"/>
                </a:solidFill>
                <a:latin typeface="+mj-lt"/>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buSzPts val="4800"/>
            </a:pPr>
            <a:r>
              <a:rPr lang="en-US" sz="4400" dirty="0">
                <a:ea typeface="Inter" panose="020B0502030000000004" pitchFamily="34" charset="0"/>
              </a:rPr>
              <a:t>Type a Response</a:t>
            </a:r>
          </a:p>
        </p:txBody>
      </p:sp>
      <p:sp>
        <p:nvSpPr>
          <p:cNvPr id="7" name="Google Shape;775;p105">
            <a:extLst>
              <a:ext uri="{FF2B5EF4-FFF2-40B4-BE49-F238E27FC236}">
                <a16:creationId xmlns:a16="http://schemas.microsoft.com/office/drawing/2014/main" id="{BA662C4A-731C-34E1-37DC-6959A84E6BD8}"/>
              </a:ext>
            </a:extLst>
          </p:cNvPr>
          <p:cNvSpPr>
            <a:spLocks noGrp="1" noRot="1" noMove="1" noResize="1" noEditPoints="1" noAdjustHandles="1" noChangeArrowheads="1" noChangeShapeType="1"/>
          </p:cNvSpPr>
          <p:nvPr/>
        </p:nvSpPr>
        <p:spPr>
          <a:xfrm>
            <a:off x="360000" y="1188000"/>
            <a:ext cx="1014825" cy="291900"/>
          </a:xfrm>
          <a:prstGeom prst="roundRect">
            <a:avLst>
              <a:gd name="adj" fmla="val 16667"/>
            </a:avLst>
          </a:prstGeom>
          <a:noFill/>
          <a:ln w="9525" cap="flat" cmpd="sng">
            <a:solidFill>
              <a:srgbClr val="12121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IN" sz="800" dirty="0">
                <a:latin typeface="+mn-lt"/>
                <a:ea typeface="Inter"/>
                <a:cs typeface="Inter"/>
                <a:sym typeface="Inter"/>
              </a:rPr>
              <a:t>5 minutes</a:t>
            </a: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5" name="Google Shape;775;p105">
            <a:extLst>
              <a:ext uri="{FF2B5EF4-FFF2-40B4-BE49-F238E27FC236}">
                <a16:creationId xmlns:a16="http://schemas.microsoft.com/office/drawing/2014/main" id="{4E1DC3C5-26F9-C2CC-4042-9E37EB10D0D0}"/>
              </a:ext>
            </a:extLst>
          </p:cNvPr>
          <p:cNvSpPr>
            <a:spLocks noGrp="1" noRot="1" noMove="1" noResize="1" noEditPoints="1" noAdjustHandles="1" noChangeArrowheads="1" noChangeShapeType="1"/>
          </p:cNvSpPr>
          <p:nvPr/>
        </p:nvSpPr>
        <p:spPr>
          <a:xfrm>
            <a:off x="360000" y="1188000"/>
            <a:ext cx="1014825" cy="291900"/>
          </a:xfrm>
          <a:prstGeom prst="roundRect">
            <a:avLst>
              <a:gd name="adj" fmla="val 16667"/>
            </a:avLst>
          </a:prstGeom>
          <a:noFill/>
          <a:ln w="9525" cap="flat" cmpd="sng">
            <a:solidFill>
              <a:srgbClr val="12121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800" dirty="0">
                <a:latin typeface="Inter"/>
                <a:ea typeface="Inter"/>
                <a:cs typeface="Inter"/>
                <a:sym typeface="Inter"/>
              </a:rPr>
              <a:t>20 minutes</a:t>
            </a:r>
            <a:endParaRPr sz="800" dirty="0">
              <a:latin typeface="Inter"/>
              <a:ea typeface="Inter"/>
              <a:cs typeface="Inter"/>
              <a:sym typeface="Inter"/>
            </a:endParaRPr>
          </a:p>
        </p:txBody>
      </p:sp>
      <p:sp>
        <p:nvSpPr>
          <p:cNvPr id="7" name="Google Shape;780;p105">
            <a:extLst>
              <a:ext uri="{FF2B5EF4-FFF2-40B4-BE49-F238E27FC236}">
                <a16:creationId xmlns:a16="http://schemas.microsoft.com/office/drawing/2014/main" id="{7402C27D-EFCB-E910-655F-01004560B560}"/>
              </a:ext>
            </a:extLst>
          </p:cNvPr>
          <p:cNvSpPr>
            <a:spLocks noGrp="1" noRot="1" noMove="1" noResize="1" noEditPoints="1" noAdjustHandles="1" noChangeArrowheads="1" noChangeShapeType="1"/>
          </p:cNvSpPr>
          <p:nvPr/>
        </p:nvSpPr>
        <p:spPr>
          <a:xfrm>
            <a:off x="1475920" y="1188000"/>
            <a:ext cx="1337455" cy="291900"/>
          </a:xfrm>
          <a:prstGeom prst="roundRect">
            <a:avLst>
              <a:gd name="adj" fmla="val 16667"/>
            </a:avLst>
          </a:prstGeom>
          <a:noFill/>
          <a:ln w="9525" cap="flat" cmpd="sng">
            <a:solidFill>
              <a:srgbClr val="12121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800">
                <a:latin typeface="Inter"/>
                <a:ea typeface="Inter"/>
                <a:cs typeface="Inter"/>
                <a:sym typeface="Inter"/>
              </a:rPr>
              <a:t>Group Activity</a:t>
            </a:r>
            <a:endParaRPr sz="800">
              <a:latin typeface="Inter"/>
              <a:ea typeface="Inter"/>
              <a:cs typeface="Inter"/>
              <a:sym typeface="Inter"/>
            </a:endParaRPr>
          </a:p>
        </p:txBody>
      </p:sp>
      <p:sp>
        <p:nvSpPr>
          <p:cNvPr id="17" name="Title 16">
            <a:extLst>
              <a:ext uri="{FF2B5EF4-FFF2-40B4-BE49-F238E27FC236}">
                <a16:creationId xmlns:a16="http://schemas.microsoft.com/office/drawing/2014/main" id="{C9CD4828-9968-514C-9C5C-F848D2CCD25A}"/>
              </a:ext>
            </a:extLst>
          </p:cNvPr>
          <p:cNvSpPr>
            <a:spLocks noGrp="1" noRot="1" noMove="1" noResize="1" noEditPoints="1" noAdjustHandles="1" noChangeArrowheads="1" noChangeShapeType="1"/>
          </p:cNvSpPr>
          <p:nvPr>
            <p:ph type="title"/>
          </p:nvPr>
        </p:nvSpPr>
        <p:spPr/>
        <p:txBody>
          <a:bodyPr/>
          <a:lstStyle/>
          <a:p>
            <a:r>
              <a:rPr lang="en-IN" dirty="0"/>
              <a:t>Activity</a:t>
            </a:r>
          </a:p>
        </p:txBody>
      </p:sp>
      <p:sp>
        <p:nvSpPr>
          <p:cNvPr id="16" name="Text Placeholder 15">
            <a:extLst>
              <a:ext uri="{FF2B5EF4-FFF2-40B4-BE49-F238E27FC236}">
                <a16:creationId xmlns:a16="http://schemas.microsoft.com/office/drawing/2014/main" id="{56345C9F-EBAE-81BE-78B8-E668023EE80B}"/>
              </a:ext>
            </a:extLst>
          </p:cNvPr>
          <p:cNvSpPr>
            <a:spLocks noGrp="1" noRot="1" noMove="1" noResize="1" noEditPoints="1" noAdjustHandles="1" noChangeArrowheads="1" noChangeShapeType="1"/>
          </p:cNvSpPr>
          <p:nvPr>
            <p:ph type="body" sz="quarter" idx="16"/>
          </p:nvPr>
        </p:nvSpPr>
        <p:spPr/>
        <p:txBody>
          <a:bodyPr>
            <a:normAutofit/>
          </a:bodyPr>
          <a:lstStyle/>
          <a:p>
            <a:pPr marL="0" indent="0">
              <a:buNone/>
            </a:pPr>
            <a:r>
              <a:rPr lang="en-US" dirty="0"/>
              <a:t>Leveling Up Your Empathy Skills</a:t>
            </a:r>
          </a:p>
        </p:txBody>
      </p:sp>
      <p:pic>
        <p:nvPicPr>
          <p:cNvPr id="24" name="Picture Placeholder 23">
            <a:extLst>
              <a:ext uri="{FF2B5EF4-FFF2-40B4-BE49-F238E27FC236}">
                <a16:creationId xmlns:a16="http://schemas.microsoft.com/office/drawing/2014/main" id="{64A3E1E0-7D79-BD33-65B9-B148E7436F67}"/>
              </a:ext>
            </a:extLst>
          </p:cNvPr>
          <p:cNvPicPr>
            <a:picLocks noGrp="1" noRot="1" noChangeAspect="1" noMove="1" noResize="1" noEditPoints="1" noAdjustHandles="1" noChangeArrowheads="1" noChangeShapeType="1" noCrop="1"/>
          </p:cNvPicPr>
          <p:nvPr>
            <p:ph type="pic" sz="quarter" idx="14"/>
          </p:nvPr>
        </p:nvPicPr>
        <p:blipFill>
          <a:blip r:embed="rId4"/>
          <a:srcRect l="22225" r="22225"/>
          <a:stretch/>
        </p:blipFill>
        <p:spPr/>
      </p:pic>
      <p:sp>
        <p:nvSpPr>
          <p:cNvPr id="20" name="Text Placeholder 19">
            <a:extLst>
              <a:ext uri="{FF2B5EF4-FFF2-40B4-BE49-F238E27FC236}">
                <a16:creationId xmlns:a16="http://schemas.microsoft.com/office/drawing/2014/main" id="{8B5AA030-BA17-7FF8-A0B8-5C6AE9A7B06C}"/>
              </a:ext>
            </a:extLst>
          </p:cNvPr>
          <p:cNvSpPr>
            <a:spLocks noGrp="1" noRot="1" noMove="1" noResize="1" noEditPoints="1" noAdjustHandles="1" noChangeArrowheads="1" noChangeShapeType="1"/>
          </p:cNvSpPr>
          <p:nvPr>
            <p:ph type="body" idx="1"/>
          </p:nvPr>
        </p:nvSpPr>
        <p:spPr/>
        <p:txBody>
          <a:bodyPr/>
          <a:lstStyle/>
          <a:p>
            <a:pPr>
              <a:lnSpc>
                <a:spcPct val="150000"/>
              </a:lnSpc>
              <a:spcBef>
                <a:spcPts val="600"/>
              </a:spcBef>
              <a:spcAft>
                <a:spcPts val="600"/>
              </a:spcAft>
            </a:pPr>
            <a:r>
              <a:rPr lang="en-US" dirty="0"/>
              <a:t>Split into three groups.</a:t>
            </a:r>
          </a:p>
          <a:p>
            <a:pPr>
              <a:lnSpc>
                <a:spcPct val="150000"/>
              </a:lnSpc>
              <a:spcBef>
                <a:spcPts val="600"/>
              </a:spcBef>
              <a:spcAft>
                <a:spcPts val="600"/>
              </a:spcAft>
            </a:pPr>
            <a:r>
              <a:rPr lang="en-US" dirty="0"/>
              <a:t>Create empathetic responses to the assigned scenario.</a:t>
            </a:r>
          </a:p>
        </p:txBody>
      </p:sp>
    </p:spTree>
    <p:custDataLst>
      <p:tags r:id="rId1"/>
    </p:custDataLst>
    <p:extLst>
      <p:ext uri="{BB962C8B-B14F-4D97-AF65-F5344CB8AC3E}">
        <p14:creationId xmlns:p14="http://schemas.microsoft.com/office/powerpoint/2010/main" val="24870627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09">
          <a:extLst>
            <a:ext uri="{FF2B5EF4-FFF2-40B4-BE49-F238E27FC236}">
              <a16:creationId xmlns:a16="http://schemas.microsoft.com/office/drawing/2014/main" id="{2A6291CE-BD24-8AEC-D489-B4CC87D0C1BB}"/>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A0E5FFE3-2629-3AB8-754C-2058746AF1F8}"/>
              </a:ext>
            </a:extLst>
          </p:cNvPr>
          <p:cNvSpPr>
            <a:spLocks noGrp="1" noRot="1" noMove="1" noResize="1" noEditPoints="1" noAdjustHandles="1" noChangeArrowheads="1" noChangeShapeType="1"/>
          </p:cNvSpPr>
          <p:nvPr>
            <p:ph type="body" sz="quarter" idx="16"/>
          </p:nvPr>
        </p:nvSpPr>
        <p:spPr/>
        <p:txBody>
          <a:bodyPr lIns="90000">
            <a:noAutofit/>
          </a:bodyPr>
          <a:lstStyle/>
          <a:p>
            <a:pPr marL="0" indent="0">
              <a:buNone/>
            </a:pPr>
            <a:r>
              <a:rPr lang="en-US" dirty="0"/>
              <a:t>Leveling Up Your Empathy Skills</a:t>
            </a:r>
          </a:p>
        </p:txBody>
      </p:sp>
      <p:sp>
        <p:nvSpPr>
          <p:cNvPr id="2" name="Title 1">
            <a:extLst>
              <a:ext uri="{FF2B5EF4-FFF2-40B4-BE49-F238E27FC236}">
                <a16:creationId xmlns:a16="http://schemas.microsoft.com/office/drawing/2014/main" id="{DC7A809F-4959-DE57-E98E-9BEDDE4279CF}"/>
              </a:ext>
            </a:extLst>
          </p:cNvPr>
          <p:cNvSpPr>
            <a:spLocks noGrp="1" noRot="1" noMove="1" noResize="1" noEditPoints="1" noAdjustHandles="1" noChangeArrowheads="1" noChangeShapeType="1"/>
          </p:cNvSpPr>
          <p:nvPr>
            <p:ph type="title"/>
          </p:nvPr>
        </p:nvSpPr>
        <p:spPr/>
        <p:txBody>
          <a:bodyPr/>
          <a:lstStyle/>
          <a:p>
            <a:r>
              <a:rPr lang="en-IN" sz="3200" b="1" dirty="0">
                <a:solidFill>
                  <a:schemeClr val="tx1"/>
                </a:solidFill>
                <a:latin typeface="Montserrat"/>
                <a:ea typeface="Montserrat"/>
                <a:cs typeface="Montserrat"/>
                <a:sym typeface="Montserrat"/>
              </a:rPr>
              <a:t>Let’s Debrief</a:t>
            </a:r>
          </a:p>
        </p:txBody>
      </p:sp>
      <p:sp>
        <p:nvSpPr>
          <p:cNvPr id="4" name="Google Shape;670;p95">
            <a:extLst>
              <a:ext uri="{FF2B5EF4-FFF2-40B4-BE49-F238E27FC236}">
                <a16:creationId xmlns:a16="http://schemas.microsoft.com/office/drawing/2014/main" id="{7FFDB27E-7148-81AD-FA2F-11415AAC3F7E}"/>
              </a:ext>
            </a:extLst>
          </p:cNvPr>
          <p:cNvSpPr>
            <a:spLocks noGrp="1" noRot="1" noMove="1" noResize="1" noEditPoints="1" noAdjustHandles="1" noChangeArrowheads="1" noChangeShapeType="1"/>
          </p:cNvSpPr>
          <p:nvPr/>
        </p:nvSpPr>
        <p:spPr>
          <a:xfrm>
            <a:off x="371058" y="1396042"/>
            <a:ext cx="2629837" cy="990900"/>
          </a:xfrm>
          <a:prstGeom prst="roundRect">
            <a:avLst/>
          </a:prstGeom>
          <a:solidFill>
            <a:schemeClr val="bg1"/>
          </a:solidFill>
          <a:ln w="12700" cap="flat" cmpd="sng">
            <a:solidFill>
              <a:srgbClr val="5AC1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buClr>
                <a:schemeClr val="dk1"/>
              </a:buClr>
            </a:pPr>
            <a:r>
              <a:rPr lang="en-US" sz="1200" dirty="0">
                <a:solidFill>
                  <a:schemeClr val="tx1"/>
                </a:solidFill>
                <a:latin typeface="+mn-lt"/>
                <a:ea typeface="Inter"/>
                <a:cs typeface="Inter"/>
                <a:sym typeface="Inter"/>
              </a:rPr>
              <a:t>A customer frustrated about unexpected fees.</a:t>
            </a:r>
          </a:p>
        </p:txBody>
      </p:sp>
      <p:sp>
        <p:nvSpPr>
          <p:cNvPr id="5" name="Google Shape;671;p95">
            <a:extLst>
              <a:ext uri="{FF2B5EF4-FFF2-40B4-BE49-F238E27FC236}">
                <a16:creationId xmlns:a16="http://schemas.microsoft.com/office/drawing/2014/main" id="{EFE11434-9780-0113-8071-46CDE85419A7}"/>
              </a:ext>
            </a:extLst>
          </p:cNvPr>
          <p:cNvSpPr>
            <a:spLocks noGrp="1" noRot="1" noMove="1" noResize="1" noEditPoints="1" noAdjustHandles="1" noChangeArrowheads="1" noChangeShapeType="1"/>
          </p:cNvSpPr>
          <p:nvPr/>
        </p:nvSpPr>
        <p:spPr>
          <a:xfrm>
            <a:off x="3542343" y="1396042"/>
            <a:ext cx="4676773" cy="990900"/>
          </a:xfrm>
          <a:prstGeom prst="roundRect">
            <a:avLst/>
          </a:prstGeom>
          <a:solidFill>
            <a:schemeClr val="bg1"/>
          </a:solidFill>
          <a:ln w="12700" cap="flat" cmpd="sng">
            <a:solidFill>
              <a:srgbClr val="5AC1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Clr>
                <a:schemeClr val="dk1"/>
              </a:buClr>
              <a:buFont typeface="Arial"/>
              <a:buNone/>
            </a:pPr>
            <a:endParaRPr lang="en-IN" sz="1200">
              <a:solidFill>
                <a:schemeClr val="tx1"/>
              </a:solidFill>
              <a:latin typeface="+mn-lt"/>
              <a:ea typeface="Inter"/>
              <a:cs typeface="Inter"/>
              <a:sym typeface="Inter"/>
            </a:endParaRPr>
          </a:p>
        </p:txBody>
      </p:sp>
      <p:sp>
        <p:nvSpPr>
          <p:cNvPr id="7" name="Google Shape;672;p95">
            <a:extLst>
              <a:ext uri="{FF2B5EF4-FFF2-40B4-BE49-F238E27FC236}">
                <a16:creationId xmlns:a16="http://schemas.microsoft.com/office/drawing/2014/main" id="{568BFDAD-5077-D2AA-39E5-3FD8D97D56C7}"/>
              </a:ext>
            </a:extLst>
          </p:cNvPr>
          <p:cNvSpPr>
            <a:spLocks noGrp="1" noRot="1" noMove="1" noResize="1" noEditPoints="1" noAdjustHandles="1" noChangeArrowheads="1" noChangeShapeType="1"/>
          </p:cNvSpPr>
          <p:nvPr/>
        </p:nvSpPr>
        <p:spPr>
          <a:xfrm>
            <a:off x="371058" y="2559087"/>
            <a:ext cx="2629837" cy="990900"/>
          </a:xfrm>
          <a:prstGeom prst="roundRect">
            <a:avLst/>
          </a:prstGeom>
          <a:solidFill>
            <a:schemeClr val="bg1"/>
          </a:solidFill>
          <a:ln w="12700" cap="flat" cmpd="sng">
            <a:solidFill>
              <a:srgbClr val="5AC1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buClr>
                <a:schemeClr val="dk1"/>
              </a:buClr>
            </a:pPr>
            <a:r>
              <a:rPr lang="en-US" sz="1200" dirty="0">
                <a:solidFill>
                  <a:schemeClr val="tx1"/>
                </a:solidFill>
                <a:latin typeface="+mn-lt"/>
                <a:ea typeface="Inter"/>
                <a:cs typeface="Inter"/>
                <a:sym typeface="Inter"/>
              </a:rPr>
              <a:t>A worried customer unable to access funds for an urgent need.</a:t>
            </a:r>
          </a:p>
        </p:txBody>
      </p:sp>
      <p:sp>
        <p:nvSpPr>
          <p:cNvPr id="8" name="Google Shape;673;p95">
            <a:extLst>
              <a:ext uri="{FF2B5EF4-FFF2-40B4-BE49-F238E27FC236}">
                <a16:creationId xmlns:a16="http://schemas.microsoft.com/office/drawing/2014/main" id="{251C9909-D274-5B00-9796-0717D5A8201C}"/>
              </a:ext>
            </a:extLst>
          </p:cNvPr>
          <p:cNvSpPr>
            <a:spLocks noGrp="1" noRot="1" noMove="1" noResize="1" noEditPoints="1" noAdjustHandles="1" noChangeArrowheads="1" noChangeShapeType="1"/>
          </p:cNvSpPr>
          <p:nvPr/>
        </p:nvSpPr>
        <p:spPr>
          <a:xfrm>
            <a:off x="371058" y="3711651"/>
            <a:ext cx="2629837" cy="990900"/>
          </a:xfrm>
          <a:prstGeom prst="roundRect">
            <a:avLst/>
          </a:prstGeom>
          <a:solidFill>
            <a:schemeClr val="bg1"/>
          </a:solidFill>
          <a:ln w="12700" cap="flat" cmpd="sng">
            <a:solidFill>
              <a:srgbClr val="5AC1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buClr>
                <a:schemeClr val="dk1"/>
              </a:buClr>
            </a:pPr>
            <a:r>
              <a:rPr lang="en-US" sz="1200" dirty="0">
                <a:solidFill>
                  <a:schemeClr val="tx1"/>
                </a:solidFill>
                <a:latin typeface="+mn-lt"/>
                <a:ea typeface="Inter"/>
                <a:cs typeface="Inter"/>
                <a:sym typeface="Inter"/>
              </a:rPr>
              <a:t>A confused customer struggling to understand a transaction.</a:t>
            </a:r>
          </a:p>
        </p:txBody>
      </p:sp>
      <p:sp>
        <p:nvSpPr>
          <p:cNvPr id="9" name="Google Shape;674;p95">
            <a:extLst>
              <a:ext uri="{FF2B5EF4-FFF2-40B4-BE49-F238E27FC236}">
                <a16:creationId xmlns:a16="http://schemas.microsoft.com/office/drawing/2014/main" id="{4E93F9E3-8CEE-074F-0C56-B18BF257E715}"/>
              </a:ext>
            </a:extLst>
          </p:cNvPr>
          <p:cNvSpPr>
            <a:spLocks noGrp="1" noRot="1" noMove="1" noResize="1" noEditPoints="1" noAdjustHandles="1" noChangeArrowheads="1" noChangeShapeType="1"/>
          </p:cNvSpPr>
          <p:nvPr/>
        </p:nvSpPr>
        <p:spPr>
          <a:xfrm>
            <a:off x="3544514" y="2559087"/>
            <a:ext cx="4676773" cy="990900"/>
          </a:xfrm>
          <a:prstGeom prst="roundRect">
            <a:avLst/>
          </a:prstGeom>
          <a:solidFill>
            <a:schemeClr val="bg1"/>
          </a:solidFill>
          <a:ln w="12700" cap="flat" cmpd="sng">
            <a:solidFill>
              <a:srgbClr val="5AC1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Clr>
                <a:schemeClr val="dk1"/>
              </a:buClr>
              <a:buFont typeface="Arial"/>
              <a:buNone/>
            </a:pPr>
            <a:endParaRPr lang="en-IN" sz="1200">
              <a:solidFill>
                <a:schemeClr val="tx1"/>
              </a:solidFill>
              <a:latin typeface="+mn-lt"/>
              <a:ea typeface="Inter"/>
              <a:cs typeface="Inter"/>
              <a:sym typeface="Inter"/>
            </a:endParaRPr>
          </a:p>
        </p:txBody>
      </p:sp>
      <p:sp>
        <p:nvSpPr>
          <p:cNvPr id="10" name="Google Shape;675;p95">
            <a:extLst>
              <a:ext uri="{FF2B5EF4-FFF2-40B4-BE49-F238E27FC236}">
                <a16:creationId xmlns:a16="http://schemas.microsoft.com/office/drawing/2014/main" id="{C18F29DB-DBDA-68AD-BAEF-8882ED777FB5}"/>
              </a:ext>
            </a:extLst>
          </p:cNvPr>
          <p:cNvSpPr>
            <a:spLocks noGrp="1" noRot="1" noMove="1" noResize="1" noEditPoints="1" noAdjustHandles="1" noChangeArrowheads="1" noChangeShapeType="1"/>
          </p:cNvSpPr>
          <p:nvPr/>
        </p:nvSpPr>
        <p:spPr>
          <a:xfrm>
            <a:off x="3544514" y="3711651"/>
            <a:ext cx="4676773" cy="990900"/>
          </a:xfrm>
          <a:prstGeom prst="roundRect">
            <a:avLst/>
          </a:prstGeom>
          <a:solidFill>
            <a:schemeClr val="bg1"/>
          </a:solidFill>
          <a:ln w="12700" cap="flat" cmpd="sng">
            <a:solidFill>
              <a:srgbClr val="5AC1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Clr>
                <a:schemeClr val="dk1"/>
              </a:buClr>
              <a:buFont typeface="Arial"/>
              <a:buNone/>
            </a:pPr>
            <a:endParaRPr lang="en-IN" sz="1200">
              <a:solidFill>
                <a:schemeClr val="tx1"/>
              </a:solidFill>
              <a:latin typeface="+mn-lt"/>
              <a:ea typeface="Inter"/>
              <a:cs typeface="Inter"/>
              <a:sym typeface="Inter"/>
            </a:endParaRPr>
          </a:p>
        </p:txBody>
      </p:sp>
      <p:sp>
        <p:nvSpPr>
          <p:cNvPr id="13" name="Arrow: Chevron 12">
            <a:extLst>
              <a:ext uri="{FF2B5EF4-FFF2-40B4-BE49-F238E27FC236}">
                <a16:creationId xmlns:a16="http://schemas.microsoft.com/office/drawing/2014/main" id="{9927C77F-6EE0-3AA0-74CC-71B8EDB95E03}"/>
              </a:ext>
            </a:extLst>
          </p:cNvPr>
          <p:cNvSpPr>
            <a:spLocks noGrp="1" noRot="1" noMove="1" noResize="1" noEditPoints="1" noAdjustHandles="1" noChangeArrowheads="1" noChangeShapeType="1"/>
          </p:cNvSpPr>
          <p:nvPr/>
        </p:nvSpPr>
        <p:spPr>
          <a:xfrm>
            <a:off x="3183451" y="1677163"/>
            <a:ext cx="168088" cy="428659"/>
          </a:xfrm>
          <a:prstGeom prst="chevron">
            <a:avLst/>
          </a:prstGeom>
          <a:solidFill>
            <a:srgbClr val="5AC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US" sz="1200">
              <a:solidFill>
                <a:schemeClr val="tx1"/>
              </a:solidFill>
            </a:endParaRPr>
          </a:p>
        </p:txBody>
      </p:sp>
      <p:sp>
        <p:nvSpPr>
          <p:cNvPr id="14" name="Arrow: Chevron 13">
            <a:extLst>
              <a:ext uri="{FF2B5EF4-FFF2-40B4-BE49-F238E27FC236}">
                <a16:creationId xmlns:a16="http://schemas.microsoft.com/office/drawing/2014/main" id="{8E3083B4-008F-ED5F-2278-A0E6CBF0ECFB}"/>
              </a:ext>
            </a:extLst>
          </p:cNvPr>
          <p:cNvSpPr>
            <a:spLocks noGrp="1" noRot="1" noMove="1" noResize="1" noEditPoints="1" noAdjustHandles="1" noChangeArrowheads="1" noChangeShapeType="1"/>
          </p:cNvSpPr>
          <p:nvPr/>
        </p:nvSpPr>
        <p:spPr>
          <a:xfrm>
            <a:off x="3183451" y="2840208"/>
            <a:ext cx="168088" cy="428659"/>
          </a:xfrm>
          <a:prstGeom prst="chevron">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US" sz="1200">
              <a:solidFill>
                <a:schemeClr val="tx1"/>
              </a:solidFill>
            </a:endParaRPr>
          </a:p>
        </p:txBody>
      </p:sp>
      <p:sp>
        <p:nvSpPr>
          <p:cNvPr id="15" name="Arrow: Chevron 14">
            <a:extLst>
              <a:ext uri="{FF2B5EF4-FFF2-40B4-BE49-F238E27FC236}">
                <a16:creationId xmlns:a16="http://schemas.microsoft.com/office/drawing/2014/main" id="{4A45F614-870D-960F-D1B8-C9F896A1D479}"/>
              </a:ext>
            </a:extLst>
          </p:cNvPr>
          <p:cNvSpPr>
            <a:spLocks noGrp="1" noRot="1" noMove="1" noResize="1" noEditPoints="1" noAdjustHandles="1" noChangeArrowheads="1" noChangeShapeType="1"/>
          </p:cNvSpPr>
          <p:nvPr/>
        </p:nvSpPr>
        <p:spPr>
          <a:xfrm>
            <a:off x="3183451" y="3992772"/>
            <a:ext cx="168088" cy="428659"/>
          </a:xfrm>
          <a:prstGeom prst="chevron">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US" sz="1200">
              <a:solidFill>
                <a:schemeClr val="tx1"/>
              </a:solidFill>
            </a:endParaRPr>
          </a:p>
        </p:txBody>
      </p:sp>
      <p:sp>
        <p:nvSpPr>
          <p:cNvPr id="17" name="TextBox 758">
            <a:extLst>
              <a:ext uri="{FF2B5EF4-FFF2-40B4-BE49-F238E27FC236}">
                <a16:creationId xmlns:a16="http://schemas.microsoft.com/office/drawing/2014/main" id="{DD8702DF-3BCE-F645-2D0F-C7F65737DC2E}"/>
              </a:ext>
            </a:extLst>
          </p:cNvPr>
          <p:cNvSpPr txBox="1">
            <a:spLocks noGrp="1" noRot="1" noMove="1" noResize="1" noEditPoints="1" noAdjustHandles="1" noChangeArrowheads="1" noChangeShapeType="1"/>
          </p:cNvSpPr>
          <p:nvPr/>
        </p:nvSpPr>
        <p:spPr>
          <a:xfrm>
            <a:off x="4508722" y="1368672"/>
            <a:ext cx="3521373" cy="1042273"/>
          </a:xfrm>
          <a:prstGeom prst="rect">
            <a:avLst/>
          </a:prstGeom>
          <a:noFill/>
        </p:spPr>
        <p:txBody>
          <a:bodyPr wrap="square" lIns="91440" tIns="45720" rIns="91440" bIns="4572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a:lnSpc>
                <a:spcPts val="1900"/>
              </a:lnSpc>
              <a:buSzPct val="110000"/>
              <a:buFont typeface="IrisUPC" panose="020B0604020202020204" pitchFamily="34" charset="-34"/>
              <a:buChar char="●"/>
            </a:pPr>
            <a:r>
              <a:rPr lang="en-IN" sz="1200" dirty="0">
                <a:solidFill>
                  <a:schemeClr val="tx1"/>
                </a:solidFill>
                <a:latin typeface="+mn-lt"/>
                <a:ea typeface="Inter"/>
                <a:sym typeface="Inter"/>
              </a:rPr>
              <a:t>Acknowledge the frustration.</a:t>
            </a:r>
            <a:endParaRPr lang="en-US" sz="1200" dirty="0">
              <a:solidFill>
                <a:schemeClr val="tx1"/>
              </a:solidFill>
              <a:latin typeface="+mn-lt"/>
              <a:ea typeface="Inter"/>
            </a:endParaRPr>
          </a:p>
          <a:p>
            <a:pPr marL="285750" indent="-285750">
              <a:lnSpc>
                <a:spcPts val="1900"/>
              </a:lnSpc>
              <a:buSzPct val="110000"/>
              <a:buFont typeface="IrisUPC" panose="020B0604020202020204" pitchFamily="34" charset="-34"/>
              <a:buChar char="●"/>
            </a:pPr>
            <a:r>
              <a:rPr lang="en-IN" sz="1200" dirty="0">
                <a:solidFill>
                  <a:schemeClr val="tx1"/>
                </a:solidFill>
                <a:latin typeface="+mn-lt"/>
                <a:ea typeface="Inter"/>
              </a:rPr>
              <a:t>Provide simple and clear explanation of the fees.</a:t>
            </a:r>
          </a:p>
          <a:p>
            <a:pPr marL="285750" indent="-285750">
              <a:lnSpc>
                <a:spcPts val="1900"/>
              </a:lnSpc>
              <a:buSzPct val="110000"/>
              <a:buFont typeface="IrisUPC" panose="020B0604020202020204" pitchFamily="34" charset="-34"/>
              <a:buChar char="●"/>
            </a:pPr>
            <a:r>
              <a:rPr lang="en-IN" sz="1200" dirty="0">
                <a:solidFill>
                  <a:schemeClr val="tx1"/>
                </a:solidFill>
                <a:latin typeface="+mn-lt"/>
                <a:ea typeface="Inter"/>
              </a:rPr>
              <a:t>Offer solutions to avoid such fees.</a:t>
            </a:r>
          </a:p>
        </p:txBody>
      </p:sp>
      <p:sp>
        <p:nvSpPr>
          <p:cNvPr id="18" name="TextBox 759">
            <a:extLst>
              <a:ext uri="{FF2B5EF4-FFF2-40B4-BE49-F238E27FC236}">
                <a16:creationId xmlns:a16="http://schemas.microsoft.com/office/drawing/2014/main" id="{319CEFEE-FE10-52B5-A8E3-455B76A4390B}"/>
              </a:ext>
            </a:extLst>
          </p:cNvPr>
          <p:cNvSpPr txBox="1">
            <a:spLocks noGrp="1" noRot="1" noMove="1" noResize="1" noEditPoints="1" noAdjustHandles="1" noChangeArrowheads="1" noChangeShapeType="1"/>
          </p:cNvSpPr>
          <p:nvPr/>
        </p:nvSpPr>
        <p:spPr>
          <a:xfrm>
            <a:off x="4508722" y="2655229"/>
            <a:ext cx="2661773" cy="798617"/>
          </a:xfrm>
          <a:prstGeom prst="rect">
            <a:avLst/>
          </a:prstGeom>
          <a:noFill/>
        </p:spPr>
        <p:txBody>
          <a:bodyPr wrap="square" lIns="91440" tIns="45720" rIns="91440" bIns="4572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a:lnSpc>
                <a:spcPts val="1900"/>
              </a:lnSpc>
              <a:buSzPct val="110000"/>
              <a:buFont typeface="IrisUPC" panose="020B0604020202020204" pitchFamily="34" charset="-34"/>
              <a:buChar char="●"/>
            </a:pPr>
            <a:r>
              <a:rPr lang="en-US" sz="1200" dirty="0">
                <a:solidFill>
                  <a:schemeClr val="tx1"/>
                </a:solidFill>
                <a:latin typeface="+mn-lt"/>
                <a:ea typeface="Inter"/>
                <a:sym typeface="Inter"/>
              </a:rPr>
              <a:t>Reassure the customer.</a:t>
            </a:r>
            <a:endParaRPr lang="en-US" sz="1200" dirty="0">
              <a:solidFill>
                <a:schemeClr val="tx1"/>
              </a:solidFill>
              <a:latin typeface="+mn-lt"/>
              <a:ea typeface="Inter"/>
            </a:endParaRPr>
          </a:p>
          <a:p>
            <a:pPr marL="285750" indent="-285750">
              <a:lnSpc>
                <a:spcPts val="1900"/>
              </a:lnSpc>
              <a:buSzPct val="110000"/>
              <a:buFont typeface="IrisUPC" panose="020B0604020202020204" pitchFamily="34" charset="-34"/>
              <a:buChar char="●"/>
            </a:pPr>
            <a:r>
              <a:rPr lang="en-US" sz="1200" dirty="0">
                <a:solidFill>
                  <a:schemeClr val="tx1"/>
                </a:solidFill>
                <a:latin typeface="+mn-lt"/>
                <a:ea typeface="Inter"/>
              </a:rPr>
              <a:t>Prioritize resolving the issue.</a:t>
            </a:r>
          </a:p>
          <a:p>
            <a:pPr marL="285750" indent="-285750">
              <a:lnSpc>
                <a:spcPts val="1900"/>
              </a:lnSpc>
              <a:buSzPct val="110000"/>
              <a:buFont typeface="IrisUPC" panose="020B0604020202020204" pitchFamily="34" charset="-34"/>
              <a:buChar char="●"/>
            </a:pPr>
            <a:r>
              <a:rPr lang="en-US" sz="1200" dirty="0">
                <a:solidFill>
                  <a:schemeClr val="tx1"/>
                </a:solidFill>
                <a:latin typeface="+mn-lt"/>
                <a:ea typeface="Inter"/>
              </a:rPr>
              <a:t>Provide alternative solutions.</a:t>
            </a:r>
          </a:p>
        </p:txBody>
      </p:sp>
      <p:sp>
        <p:nvSpPr>
          <p:cNvPr id="19" name="TextBox 760">
            <a:extLst>
              <a:ext uri="{FF2B5EF4-FFF2-40B4-BE49-F238E27FC236}">
                <a16:creationId xmlns:a16="http://schemas.microsoft.com/office/drawing/2014/main" id="{AAFD5167-3BF5-D7FD-E4EE-A5697CC0E19F}"/>
              </a:ext>
            </a:extLst>
          </p:cNvPr>
          <p:cNvSpPr txBox="1">
            <a:spLocks noGrp="1" noRot="1" noMove="1" noResize="1" noEditPoints="1" noAdjustHandles="1" noChangeArrowheads="1" noChangeShapeType="1"/>
          </p:cNvSpPr>
          <p:nvPr/>
        </p:nvSpPr>
        <p:spPr>
          <a:xfrm>
            <a:off x="4269394" y="3682954"/>
            <a:ext cx="3877079" cy="1042273"/>
          </a:xfrm>
          <a:prstGeom prst="rect">
            <a:avLst/>
          </a:prstGeom>
          <a:noFill/>
        </p:spPr>
        <p:txBody>
          <a:bodyPr wrap="square" lIns="91440" tIns="45720" rIns="91440" bIns="4572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a:lnSpc>
                <a:spcPts val="1900"/>
              </a:lnSpc>
              <a:buSzPct val="110000"/>
              <a:buFont typeface="IrisUPC" panose="020B0604020202020204" pitchFamily="34" charset="-34"/>
              <a:buChar char="●"/>
            </a:pPr>
            <a:r>
              <a:rPr lang="en-IN" sz="1200" dirty="0">
                <a:solidFill>
                  <a:schemeClr val="tx1"/>
                </a:solidFill>
                <a:latin typeface="+mn-lt"/>
                <a:ea typeface="Inter"/>
              </a:rPr>
              <a:t>Be patient and listen to their concern without interruption.</a:t>
            </a:r>
          </a:p>
          <a:p>
            <a:pPr marL="285750" indent="-285750">
              <a:lnSpc>
                <a:spcPts val="1900"/>
              </a:lnSpc>
              <a:buSzPct val="110000"/>
              <a:buFont typeface="IrisUPC" panose="020B0604020202020204" pitchFamily="34" charset="-34"/>
              <a:buChar char="●"/>
            </a:pPr>
            <a:r>
              <a:rPr lang="en-IN" sz="1200" dirty="0">
                <a:solidFill>
                  <a:schemeClr val="tx1"/>
                </a:solidFill>
                <a:latin typeface="+mn-lt"/>
                <a:ea typeface="Inter"/>
              </a:rPr>
              <a:t>Make them understand with simple steps.</a:t>
            </a:r>
          </a:p>
          <a:p>
            <a:pPr marL="285750" indent="-285750">
              <a:lnSpc>
                <a:spcPts val="1900"/>
              </a:lnSpc>
              <a:buSzPct val="110000"/>
              <a:buFont typeface="IrisUPC" panose="020B0604020202020204" pitchFamily="34" charset="-34"/>
              <a:buChar char="●"/>
            </a:pPr>
            <a:r>
              <a:rPr lang="en-IN" sz="1200" dirty="0">
                <a:solidFill>
                  <a:schemeClr val="tx1"/>
                </a:solidFill>
                <a:latin typeface="+mn-lt"/>
                <a:ea typeface="Inter"/>
              </a:rPr>
              <a:t>Confirm understanding.</a:t>
            </a:r>
          </a:p>
        </p:txBody>
      </p:sp>
      <p:sp>
        <p:nvSpPr>
          <p:cNvPr id="22" name="Oval 21">
            <a:extLst>
              <a:ext uri="{FF2B5EF4-FFF2-40B4-BE49-F238E27FC236}">
                <a16:creationId xmlns:a16="http://schemas.microsoft.com/office/drawing/2014/main" id="{70329626-E748-0D9A-5D7B-4E966924AF3F}"/>
              </a:ext>
            </a:extLst>
          </p:cNvPr>
          <p:cNvSpPr>
            <a:spLocks noGrp="1" noRot="1" noMove="1" noResize="1" noEditPoints="1" noAdjustHandles="1" noChangeArrowheads="1" noChangeShapeType="1"/>
          </p:cNvSpPr>
          <p:nvPr/>
        </p:nvSpPr>
        <p:spPr>
          <a:xfrm>
            <a:off x="3632028" y="1562641"/>
            <a:ext cx="661070" cy="66107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gn="ctr"/>
            <a:endParaRPr lang="en-IN" sz="1200">
              <a:solidFill>
                <a:schemeClr val="tx1"/>
              </a:solidFill>
            </a:endParaRPr>
          </a:p>
        </p:txBody>
      </p:sp>
      <p:grpSp>
        <p:nvGrpSpPr>
          <p:cNvPr id="23" name="Graphic 6">
            <a:extLst>
              <a:ext uri="{FF2B5EF4-FFF2-40B4-BE49-F238E27FC236}">
                <a16:creationId xmlns:a16="http://schemas.microsoft.com/office/drawing/2014/main" id="{D5E80F68-4115-EFF0-53CA-E8F24E986CAB}"/>
              </a:ext>
            </a:extLst>
          </p:cNvPr>
          <p:cNvGrpSpPr>
            <a:grpSpLocks noGrp="1" noUngrp="1" noRot="1" noChangeAspect="1" noMove="1" noResize="1"/>
          </p:cNvGrpSpPr>
          <p:nvPr/>
        </p:nvGrpSpPr>
        <p:grpSpPr>
          <a:xfrm>
            <a:off x="3836102" y="1723915"/>
            <a:ext cx="341552" cy="338523"/>
            <a:chOff x="4618426" y="1738955"/>
            <a:chExt cx="1296811" cy="1285315"/>
          </a:xfrm>
        </p:grpSpPr>
        <p:grpSp>
          <p:nvGrpSpPr>
            <p:cNvPr id="24" name="Graphic 6">
              <a:extLst>
                <a:ext uri="{FF2B5EF4-FFF2-40B4-BE49-F238E27FC236}">
                  <a16:creationId xmlns:a16="http://schemas.microsoft.com/office/drawing/2014/main" id="{E3240620-A136-0A74-68B7-3B5B90610FF9}"/>
                </a:ext>
              </a:extLst>
            </p:cNvPr>
            <p:cNvGrpSpPr>
              <a:grpSpLocks noGrp="1" noUngrp="1" noRot="1" noMove="1" noResize="1"/>
            </p:cNvGrpSpPr>
            <p:nvPr/>
          </p:nvGrpSpPr>
          <p:grpSpPr>
            <a:xfrm>
              <a:off x="4618426" y="1738955"/>
              <a:ext cx="409362" cy="1283712"/>
              <a:chOff x="4618426" y="1738955"/>
              <a:chExt cx="409362" cy="1283712"/>
            </a:xfrm>
            <a:solidFill>
              <a:srgbClr val="121212"/>
            </a:solidFill>
          </p:grpSpPr>
          <p:grpSp>
            <p:nvGrpSpPr>
              <p:cNvPr id="40" name="Graphic 6">
                <a:extLst>
                  <a:ext uri="{FF2B5EF4-FFF2-40B4-BE49-F238E27FC236}">
                    <a16:creationId xmlns:a16="http://schemas.microsoft.com/office/drawing/2014/main" id="{6EBE1B44-494F-A57D-B8C5-296862E9DD66}"/>
                  </a:ext>
                </a:extLst>
              </p:cNvPr>
              <p:cNvGrpSpPr>
                <a:grpSpLocks noGrp="1" noUngrp="1" noRot="1" noMove="1" noResize="1"/>
              </p:cNvGrpSpPr>
              <p:nvPr/>
            </p:nvGrpSpPr>
            <p:grpSpPr>
              <a:xfrm>
                <a:off x="4618426" y="1738955"/>
                <a:ext cx="409362" cy="296718"/>
                <a:chOff x="4618426" y="1738955"/>
                <a:chExt cx="409362" cy="296718"/>
              </a:xfrm>
              <a:solidFill>
                <a:srgbClr val="121212"/>
              </a:solidFill>
            </p:grpSpPr>
            <p:sp>
              <p:nvSpPr>
                <p:cNvPr id="47" name="Freeform: Shape 46">
                  <a:extLst>
                    <a:ext uri="{FF2B5EF4-FFF2-40B4-BE49-F238E27FC236}">
                      <a16:creationId xmlns:a16="http://schemas.microsoft.com/office/drawing/2014/main" id="{93FFAF9F-22BC-2A46-3EBC-880A161EF308}"/>
                    </a:ext>
                  </a:extLst>
                </p:cNvPr>
                <p:cNvSpPr>
                  <a:spLocks noGrp="1" noRot="1" noMove="1" noResize="1" noEditPoints="1" noAdjustHandles="1" noChangeArrowheads="1" noChangeShapeType="1"/>
                </p:cNvSpPr>
                <p:nvPr/>
              </p:nvSpPr>
              <p:spPr>
                <a:xfrm>
                  <a:off x="4618426" y="1738955"/>
                  <a:ext cx="272822" cy="272822"/>
                </a:xfrm>
                <a:custGeom>
                  <a:avLst/>
                  <a:gdLst>
                    <a:gd name="connsiteX0" fmla="*/ 15536 w 272822"/>
                    <a:gd name="connsiteY0" fmla="*/ 272752 h 272822"/>
                    <a:gd name="connsiteX1" fmla="*/ 0 w 272822"/>
                    <a:gd name="connsiteY1" fmla="*/ 257216 h 272822"/>
                    <a:gd name="connsiteX2" fmla="*/ 0 w 272822"/>
                    <a:gd name="connsiteY2" fmla="*/ 15536 h 272822"/>
                    <a:gd name="connsiteX3" fmla="*/ 15536 w 272822"/>
                    <a:gd name="connsiteY3" fmla="*/ 0 h 272822"/>
                    <a:gd name="connsiteX4" fmla="*/ 257286 w 272822"/>
                    <a:gd name="connsiteY4" fmla="*/ 0 h 272822"/>
                    <a:gd name="connsiteX5" fmla="*/ 272822 w 272822"/>
                    <a:gd name="connsiteY5" fmla="*/ 15536 h 272822"/>
                    <a:gd name="connsiteX6" fmla="*/ 257286 w 272822"/>
                    <a:gd name="connsiteY6" fmla="*/ 31072 h 272822"/>
                    <a:gd name="connsiteX7" fmla="*/ 31072 w 272822"/>
                    <a:gd name="connsiteY7" fmla="*/ 31072 h 272822"/>
                    <a:gd name="connsiteX8" fmla="*/ 31072 w 272822"/>
                    <a:gd name="connsiteY8" fmla="*/ 257286 h 272822"/>
                    <a:gd name="connsiteX9" fmla="*/ 15536 w 272822"/>
                    <a:gd name="connsiteY9" fmla="*/ 272822 h 272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2822" h="272822">
                      <a:moveTo>
                        <a:pt x="15536" y="272752"/>
                      </a:moveTo>
                      <a:cubicBezTo>
                        <a:pt x="6967" y="272752"/>
                        <a:pt x="0" y="265786"/>
                        <a:pt x="0" y="257216"/>
                      </a:cubicBezTo>
                      <a:lnTo>
                        <a:pt x="0" y="15536"/>
                      </a:lnTo>
                      <a:cubicBezTo>
                        <a:pt x="0" y="6967"/>
                        <a:pt x="6967" y="0"/>
                        <a:pt x="15536" y="0"/>
                      </a:cubicBezTo>
                      <a:lnTo>
                        <a:pt x="257286" y="0"/>
                      </a:lnTo>
                      <a:cubicBezTo>
                        <a:pt x="265856" y="0"/>
                        <a:pt x="272822" y="6967"/>
                        <a:pt x="272822" y="15536"/>
                      </a:cubicBezTo>
                      <a:cubicBezTo>
                        <a:pt x="272822" y="24105"/>
                        <a:pt x="265856" y="31072"/>
                        <a:pt x="257286" y="31072"/>
                      </a:cubicBezTo>
                      <a:lnTo>
                        <a:pt x="31072" y="31072"/>
                      </a:lnTo>
                      <a:lnTo>
                        <a:pt x="31072" y="257286"/>
                      </a:lnTo>
                      <a:cubicBezTo>
                        <a:pt x="31072" y="265855"/>
                        <a:pt x="24105" y="272822"/>
                        <a:pt x="15536" y="272822"/>
                      </a:cubicBez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9pPr>
                </a:lstStyle>
                <a:p>
                  <a:endParaRPr lang="en-US" sz="1200"/>
                </a:p>
              </p:txBody>
            </p:sp>
            <p:sp>
              <p:nvSpPr>
                <p:cNvPr id="56" name="Freeform: Shape 55">
                  <a:extLst>
                    <a:ext uri="{FF2B5EF4-FFF2-40B4-BE49-F238E27FC236}">
                      <a16:creationId xmlns:a16="http://schemas.microsoft.com/office/drawing/2014/main" id="{CFCAE91B-AC6A-642D-88CD-B85C9932701E}"/>
                    </a:ext>
                  </a:extLst>
                </p:cNvPr>
                <p:cNvSpPr>
                  <a:spLocks noGrp="1" noRot="1" noMove="1" noResize="1" noEditPoints="1" noAdjustHandles="1" noChangeArrowheads="1" noChangeShapeType="1"/>
                </p:cNvSpPr>
                <p:nvPr/>
              </p:nvSpPr>
              <p:spPr>
                <a:xfrm>
                  <a:off x="4729573" y="1758123"/>
                  <a:ext cx="298215" cy="277550"/>
                </a:xfrm>
                <a:custGeom>
                  <a:avLst/>
                  <a:gdLst>
                    <a:gd name="connsiteX0" fmla="*/ 99531 w 298215"/>
                    <a:gd name="connsiteY0" fmla="*/ 277480 h 277550"/>
                    <a:gd name="connsiteX1" fmla="*/ 98904 w 298215"/>
                    <a:gd name="connsiteY1" fmla="*/ 277480 h 277550"/>
                    <a:gd name="connsiteX2" fmla="*/ 86363 w 298215"/>
                    <a:gd name="connsiteY2" fmla="*/ 270165 h 277550"/>
                    <a:gd name="connsiteX3" fmla="*/ 2343 w 298215"/>
                    <a:gd name="connsiteY3" fmla="*/ 134729 h 277550"/>
                    <a:gd name="connsiteX4" fmla="*/ 7359 w 298215"/>
                    <a:gd name="connsiteY4" fmla="*/ 113411 h 277550"/>
                    <a:gd name="connsiteX5" fmla="*/ 28678 w 298215"/>
                    <a:gd name="connsiteY5" fmla="*/ 118427 h 277550"/>
                    <a:gd name="connsiteX6" fmla="*/ 100715 w 298215"/>
                    <a:gd name="connsiteY6" fmla="*/ 234495 h 277550"/>
                    <a:gd name="connsiteX7" fmla="*/ 270288 w 298215"/>
                    <a:gd name="connsiteY7" fmla="*/ 6261 h 277550"/>
                    <a:gd name="connsiteX8" fmla="*/ 291955 w 298215"/>
                    <a:gd name="connsiteY8" fmla="*/ 3056 h 277550"/>
                    <a:gd name="connsiteX9" fmla="*/ 295160 w 298215"/>
                    <a:gd name="connsiteY9" fmla="*/ 24723 h 277550"/>
                    <a:gd name="connsiteX10" fmla="*/ 112002 w 298215"/>
                    <a:gd name="connsiteY10" fmla="*/ 271280 h 277550"/>
                    <a:gd name="connsiteX11" fmla="*/ 99531 w 298215"/>
                    <a:gd name="connsiteY11" fmla="*/ 277550 h 27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8215" h="277550">
                      <a:moveTo>
                        <a:pt x="99531" y="277480"/>
                      </a:moveTo>
                      <a:cubicBezTo>
                        <a:pt x="99531" y="277480"/>
                        <a:pt x="99113" y="277480"/>
                        <a:pt x="98904" y="277480"/>
                      </a:cubicBezTo>
                      <a:cubicBezTo>
                        <a:pt x="93748" y="277271"/>
                        <a:pt x="89080" y="274554"/>
                        <a:pt x="86363" y="270165"/>
                      </a:cubicBezTo>
                      <a:lnTo>
                        <a:pt x="2343" y="134729"/>
                      </a:lnTo>
                      <a:cubicBezTo>
                        <a:pt x="-2185" y="127484"/>
                        <a:pt x="44" y="117870"/>
                        <a:pt x="7359" y="113411"/>
                      </a:cubicBezTo>
                      <a:cubicBezTo>
                        <a:pt x="14674" y="108882"/>
                        <a:pt x="24219" y="111181"/>
                        <a:pt x="28678" y="118427"/>
                      </a:cubicBezTo>
                      <a:lnTo>
                        <a:pt x="100715" y="234495"/>
                      </a:lnTo>
                      <a:lnTo>
                        <a:pt x="270288" y="6261"/>
                      </a:lnTo>
                      <a:cubicBezTo>
                        <a:pt x="275374" y="-637"/>
                        <a:pt x="285128" y="-2030"/>
                        <a:pt x="291955" y="3056"/>
                      </a:cubicBezTo>
                      <a:cubicBezTo>
                        <a:pt x="298852" y="8142"/>
                        <a:pt x="300246" y="17895"/>
                        <a:pt x="295160" y="24723"/>
                      </a:cubicBezTo>
                      <a:lnTo>
                        <a:pt x="112002" y="271280"/>
                      </a:lnTo>
                      <a:cubicBezTo>
                        <a:pt x="109075" y="275251"/>
                        <a:pt x="104477" y="277550"/>
                        <a:pt x="99531" y="277550"/>
                      </a:cubicBez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9pPr>
                </a:lstStyle>
                <a:p>
                  <a:endParaRPr lang="en-US" sz="1200"/>
                </a:p>
              </p:txBody>
            </p:sp>
          </p:grpSp>
          <p:grpSp>
            <p:nvGrpSpPr>
              <p:cNvPr id="41" name="Graphic 6">
                <a:extLst>
                  <a:ext uri="{FF2B5EF4-FFF2-40B4-BE49-F238E27FC236}">
                    <a16:creationId xmlns:a16="http://schemas.microsoft.com/office/drawing/2014/main" id="{D2CF79CF-AE3D-15E2-E36A-C8C8CD334B85}"/>
                  </a:ext>
                </a:extLst>
              </p:cNvPr>
              <p:cNvGrpSpPr>
                <a:grpSpLocks noGrp="1" noUngrp="1" noRot="1" noMove="1" noResize="1"/>
              </p:cNvGrpSpPr>
              <p:nvPr/>
            </p:nvGrpSpPr>
            <p:grpSpPr>
              <a:xfrm>
                <a:off x="4618426" y="2232417"/>
                <a:ext cx="409362" cy="296718"/>
                <a:chOff x="4618426" y="2232417"/>
                <a:chExt cx="409362" cy="296718"/>
              </a:xfrm>
              <a:solidFill>
                <a:srgbClr val="121212"/>
              </a:solidFill>
            </p:grpSpPr>
            <p:sp>
              <p:nvSpPr>
                <p:cNvPr id="45" name="Freeform: Shape 44">
                  <a:extLst>
                    <a:ext uri="{FF2B5EF4-FFF2-40B4-BE49-F238E27FC236}">
                      <a16:creationId xmlns:a16="http://schemas.microsoft.com/office/drawing/2014/main" id="{5B4CA0C1-38D4-2D39-8E01-265B6BDB2A49}"/>
                    </a:ext>
                  </a:extLst>
                </p:cNvPr>
                <p:cNvSpPr>
                  <a:spLocks noGrp="1" noRot="1" noMove="1" noResize="1" noEditPoints="1" noAdjustHandles="1" noChangeArrowheads="1" noChangeShapeType="1"/>
                </p:cNvSpPr>
                <p:nvPr/>
              </p:nvSpPr>
              <p:spPr>
                <a:xfrm>
                  <a:off x="4618426" y="2232417"/>
                  <a:ext cx="272822" cy="272822"/>
                </a:xfrm>
                <a:custGeom>
                  <a:avLst/>
                  <a:gdLst>
                    <a:gd name="connsiteX0" fmla="*/ 15536 w 272822"/>
                    <a:gd name="connsiteY0" fmla="*/ 272822 h 272822"/>
                    <a:gd name="connsiteX1" fmla="*/ 0 w 272822"/>
                    <a:gd name="connsiteY1" fmla="*/ 257286 h 272822"/>
                    <a:gd name="connsiteX2" fmla="*/ 0 w 272822"/>
                    <a:gd name="connsiteY2" fmla="*/ 15536 h 272822"/>
                    <a:gd name="connsiteX3" fmla="*/ 15536 w 272822"/>
                    <a:gd name="connsiteY3" fmla="*/ 0 h 272822"/>
                    <a:gd name="connsiteX4" fmla="*/ 257286 w 272822"/>
                    <a:gd name="connsiteY4" fmla="*/ 0 h 272822"/>
                    <a:gd name="connsiteX5" fmla="*/ 272822 w 272822"/>
                    <a:gd name="connsiteY5" fmla="*/ 15536 h 272822"/>
                    <a:gd name="connsiteX6" fmla="*/ 257286 w 272822"/>
                    <a:gd name="connsiteY6" fmla="*/ 31072 h 272822"/>
                    <a:gd name="connsiteX7" fmla="*/ 31072 w 272822"/>
                    <a:gd name="connsiteY7" fmla="*/ 31072 h 272822"/>
                    <a:gd name="connsiteX8" fmla="*/ 31072 w 272822"/>
                    <a:gd name="connsiteY8" fmla="*/ 257286 h 272822"/>
                    <a:gd name="connsiteX9" fmla="*/ 15536 w 272822"/>
                    <a:gd name="connsiteY9" fmla="*/ 272822 h 272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2822" h="272822">
                      <a:moveTo>
                        <a:pt x="15536" y="272822"/>
                      </a:moveTo>
                      <a:cubicBezTo>
                        <a:pt x="6967" y="272822"/>
                        <a:pt x="0" y="265855"/>
                        <a:pt x="0" y="257286"/>
                      </a:cubicBezTo>
                      <a:lnTo>
                        <a:pt x="0" y="15536"/>
                      </a:lnTo>
                      <a:cubicBezTo>
                        <a:pt x="0" y="6967"/>
                        <a:pt x="6967" y="0"/>
                        <a:pt x="15536" y="0"/>
                      </a:cubicBezTo>
                      <a:lnTo>
                        <a:pt x="257286" y="0"/>
                      </a:lnTo>
                      <a:cubicBezTo>
                        <a:pt x="265856" y="0"/>
                        <a:pt x="272822" y="6967"/>
                        <a:pt x="272822" y="15536"/>
                      </a:cubicBezTo>
                      <a:cubicBezTo>
                        <a:pt x="272822" y="24105"/>
                        <a:pt x="265856" y="31072"/>
                        <a:pt x="257286" y="31072"/>
                      </a:cubicBezTo>
                      <a:lnTo>
                        <a:pt x="31072" y="31072"/>
                      </a:lnTo>
                      <a:lnTo>
                        <a:pt x="31072" y="257286"/>
                      </a:lnTo>
                      <a:cubicBezTo>
                        <a:pt x="31072" y="265855"/>
                        <a:pt x="24105" y="272822"/>
                        <a:pt x="15536" y="272822"/>
                      </a:cubicBez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9pPr>
                </a:lstStyle>
                <a:p>
                  <a:endParaRPr lang="en-US" sz="1200"/>
                </a:p>
              </p:txBody>
            </p:sp>
            <p:sp>
              <p:nvSpPr>
                <p:cNvPr id="46" name="Freeform: Shape 45">
                  <a:extLst>
                    <a:ext uri="{FF2B5EF4-FFF2-40B4-BE49-F238E27FC236}">
                      <a16:creationId xmlns:a16="http://schemas.microsoft.com/office/drawing/2014/main" id="{A798B8AB-642F-AD1D-C503-191FBB32A855}"/>
                    </a:ext>
                  </a:extLst>
                </p:cNvPr>
                <p:cNvSpPr>
                  <a:spLocks noGrp="1" noRot="1" noMove="1" noResize="1" noEditPoints="1" noAdjustHandles="1" noChangeArrowheads="1" noChangeShapeType="1"/>
                </p:cNvSpPr>
                <p:nvPr/>
              </p:nvSpPr>
              <p:spPr>
                <a:xfrm>
                  <a:off x="4729573" y="2251655"/>
                  <a:ext cx="298215" cy="277480"/>
                </a:xfrm>
                <a:custGeom>
                  <a:avLst/>
                  <a:gdLst>
                    <a:gd name="connsiteX0" fmla="*/ 99531 w 298215"/>
                    <a:gd name="connsiteY0" fmla="*/ 277480 h 277480"/>
                    <a:gd name="connsiteX1" fmla="*/ 98904 w 298215"/>
                    <a:gd name="connsiteY1" fmla="*/ 277480 h 277480"/>
                    <a:gd name="connsiteX2" fmla="*/ 86363 w 298215"/>
                    <a:gd name="connsiteY2" fmla="*/ 270165 h 277480"/>
                    <a:gd name="connsiteX3" fmla="*/ 2343 w 298215"/>
                    <a:gd name="connsiteY3" fmla="*/ 134729 h 277480"/>
                    <a:gd name="connsiteX4" fmla="*/ 7359 w 298215"/>
                    <a:gd name="connsiteY4" fmla="*/ 113411 h 277480"/>
                    <a:gd name="connsiteX5" fmla="*/ 28678 w 298215"/>
                    <a:gd name="connsiteY5" fmla="*/ 118427 h 277480"/>
                    <a:gd name="connsiteX6" fmla="*/ 100715 w 298215"/>
                    <a:gd name="connsiteY6" fmla="*/ 234495 h 277480"/>
                    <a:gd name="connsiteX7" fmla="*/ 270288 w 298215"/>
                    <a:gd name="connsiteY7" fmla="*/ 6261 h 277480"/>
                    <a:gd name="connsiteX8" fmla="*/ 291955 w 298215"/>
                    <a:gd name="connsiteY8" fmla="*/ 3056 h 277480"/>
                    <a:gd name="connsiteX9" fmla="*/ 295160 w 298215"/>
                    <a:gd name="connsiteY9" fmla="*/ 24723 h 277480"/>
                    <a:gd name="connsiteX10" fmla="*/ 112002 w 298215"/>
                    <a:gd name="connsiteY10" fmla="*/ 271210 h 277480"/>
                    <a:gd name="connsiteX11" fmla="*/ 99531 w 298215"/>
                    <a:gd name="connsiteY11" fmla="*/ 277480 h 277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8215" h="277480">
                      <a:moveTo>
                        <a:pt x="99531" y="277480"/>
                      </a:moveTo>
                      <a:cubicBezTo>
                        <a:pt x="99531" y="277480"/>
                        <a:pt x="99113" y="277480"/>
                        <a:pt x="98904" y="277480"/>
                      </a:cubicBezTo>
                      <a:cubicBezTo>
                        <a:pt x="93748" y="277271"/>
                        <a:pt x="89080" y="274554"/>
                        <a:pt x="86363" y="270165"/>
                      </a:cubicBezTo>
                      <a:lnTo>
                        <a:pt x="2343" y="134729"/>
                      </a:lnTo>
                      <a:cubicBezTo>
                        <a:pt x="-2185" y="127484"/>
                        <a:pt x="44" y="117870"/>
                        <a:pt x="7359" y="113411"/>
                      </a:cubicBezTo>
                      <a:cubicBezTo>
                        <a:pt x="14674" y="108882"/>
                        <a:pt x="24219" y="111112"/>
                        <a:pt x="28678" y="118427"/>
                      </a:cubicBezTo>
                      <a:lnTo>
                        <a:pt x="100715" y="234495"/>
                      </a:lnTo>
                      <a:lnTo>
                        <a:pt x="270288" y="6261"/>
                      </a:lnTo>
                      <a:cubicBezTo>
                        <a:pt x="275374" y="-637"/>
                        <a:pt x="285128" y="-2030"/>
                        <a:pt x="291955" y="3056"/>
                      </a:cubicBezTo>
                      <a:cubicBezTo>
                        <a:pt x="298852" y="8142"/>
                        <a:pt x="300246" y="17895"/>
                        <a:pt x="295160" y="24723"/>
                      </a:cubicBezTo>
                      <a:lnTo>
                        <a:pt x="112002" y="271210"/>
                      </a:lnTo>
                      <a:cubicBezTo>
                        <a:pt x="109075" y="275181"/>
                        <a:pt x="104477" y="277480"/>
                        <a:pt x="99531" y="277480"/>
                      </a:cubicBez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9pPr>
                </a:lstStyle>
                <a:p>
                  <a:endParaRPr lang="en-US" sz="1200"/>
                </a:p>
              </p:txBody>
            </p:sp>
          </p:grpSp>
          <p:grpSp>
            <p:nvGrpSpPr>
              <p:cNvPr id="42" name="Graphic 6">
                <a:extLst>
                  <a:ext uri="{FF2B5EF4-FFF2-40B4-BE49-F238E27FC236}">
                    <a16:creationId xmlns:a16="http://schemas.microsoft.com/office/drawing/2014/main" id="{E64EC834-D4C1-6EB3-1D53-09C50BDB2821}"/>
                  </a:ext>
                </a:extLst>
              </p:cNvPr>
              <p:cNvGrpSpPr>
                <a:grpSpLocks noGrp="1" noUngrp="1" noRot="1" noMove="1" noResize="1"/>
              </p:cNvGrpSpPr>
              <p:nvPr/>
            </p:nvGrpSpPr>
            <p:grpSpPr>
              <a:xfrm>
                <a:off x="4618426" y="2725949"/>
                <a:ext cx="409362" cy="296718"/>
                <a:chOff x="4618426" y="2725949"/>
                <a:chExt cx="409362" cy="296718"/>
              </a:xfrm>
              <a:solidFill>
                <a:srgbClr val="121212"/>
              </a:solidFill>
            </p:grpSpPr>
            <p:sp>
              <p:nvSpPr>
                <p:cNvPr id="43" name="Freeform: Shape 42">
                  <a:extLst>
                    <a:ext uri="{FF2B5EF4-FFF2-40B4-BE49-F238E27FC236}">
                      <a16:creationId xmlns:a16="http://schemas.microsoft.com/office/drawing/2014/main" id="{2540817A-561A-9B5F-BB0A-A1A317DE0CD1}"/>
                    </a:ext>
                  </a:extLst>
                </p:cNvPr>
                <p:cNvSpPr>
                  <a:spLocks noGrp="1" noRot="1" noMove="1" noResize="1" noEditPoints="1" noAdjustHandles="1" noChangeArrowheads="1" noChangeShapeType="1"/>
                </p:cNvSpPr>
                <p:nvPr/>
              </p:nvSpPr>
              <p:spPr>
                <a:xfrm>
                  <a:off x="4618426" y="2725949"/>
                  <a:ext cx="272822" cy="272822"/>
                </a:xfrm>
                <a:custGeom>
                  <a:avLst/>
                  <a:gdLst>
                    <a:gd name="connsiteX0" fmla="*/ 15536 w 272822"/>
                    <a:gd name="connsiteY0" fmla="*/ 272822 h 272822"/>
                    <a:gd name="connsiteX1" fmla="*/ 0 w 272822"/>
                    <a:gd name="connsiteY1" fmla="*/ 257286 h 272822"/>
                    <a:gd name="connsiteX2" fmla="*/ 0 w 272822"/>
                    <a:gd name="connsiteY2" fmla="*/ 15536 h 272822"/>
                    <a:gd name="connsiteX3" fmla="*/ 15536 w 272822"/>
                    <a:gd name="connsiteY3" fmla="*/ 0 h 272822"/>
                    <a:gd name="connsiteX4" fmla="*/ 257286 w 272822"/>
                    <a:gd name="connsiteY4" fmla="*/ 0 h 272822"/>
                    <a:gd name="connsiteX5" fmla="*/ 272822 w 272822"/>
                    <a:gd name="connsiteY5" fmla="*/ 15536 h 272822"/>
                    <a:gd name="connsiteX6" fmla="*/ 257286 w 272822"/>
                    <a:gd name="connsiteY6" fmla="*/ 31072 h 272822"/>
                    <a:gd name="connsiteX7" fmla="*/ 31072 w 272822"/>
                    <a:gd name="connsiteY7" fmla="*/ 31072 h 272822"/>
                    <a:gd name="connsiteX8" fmla="*/ 31072 w 272822"/>
                    <a:gd name="connsiteY8" fmla="*/ 257286 h 272822"/>
                    <a:gd name="connsiteX9" fmla="*/ 15536 w 272822"/>
                    <a:gd name="connsiteY9" fmla="*/ 272822 h 272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2822" h="272822">
                      <a:moveTo>
                        <a:pt x="15536" y="272822"/>
                      </a:moveTo>
                      <a:cubicBezTo>
                        <a:pt x="6967" y="272822"/>
                        <a:pt x="0" y="265855"/>
                        <a:pt x="0" y="257286"/>
                      </a:cubicBezTo>
                      <a:lnTo>
                        <a:pt x="0" y="15536"/>
                      </a:lnTo>
                      <a:cubicBezTo>
                        <a:pt x="0" y="6967"/>
                        <a:pt x="6967" y="0"/>
                        <a:pt x="15536" y="0"/>
                      </a:cubicBezTo>
                      <a:lnTo>
                        <a:pt x="257286" y="0"/>
                      </a:lnTo>
                      <a:cubicBezTo>
                        <a:pt x="265856" y="0"/>
                        <a:pt x="272822" y="6967"/>
                        <a:pt x="272822" y="15536"/>
                      </a:cubicBezTo>
                      <a:cubicBezTo>
                        <a:pt x="272822" y="24105"/>
                        <a:pt x="265856" y="31072"/>
                        <a:pt x="257286" y="31072"/>
                      </a:cubicBezTo>
                      <a:lnTo>
                        <a:pt x="31072" y="31072"/>
                      </a:lnTo>
                      <a:lnTo>
                        <a:pt x="31072" y="257286"/>
                      </a:lnTo>
                      <a:cubicBezTo>
                        <a:pt x="31072" y="265855"/>
                        <a:pt x="24105" y="272822"/>
                        <a:pt x="15536" y="272822"/>
                      </a:cubicBez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9pPr>
                </a:lstStyle>
                <a:p>
                  <a:endParaRPr lang="en-US" sz="1200"/>
                </a:p>
              </p:txBody>
            </p:sp>
            <p:sp>
              <p:nvSpPr>
                <p:cNvPr id="44" name="Freeform: Shape 43">
                  <a:extLst>
                    <a:ext uri="{FF2B5EF4-FFF2-40B4-BE49-F238E27FC236}">
                      <a16:creationId xmlns:a16="http://schemas.microsoft.com/office/drawing/2014/main" id="{F7B3789B-4F9F-00FB-2DD7-D1CDE90612FB}"/>
                    </a:ext>
                  </a:extLst>
                </p:cNvPr>
                <p:cNvSpPr>
                  <a:spLocks noGrp="1" noRot="1" noMove="1" noResize="1" noEditPoints="1" noAdjustHandles="1" noChangeArrowheads="1" noChangeShapeType="1"/>
                </p:cNvSpPr>
                <p:nvPr/>
              </p:nvSpPr>
              <p:spPr>
                <a:xfrm>
                  <a:off x="4729573" y="2745187"/>
                  <a:ext cx="298215" cy="277480"/>
                </a:xfrm>
                <a:custGeom>
                  <a:avLst/>
                  <a:gdLst>
                    <a:gd name="connsiteX0" fmla="*/ 99531 w 298215"/>
                    <a:gd name="connsiteY0" fmla="*/ 277480 h 277480"/>
                    <a:gd name="connsiteX1" fmla="*/ 98904 w 298215"/>
                    <a:gd name="connsiteY1" fmla="*/ 277480 h 277480"/>
                    <a:gd name="connsiteX2" fmla="*/ 86363 w 298215"/>
                    <a:gd name="connsiteY2" fmla="*/ 270165 h 277480"/>
                    <a:gd name="connsiteX3" fmla="*/ 2343 w 298215"/>
                    <a:gd name="connsiteY3" fmla="*/ 134729 h 277480"/>
                    <a:gd name="connsiteX4" fmla="*/ 7359 w 298215"/>
                    <a:gd name="connsiteY4" fmla="*/ 113411 h 277480"/>
                    <a:gd name="connsiteX5" fmla="*/ 28678 w 298215"/>
                    <a:gd name="connsiteY5" fmla="*/ 118427 h 277480"/>
                    <a:gd name="connsiteX6" fmla="*/ 100715 w 298215"/>
                    <a:gd name="connsiteY6" fmla="*/ 234495 h 277480"/>
                    <a:gd name="connsiteX7" fmla="*/ 270288 w 298215"/>
                    <a:gd name="connsiteY7" fmla="*/ 6261 h 277480"/>
                    <a:gd name="connsiteX8" fmla="*/ 291955 w 298215"/>
                    <a:gd name="connsiteY8" fmla="*/ 3056 h 277480"/>
                    <a:gd name="connsiteX9" fmla="*/ 295160 w 298215"/>
                    <a:gd name="connsiteY9" fmla="*/ 24723 h 277480"/>
                    <a:gd name="connsiteX10" fmla="*/ 112002 w 298215"/>
                    <a:gd name="connsiteY10" fmla="*/ 271210 h 277480"/>
                    <a:gd name="connsiteX11" fmla="*/ 99531 w 298215"/>
                    <a:gd name="connsiteY11" fmla="*/ 277480 h 277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8215" h="277480">
                      <a:moveTo>
                        <a:pt x="99531" y="277480"/>
                      </a:moveTo>
                      <a:cubicBezTo>
                        <a:pt x="99531" y="277480"/>
                        <a:pt x="99113" y="277480"/>
                        <a:pt x="98904" y="277480"/>
                      </a:cubicBezTo>
                      <a:cubicBezTo>
                        <a:pt x="93748" y="277271"/>
                        <a:pt x="89080" y="274554"/>
                        <a:pt x="86363" y="270165"/>
                      </a:cubicBezTo>
                      <a:lnTo>
                        <a:pt x="2343" y="134729"/>
                      </a:lnTo>
                      <a:cubicBezTo>
                        <a:pt x="-2185" y="127484"/>
                        <a:pt x="44" y="117870"/>
                        <a:pt x="7359" y="113411"/>
                      </a:cubicBezTo>
                      <a:cubicBezTo>
                        <a:pt x="14674" y="108882"/>
                        <a:pt x="24219" y="111112"/>
                        <a:pt x="28678" y="118427"/>
                      </a:cubicBezTo>
                      <a:lnTo>
                        <a:pt x="100715" y="234495"/>
                      </a:lnTo>
                      <a:lnTo>
                        <a:pt x="270288" y="6261"/>
                      </a:lnTo>
                      <a:cubicBezTo>
                        <a:pt x="275374" y="-637"/>
                        <a:pt x="285128" y="-2030"/>
                        <a:pt x="291955" y="3056"/>
                      </a:cubicBezTo>
                      <a:cubicBezTo>
                        <a:pt x="298852" y="8142"/>
                        <a:pt x="300246" y="17895"/>
                        <a:pt x="295160" y="24723"/>
                      </a:cubicBezTo>
                      <a:lnTo>
                        <a:pt x="112002" y="271210"/>
                      </a:lnTo>
                      <a:cubicBezTo>
                        <a:pt x="109075" y="275181"/>
                        <a:pt x="104477" y="277480"/>
                        <a:pt x="99531" y="277480"/>
                      </a:cubicBez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9pPr>
                </a:lstStyle>
                <a:p>
                  <a:endParaRPr lang="en-US" sz="1200"/>
                </a:p>
              </p:txBody>
            </p:sp>
          </p:grpSp>
        </p:grpSp>
        <p:grpSp>
          <p:nvGrpSpPr>
            <p:cNvPr id="25" name="Graphic 6">
              <a:extLst>
                <a:ext uri="{FF2B5EF4-FFF2-40B4-BE49-F238E27FC236}">
                  <a16:creationId xmlns:a16="http://schemas.microsoft.com/office/drawing/2014/main" id="{4F7E3249-82A1-E06E-F561-1FFB0072DAEA}"/>
                </a:ext>
              </a:extLst>
            </p:cNvPr>
            <p:cNvGrpSpPr>
              <a:grpSpLocks noGrp="1" noUngrp="1" noRot="1" noMove="1" noResize="1"/>
            </p:cNvGrpSpPr>
            <p:nvPr/>
          </p:nvGrpSpPr>
          <p:grpSpPr>
            <a:xfrm>
              <a:off x="5067928" y="1740418"/>
              <a:ext cx="847309" cy="1283852"/>
              <a:chOff x="5067928" y="1740418"/>
              <a:chExt cx="847309" cy="1283852"/>
            </a:xfrm>
            <a:solidFill>
              <a:srgbClr val="121212"/>
            </a:solidFill>
          </p:grpSpPr>
          <p:sp>
            <p:nvSpPr>
              <p:cNvPr id="38" name="Freeform: Shape 37">
                <a:extLst>
                  <a:ext uri="{FF2B5EF4-FFF2-40B4-BE49-F238E27FC236}">
                    <a16:creationId xmlns:a16="http://schemas.microsoft.com/office/drawing/2014/main" id="{AF1523CF-AD91-F2D4-9C22-8943F051343A}"/>
                  </a:ext>
                </a:extLst>
              </p:cNvPr>
              <p:cNvSpPr>
                <a:spLocks noGrp="1" noRot="1" noMove="1" noResize="1" noEditPoints="1" noAdjustHandles="1" noChangeArrowheads="1" noChangeShapeType="1"/>
              </p:cNvSpPr>
              <p:nvPr/>
            </p:nvSpPr>
            <p:spPr>
              <a:xfrm>
                <a:off x="5529830" y="1740418"/>
                <a:ext cx="253314" cy="253314"/>
              </a:xfrm>
              <a:custGeom>
                <a:avLst/>
                <a:gdLst>
                  <a:gd name="connsiteX0" fmla="*/ 126657 w 253314"/>
                  <a:gd name="connsiteY0" fmla="*/ 253315 h 253314"/>
                  <a:gd name="connsiteX1" fmla="*/ 253315 w 253314"/>
                  <a:gd name="connsiteY1" fmla="*/ 126657 h 253314"/>
                  <a:gd name="connsiteX2" fmla="*/ 126657 w 253314"/>
                  <a:gd name="connsiteY2" fmla="*/ 0 h 253314"/>
                  <a:gd name="connsiteX3" fmla="*/ 0 w 253314"/>
                  <a:gd name="connsiteY3" fmla="*/ 126657 h 253314"/>
                  <a:gd name="connsiteX4" fmla="*/ 126657 w 253314"/>
                  <a:gd name="connsiteY4" fmla="*/ 253315 h 253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314" h="253314">
                    <a:moveTo>
                      <a:pt x="126657" y="253315"/>
                    </a:moveTo>
                    <a:cubicBezTo>
                      <a:pt x="196465" y="253315"/>
                      <a:pt x="253315" y="196535"/>
                      <a:pt x="253315" y="126657"/>
                    </a:cubicBezTo>
                    <a:cubicBezTo>
                      <a:pt x="253315" y="56780"/>
                      <a:pt x="196535" y="0"/>
                      <a:pt x="126657" y="0"/>
                    </a:cubicBezTo>
                    <a:cubicBezTo>
                      <a:pt x="56780" y="0"/>
                      <a:pt x="0" y="56780"/>
                      <a:pt x="0" y="126657"/>
                    </a:cubicBezTo>
                    <a:cubicBezTo>
                      <a:pt x="0" y="196535"/>
                      <a:pt x="56780" y="253315"/>
                      <a:pt x="126657" y="253315"/>
                    </a:cubicBez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9pPr>
              </a:lstStyle>
              <a:p>
                <a:endParaRPr lang="en-US" sz="1200"/>
              </a:p>
            </p:txBody>
          </p:sp>
          <p:sp>
            <p:nvSpPr>
              <p:cNvPr id="39" name="Freeform: Shape 38">
                <a:extLst>
                  <a:ext uri="{FF2B5EF4-FFF2-40B4-BE49-F238E27FC236}">
                    <a16:creationId xmlns:a16="http://schemas.microsoft.com/office/drawing/2014/main" id="{920026D7-D90F-50C6-0988-F06CE0E19B55}"/>
                  </a:ext>
                </a:extLst>
              </p:cNvPr>
              <p:cNvSpPr>
                <a:spLocks noGrp="1" noRot="1" noMove="1" noResize="1" noEditPoints="1" noAdjustHandles="1" noChangeArrowheads="1" noChangeShapeType="1"/>
              </p:cNvSpPr>
              <p:nvPr/>
            </p:nvSpPr>
            <p:spPr>
              <a:xfrm>
                <a:off x="5067928" y="2055041"/>
                <a:ext cx="847309" cy="969229"/>
              </a:xfrm>
              <a:custGeom>
                <a:avLst/>
                <a:gdLst>
                  <a:gd name="connsiteX0" fmla="*/ 847309 w 847309"/>
                  <a:gd name="connsiteY0" fmla="*/ 404426 h 969229"/>
                  <a:gd name="connsiteX1" fmla="*/ 847309 w 847309"/>
                  <a:gd name="connsiteY1" fmla="*/ 105200 h 969229"/>
                  <a:gd name="connsiteX2" fmla="*/ 742040 w 847309"/>
                  <a:gd name="connsiteY2" fmla="*/ 0 h 969229"/>
                  <a:gd name="connsiteX3" fmla="*/ 436961 w 847309"/>
                  <a:gd name="connsiteY3" fmla="*/ 0 h 969229"/>
                  <a:gd name="connsiteX4" fmla="*/ 331692 w 847309"/>
                  <a:gd name="connsiteY4" fmla="*/ 105200 h 969229"/>
                  <a:gd name="connsiteX5" fmla="*/ 331692 w 847309"/>
                  <a:gd name="connsiteY5" fmla="*/ 404426 h 969229"/>
                  <a:gd name="connsiteX6" fmla="*/ 441350 w 847309"/>
                  <a:gd name="connsiteY6" fmla="*/ 527043 h 969229"/>
                  <a:gd name="connsiteX7" fmla="*/ 471795 w 847309"/>
                  <a:gd name="connsiteY7" fmla="*/ 938157 h 969229"/>
                  <a:gd name="connsiteX8" fmla="*/ 15536 w 847309"/>
                  <a:gd name="connsiteY8" fmla="*/ 938157 h 969229"/>
                  <a:gd name="connsiteX9" fmla="*/ 0 w 847309"/>
                  <a:gd name="connsiteY9" fmla="*/ 953693 h 969229"/>
                  <a:gd name="connsiteX10" fmla="*/ 15536 w 847309"/>
                  <a:gd name="connsiteY10" fmla="*/ 969229 h 969229"/>
                  <a:gd name="connsiteX11" fmla="*/ 831773 w 847309"/>
                  <a:gd name="connsiteY11" fmla="*/ 969229 h 969229"/>
                  <a:gd name="connsiteX12" fmla="*/ 847309 w 847309"/>
                  <a:gd name="connsiteY12" fmla="*/ 953693 h 969229"/>
                  <a:gd name="connsiteX13" fmla="*/ 831773 w 847309"/>
                  <a:gd name="connsiteY13" fmla="*/ 938157 h 969229"/>
                  <a:gd name="connsiteX14" fmla="*/ 707902 w 847309"/>
                  <a:gd name="connsiteY14" fmla="*/ 938157 h 969229"/>
                  <a:gd name="connsiteX15" fmla="*/ 738347 w 847309"/>
                  <a:gd name="connsiteY15" fmla="*/ 527043 h 969229"/>
                  <a:gd name="connsiteX16" fmla="*/ 847239 w 847309"/>
                  <a:gd name="connsiteY16" fmla="*/ 404496 h 969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47309" h="969229">
                    <a:moveTo>
                      <a:pt x="847309" y="404426"/>
                    </a:moveTo>
                    <a:lnTo>
                      <a:pt x="847309" y="105200"/>
                    </a:lnTo>
                    <a:cubicBezTo>
                      <a:pt x="847309" y="47166"/>
                      <a:pt x="800074" y="0"/>
                      <a:pt x="742040" y="0"/>
                    </a:cubicBezTo>
                    <a:lnTo>
                      <a:pt x="436961" y="0"/>
                    </a:lnTo>
                    <a:cubicBezTo>
                      <a:pt x="378927" y="0"/>
                      <a:pt x="331692" y="47235"/>
                      <a:pt x="331692" y="105200"/>
                    </a:cubicBezTo>
                    <a:lnTo>
                      <a:pt x="331692" y="404426"/>
                    </a:lnTo>
                    <a:cubicBezTo>
                      <a:pt x="331692" y="467685"/>
                      <a:pt x="379554" y="519937"/>
                      <a:pt x="441350" y="527043"/>
                    </a:cubicBezTo>
                    <a:lnTo>
                      <a:pt x="471795" y="938157"/>
                    </a:lnTo>
                    <a:lnTo>
                      <a:pt x="15536" y="938157"/>
                    </a:lnTo>
                    <a:cubicBezTo>
                      <a:pt x="6967" y="938157"/>
                      <a:pt x="0" y="945124"/>
                      <a:pt x="0" y="953693"/>
                    </a:cubicBezTo>
                    <a:cubicBezTo>
                      <a:pt x="0" y="962262"/>
                      <a:pt x="6967" y="969229"/>
                      <a:pt x="15536" y="969229"/>
                    </a:cubicBezTo>
                    <a:lnTo>
                      <a:pt x="831773" y="969229"/>
                    </a:lnTo>
                    <a:cubicBezTo>
                      <a:pt x="840342" y="969229"/>
                      <a:pt x="847309" y="962262"/>
                      <a:pt x="847309" y="953693"/>
                    </a:cubicBezTo>
                    <a:cubicBezTo>
                      <a:pt x="847309" y="945124"/>
                      <a:pt x="840342" y="938157"/>
                      <a:pt x="831773" y="938157"/>
                    </a:cubicBezTo>
                    <a:lnTo>
                      <a:pt x="707902" y="938157"/>
                    </a:lnTo>
                    <a:lnTo>
                      <a:pt x="738347" y="527043"/>
                    </a:lnTo>
                    <a:cubicBezTo>
                      <a:pt x="799586" y="519867"/>
                      <a:pt x="847239" y="467615"/>
                      <a:pt x="847239" y="404496"/>
                    </a:cubicBez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9pPr>
              </a:lstStyle>
              <a:p>
                <a:endParaRPr lang="en-US" sz="1200"/>
              </a:p>
            </p:txBody>
          </p:sp>
        </p:grpSp>
        <p:grpSp>
          <p:nvGrpSpPr>
            <p:cNvPr id="26" name="Graphic 6">
              <a:extLst>
                <a:ext uri="{FF2B5EF4-FFF2-40B4-BE49-F238E27FC236}">
                  <a16:creationId xmlns:a16="http://schemas.microsoft.com/office/drawing/2014/main" id="{1C2B6EE5-F964-D059-C052-40B6C01568E5}"/>
                </a:ext>
              </a:extLst>
            </p:cNvPr>
            <p:cNvGrpSpPr>
              <a:grpSpLocks noGrp="1" noUngrp="1" noRot="1" noMove="1" noResize="1"/>
            </p:cNvGrpSpPr>
            <p:nvPr/>
          </p:nvGrpSpPr>
          <p:grpSpPr>
            <a:xfrm>
              <a:off x="5016094" y="1738955"/>
              <a:ext cx="847309" cy="1283763"/>
              <a:chOff x="5016094" y="1738955"/>
              <a:chExt cx="847309" cy="1283763"/>
            </a:xfrm>
          </p:grpSpPr>
          <p:grpSp>
            <p:nvGrpSpPr>
              <p:cNvPr id="27" name="Graphic 6">
                <a:extLst>
                  <a:ext uri="{FF2B5EF4-FFF2-40B4-BE49-F238E27FC236}">
                    <a16:creationId xmlns:a16="http://schemas.microsoft.com/office/drawing/2014/main" id="{E61E2727-3F38-15BC-57ED-5C65C6924D57}"/>
                  </a:ext>
                </a:extLst>
              </p:cNvPr>
              <p:cNvGrpSpPr>
                <a:grpSpLocks noGrp="1" noUngrp="1" noRot="1" noMove="1" noResize="1"/>
              </p:cNvGrpSpPr>
              <p:nvPr/>
            </p:nvGrpSpPr>
            <p:grpSpPr>
              <a:xfrm>
                <a:off x="5016094" y="1738955"/>
                <a:ext cx="847309" cy="1283713"/>
                <a:chOff x="5016094" y="1738955"/>
                <a:chExt cx="847309" cy="1283713"/>
              </a:xfrm>
            </p:grpSpPr>
            <p:grpSp>
              <p:nvGrpSpPr>
                <p:cNvPr id="31" name="Graphic 6">
                  <a:extLst>
                    <a:ext uri="{FF2B5EF4-FFF2-40B4-BE49-F238E27FC236}">
                      <a16:creationId xmlns:a16="http://schemas.microsoft.com/office/drawing/2014/main" id="{D705C80F-C8F3-A084-F165-832B36FD0733}"/>
                    </a:ext>
                  </a:extLst>
                </p:cNvPr>
                <p:cNvGrpSpPr>
                  <a:grpSpLocks noGrp="1" noUngrp="1" noRot="1" noMove="1" noResize="1"/>
                </p:cNvGrpSpPr>
                <p:nvPr/>
              </p:nvGrpSpPr>
              <p:grpSpPr>
                <a:xfrm>
                  <a:off x="5477927" y="1738955"/>
                  <a:ext cx="253314" cy="253314"/>
                  <a:chOff x="5477927" y="1738955"/>
                  <a:chExt cx="253314" cy="253314"/>
                </a:xfrm>
              </p:grpSpPr>
              <p:sp>
                <p:nvSpPr>
                  <p:cNvPr id="36" name="Freeform: Shape 35">
                    <a:extLst>
                      <a:ext uri="{FF2B5EF4-FFF2-40B4-BE49-F238E27FC236}">
                        <a16:creationId xmlns:a16="http://schemas.microsoft.com/office/drawing/2014/main" id="{D7A5793C-97CE-46A8-D654-60CB36754DCE}"/>
                      </a:ext>
                    </a:extLst>
                  </p:cNvPr>
                  <p:cNvSpPr>
                    <a:spLocks noGrp="1" noRot="1" noMove="1" noResize="1" noEditPoints="1" noAdjustHandles="1" noChangeArrowheads="1" noChangeShapeType="1"/>
                  </p:cNvSpPr>
                  <p:nvPr/>
                </p:nvSpPr>
                <p:spPr>
                  <a:xfrm>
                    <a:off x="5493463" y="1754491"/>
                    <a:ext cx="222242" cy="222242"/>
                  </a:xfrm>
                  <a:custGeom>
                    <a:avLst/>
                    <a:gdLst>
                      <a:gd name="connsiteX0" fmla="*/ 111121 w 222242"/>
                      <a:gd name="connsiteY0" fmla="*/ 222243 h 222242"/>
                      <a:gd name="connsiteX1" fmla="*/ 222243 w 222242"/>
                      <a:gd name="connsiteY1" fmla="*/ 111121 h 222242"/>
                      <a:gd name="connsiteX2" fmla="*/ 111121 w 222242"/>
                      <a:gd name="connsiteY2" fmla="*/ 0 h 222242"/>
                      <a:gd name="connsiteX3" fmla="*/ 0 w 222242"/>
                      <a:gd name="connsiteY3" fmla="*/ 111121 h 222242"/>
                      <a:gd name="connsiteX4" fmla="*/ 111121 w 222242"/>
                      <a:gd name="connsiteY4" fmla="*/ 222243 h 2222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242" h="222242">
                        <a:moveTo>
                          <a:pt x="111121" y="222243"/>
                        </a:moveTo>
                        <a:cubicBezTo>
                          <a:pt x="172360" y="222243"/>
                          <a:pt x="222243" y="172360"/>
                          <a:pt x="222243" y="111121"/>
                        </a:cubicBezTo>
                        <a:cubicBezTo>
                          <a:pt x="222243" y="49883"/>
                          <a:pt x="172360" y="0"/>
                          <a:pt x="111121" y="0"/>
                        </a:cubicBezTo>
                        <a:cubicBezTo>
                          <a:pt x="49883" y="0"/>
                          <a:pt x="0" y="49883"/>
                          <a:pt x="0" y="111121"/>
                        </a:cubicBezTo>
                        <a:cubicBezTo>
                          <a:pt x="0" y="172360"/>
                          <a:pt x="49883" y="222243"/>
                          <a:pt x="111121" y="222243"/>
                        </a:cubicBezTo>
                        <a:close/>
                      </a:path>
                    </a:pathLst>
                  </a:custGeom>
                  <a:solidFill>
                    <a:srgbClr val="5AC0FF"/>
                  </a:solidFill>
                  <a:ln w="0" cap="flat">
                    <a:noFill/>
                    <a:prstDash val="solid"/>
                    <a:miter/>
                  </a:ln>
                </p:spPr>
                <p:txBody>
                  <a:bodyPr rtlCol="0" anchor="ct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9pPr>
                  </a:lstStyle>
                  <a:p>
                    <a:endParaRPr lang="en-US" sz="1200"/>
                  </a:p>
                </p:txBody>
              </p:sp>
              <p:sp>
                <p:nvSpPr>
                  <p:cNvPr id="37" name="Freeform: Shape 36">
                    <a:extLst>
                      <a:ext uri="{FF2B5EF4-FFF2-40B4-BE49-F238E27FC236}">
                        <a16:creationId xmlns:a16="http://schemas.microsoft.com/office/drawing/2014/main" id="{5E9D75ED-E049-956A-FAEA-3FF388E83657}"/>
                      </a:ext>
                    </a:extLst>
                  </p:cNvPr>
                  <p:cNvSpPr>
                    <a:spLocks noGrp="1" noRot="1" noMove="1" noResize="1" noEditPoints="1" noAdjustHandles="1" noChangeArrowheads="1" noChangeShapeType="1"/>
                  </p:cNvSpPr>
                  <p:nvPr/>
                </p:nvSpPr>
                <p:spPr>
                  <a:xfrm>
                    <a:off x="5477927" y="1738955"/>
                    <a:ext cx="253314" cy="253314"/>
                  </a:xfrm>
                  <a:custGeom>
                    <a:avLst/>
                    <a:gdLst>
                      <a:gd name="connsiteX0" fmla="*/ 126657 w 253314"/>
                      <a:gd name="connsiteY0" fmla="*/ 253315 h 253314"/>
                      <a:gd name="connsiteX1" fmla="*/ 0 w 253314"/>
                      <a:gd name="connsiteY1" fmla="*/ 126657 h 253314"/>
                      <a:gd name="connsiteX2" fmla="*/ 126657 w 253314"/>
                      <a:gd name="connsiteY2" fmla="*/ 0 h 253314"/>
                      <a:gd name="connsiteX3" fmla="*/ 253315 w 253314"/>
                      <a:gd name="connsiteY3" fmla="*/ 126657 h 253314"/>
                      <a:gd name="connsiteX4" fmla="*/ 126657 w 253314"/>
                      <a:gd name="connsiteY4" fmla="*/ 253315 h 253314"/>
                      <a:gd name="connsiteX5" fmla="*/ 126657 w 253314"/>
                      <a:gd name="connsiteY5" fmla="*/ 31003 h 253314"/>
                      <a:gd name="connsiteX6" fmla="*/ 31003 w 253314"/>
                      <a:gd name="connsiteY6" fmla="*/ 126657 h 253314"/>
                      <a:gd name="connsiteX7" fmla="*/ 126657 w 253314"/>
                      <a:gd name="connsiteY7" fmla="*/ 222312 h 253314"/>
                      <a:gd name="connsiteX8" fmla="*/ 222313 w 253314"/>
                      <a:gd name="connsiteY8" fmla="*/ 126657 h 253314"/>
                      <a:gd name="connsiteX9" fmla="*/ 126657 w 253314"/>
                      <a:gd name="connsiteY9" fmla="*/ 31003 h 253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3314" h="253314">
                        <a:moveTo>
                          <a:pt x="126657" y="253315"/>
                        </a:moveTo>
                        <a:cubicBezTo>
                          <a:pt x="56850" y="253315"/>
                          <a:pt x="0" y="196535"/>
                          <a:pt x="0" y="126657"/>
                        </a:cubicBezTo>
                        <a:cubicBezTo>
                          <a:pt x="0" y="56780"/>
                          <a:pt x="56780" y="0"/>
                          <a:pt x="126657" y="0"/>
                        </a:cubicBezTo>
                        <a:cubicBezTo>
                          <a:pt x="196535" y="0"/>
                          <a:pt x="253315" y="56780"/>
                          <a:pt x="253315" y="126657"/>
                        </a:cubicBezTo>
                        <a:cubicBezTo>
                          <a:pt x="253315" y="196535"/>
                          <a:pt x="196535" y="253315"/>
                          <a:pt x="126657" y="253315"/>
                        </a:cubicBezTo>
                        <a:close/>
                        <a:moveTo>
                          <a:pt x="126657" y="31003"/>
                        </a:moveTo>
                        <a:cubicBezTo>
                          <a:pt x="73918" y="31003"/>
                          <a:pt x="31003" y="73918"/>
                          <a:pt x="31003" y="126657"/>
                        </a:cubicBezTo>
                        <a:cubicBezTo>
                          <a:pt x="31003" y="179397"/>
                          <a:pt x="73918" y="222312"/>
                          <a:pt x="126657" y="222312"/>
                        </a:cubicBezTo>
                        <a:cubicBezTo>
                          <a:pt x="179397" y="222312"/>
                          <a:pt x="222313" y="179397"/>
                          <a:pt x="222313" y="126657"/>
                        </a:cubicBezTo>
                        <a:cubicBezTo>
                          <a:pt x="222313" y="73918"/>
                          <a:pt x="179397" y="31003"/>
                          <a:pt x="126657" y="31003"/>
                        </a:cubicBez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9pPr>
                  </a:lstStyle>
                  <a:p>
                    <a:endParaRPr lang="en-US" sz="1200"/>
                  </a:p>
                </p:txBody>
              </p:sp>
            </p:grpSp>
            <p:sp>
              <p:nvSpPr>
                <p:cNvPr id="32" name="Freeform: Shape 31">
                  <a:extLst>
                    <a:ext uri="{FF2B5EF4-FFF2-40B4-BE49-F238E27FC236}">
                      <a16:creationId xmlns:a16="http://schemas.microsoft.com/office/drawing/2014/main" id="{2C96A0F1-84BA-CE41-6608-BCDDE4F3DEB6}"/>
                    </a:ext>
                  </a:extLst>
                </p:cNvPr>
                <p:cNvSpPr>
                  <a:spLocks noGrp="1" noRot="1" noMove="1" noResize="1" noEditPoints="1" noAdjustHandles="1" noChangeArrowheads="1" noChangeShapeType="1"/>
                </p:cNvSpPr>
                <p:nvPr/>
              </p:nvSpPr>
              <p:spPr>
                <a:xfrm>
                  <a:off x="5489005" y="2991596"/>
                  <a:ext cx="233807" cy="31072"/>
                </a:xfrm>
                <a:custGeom>
                  <a:avLst/>
                  <a:gdLst>
                    <a:gd name="connsiteX0" fmla="*/ 218271 w 233807"/>
                    <a:gd name="connsiteY0" fmla="*/ 31072 h 31072"/>
                    <a:gd name="connsiteX1" fmla="*/ 15536 w 233807"/>
                    <a:gd name="connsiteY1" fmla="*/ 31072 h 31072"/>
                    <a:gd name="connsiteX2" fmla="*/ 0 w 233807"/>
                    <a:gd name="connsiteY2" fmla="*/ 15536 h 31072"/>
                    <a:gd name="connsiteX3" fmla="*/ 15536 w 233807"/>
                    <a:gd name="connsiteY3" fmla="*/ 0 h 31072"/>
                    <a:gd name="connsiteX4" fmla="*/ 218271 w 233807"/>
                    <a:gd name="connsiteY4" fmla="*/ 0 h 31072"/>
                    <a:gd name="connsiteX5" fmla="*/ 233808 w 233807"/>
                    <a:gd name="connsiteY5" fmla="*/ 15536 h 31072"/>
                    <a:gd name="connsiteX6" fmla="*/ 218271 w 233807"/>
                    <a:gd name="connsiteY6" fmla="*/ 31072 h 3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807" h="31072">
                      <a:moveTo>
                        <a:pt x="218271" y="31072"/>
                      </a:moveTo>
                      <a:lnTo>
                        <a:pt x="15536" y="31072"/>
                      </a:lnTo>
                      <a:cubicBezTo>
                        <a:pt x="6967" y="31072"/>
                        <a:pt x="0" y="24105"/>
                        <a:pt x="0" y="15536"/>
                      </a:cubicBezTo>
                      <a:cubicBezTo>
                        <a:pt x="0" y="6967"/>
                        <a:pt x="6967" y="0"/>
                        <a:pt x="15536" y="0"/>
                      </a:cubicBezTo>
                      <a:lnTo>
                        <a:pt x="218271" y="0"/>
                      </a:lnTo>
                      <a:cubicBezTo>
                        <a:pt x="226841" y="0"/>
                        <a:pt x="233808" y="6967"/>
                        <a:pt x="233808" y="15536"/>
                      </a:cubicBezTo>
                      <a:cubicBezTo>
                        <a:pt x="233808" y="24105"/>
                        <a:pt x="226841" y="31072"/>
                        <a:pt x="218271" y="31072"/>
                      </a:cubicBezTo>
                      <a:close/>
                    </a:path>
                  </a:pathLst>
                </a:custGeom>
                <a:solidFill>
                  <a:srgbClr val="5AC0FF"/>
                </a:solidFill>
                <a:ln w="0" cap="flat">
                  <a:noFill/>
                  <a:prstDash val="solid"/>
                  <a:miter/>
                </a:ln>
              </p:spPr>
              <p:txBody>
                <a:bodyPr rtlCol="0" anchor="ct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9pPr>
                </a:lstStyle>
                <a:p>
                  <a:endParaRPr lang="en-US" sz="1200"/>
                </a:p>
              </p:txBody>
            </p:sp>
            <p:sp>
              <p:nvSpPr>
                <p:cNvPr id="34" name="Freeform: Shape 33">
                  <a:extLst>
                    <a:ext uri="{FF2B5EF4-FFF2-40B4-BE49-F238E27FC236}">
                      <a16:creationId xmlns:a16="http://schemas.microsoft.com/office/drawing/2014/main" id="{37BBDE2C-FB32-7E3B-7E05-5562A57732CD}"/>
                    </a:ext>
                  </a:extLst>
                </p:cNvPr>
                <p:cNvSpPr>
                  <a:spLocks noGrp="1" noRot="1" noMove="1" noResize="1" noEditPoints="1" noAdjustHandles="1" noChangeArrowheads="1" noChangeShapeType="1"/>
                </p:cNvSpPr>
                <p:nvPr/>
              </p:nvSpPr>
              <p:spPr>
                <a:xfrm>
                  <a:off x="5016094" y="2991596"/>
                  <a:ext cx="503982" cy="31072"/>
                </a:xfrm>
                <a:custGeom>
                  <a:avLst/>
                  <a:gdLst>
                    <a:gd name="connsiteX0" fmla="*/ 488446 w 503982"/>
                    <a:gd name="connsiteY0" fmla="*/ 31072 h 31072"/>
                    <a:gd name="connsiteX1" fmla="*/ 15536 w 503982"/>
                    <a:gd name="connsiteY1" fmla="*/ 31072 h 31072"/>
                    <a:gd name="connsiteX2" fmla="*/ 0 w 503982"/>
                    <a:gd name="connsiteY2" fmla="*/ 15536 h 31072"/>
                    <a:gd name="connsiteX3" fmla="*/ 15536 w 503982"/>
                    <a:gd name="connsiteY3" fmla="*/ 0 h 31072"/>
                    <a:gd name="connsiteX4" fmla="*/ 488446 w 503982"/>
                    <a:gd name="connsiteY4" fmla="*/ 0 h 31072"/>
                    <a:gd name="connsiteX5" fmla="*/ 503982 w 503982"/>
                    <a:gd name="connsiteY5" fmla="*/ 15536 h 31072"/>
                    <a:gd name="connsiteX6" fmla="*/ 488446 w 503982"/>
                    <a:gd name="connsiteY6" fmla="*/ 31072 h 3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3982" h="31072">
                      <a:moveTo>
                        <a:pt x="488446" y="31072"/>
                      </a:moveTo>
                      <a:lnTo>
                        <a:pt x="15536" y="31072"/>
                      </a:lnTo>
                      <a:cubicBezTo>
                        <a:pt x="6967" y="31072"/>
                        <a:pt x="0" y="24105"/>
                        <a:pt x="0" y="15536"/>
                      </a:cubicBezTo>
                      <a:cubicBezTo>
                        <a:pt x="0" y="6967"/>
                        <a:pt x="6967" y="0"/>
                        <a:pt x="15536" y="0"/>
                      </a:cubicBezTo>
                      <a:lnTo>
                        <a:pt x="488446" y="0"/>
                      </a:lnTo>
                      <a:cubicBezTo>
                        <a:pt x="497015" y="0"/>
                        <a:pt x="503982" y="6967"/>
                        <a:pt x="503982" y="15536"/>
                      </a:cubicBezTo>
                      <a:cubicBezTo>
                        <a:pt x="503982" y="24105"/>
                        <a:pt x="497015" y="31072"/>
                        <a:pt x="488446" y="31072"/>
                      </a:cubicBez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9pPr>
                </a:lstStyle>
                <a:p>
                  <a:endParaRPr lang="en-US" sz="1200"/>
                </a:p>
              </p:txBody>
            </p:sp>
            <p:sp>
              <p:nvSpPr>
                <p:cNvPr id="35" name="Freeform: Shape 34">
                  <a:extLst>
                    <a:ext uri="{FF2B5EF4-FFF2-40B4-BE49-F238E27FC236}">
                      <a16:creationId xmlns:a16="http://schemas.microsoft.com/office/drawing/2014/main" id="{334A0D23-C2F1-3176-39A4-A85C371C0CE4}"/>
                    </a:ext>
                  </a:extLst>
                </p:cNvPr>
                <p:cNvSpPr>
                  <a:spLocks noGrp="1" noRot="1" noMove="1" noResize="1" noEditPoints="1" noAdjustHandles="1" noChangeArrowheads="1" noChangeShapeType="1"/>
                </p:cNvSpPr>
                <p:nvPr/>
              </p:nvSpPr>
              <p:spPr>
                <a:xfrm>
                  <a:off x="5691810" y="2991596"/>
                  <a:ext cx="171593" cy="31072"/>
                </a:xfrm>
                <a:custGeom>
                  <a:avLst/>
                  <a:gdLst>
                    <a:gd name="connsiteX0" fmla="*/ 156058 w 171593"/>
                    <a:gd name="connsiteY0" fmla="*/ 31072 h 31072"/>
                    <a:gd name="connsiteX1" fmla="*/ 15536 w 171593"/>
                    <a:gd name="connsiteY1" fmla="*/ 31072 h 31072"/>
                    <a:gd name="connsiteX2" fmla="*/ 0 w 171593"/>
                    <a:gd name="connsiteY2" fmla="*/ 15536 h 31072"/>
                    <a:gd name="connsiteX3" fmla="*/ 15536 w 171593"/>
                    <a:gd name="connsiteY3" fmla="*/ 0 h 31072"/>
                    <a:gd name="connsiteX4" fmla="*/ 156058 w 171593"/>
                    <a:gd name="connsiteY4" fmla="*/ 0 h 31072"/>
                    <a:gd name="connsiteX5" fmla="*/ 171594 w 171593"/>
                    <a:gd name="connsiteY5" fmla="*/ 15536 h 31072"/>
                    <a:gd name="connsiteX6" fmla="*/ 156058 w 171593"/>
                    <a:gd name="connsiteY6" fmla="*/ 31072 h 3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593" h="31072">
                      <a:moveTo>
                        <a:pt x="156058" y="31072"/>
                      </a:moveTo>
                      <a:lnTo>
                        <a:pt x="15536" y="31072"/>
                      </a:lnTo>
                      <a:cubicBezTo>
                        <a:pt x="6967" y="31072"/>
                        <a:pt x="0" y="24105"/>
                        <a:pt x="0" y="15536"/>
                      </a:cubicBezTo>
                      <a:cubicBezTo>
                        <a:pt x="0" y="6967"/>
                        <a:pt x="6967" y="0"/>
                        <a:pt x="15536" y="0"/>
                      </a:cubicBezTo>
                      <a:lnTo>
                        <a:pt x="156058" y="0"/>
                      </a:lnTo>
                      <a:cubicBezTo>
                        <a:pt x="164627" y="0"/>
                        <a:pt x="171594" y="6967"/>
                        <a:pt x="171594" y="15536"/>
                      </a:cubicBezTo>
                      <a:cubicBezTo>
                        <a:pt x="171594" y="24105"/>
                        <a:pt x="164627" y="31072"/>
                        <a:pt x="156058" y="31072"/>
                      </a:cubicBez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9pPr>
                </a:lstStyle>
                <a:p>
                  <a:endParaRPr lang="en-US" sz="1200"/>
                </a:p>
              </p:txBody>
            </p:sp>
          </p:grpSp>
          <p:grpSp>
            <p:nvGrpSpPr>
              <p:cNvPr id="28" name="Graphic 6">
                <a:extLst>
                  <a:ext uri="{FF2B5EF4-FFF2-40B4-BE49-F238E27FC236}">
                    <a16:creationId xmlns:a16="http://schemas.microsoft.com/office/drawing/2014/main" id="{E9780ABB-43BB-30D0-CF1F-2AAE533E24CA}"/>
                  </a:ext>
                </a:extLst>
              </p:cNvPr>
              <p:cNvGrpSpPr>
                <a:grpSpLocks noGrp="1" noUngrp="1" noRot="1" noMove="1" noResize="1"/>
              </p:cNvGrpSpPr>
              <p:nvPr/>
            </p:nvGrpSpPr>
            <p:grpSpPr>
              <a:xfrm>
                <a:off x="5347717" y="2053508"/>
                <a:ext cx="515617" cy="969210"/>
                <a:chOff x="5347717" y="2053508"/>
                <a:chExt cx="515617" cy="969210"/>
              </a:xfrm>
            </p:grpSpPr>
            <p:sp>
              <p:nvSpPr>
                <p:cNvPr id="29" name="Freeform: Shape 28">
                  <a:extLst>
                    <a:ext uri="{FF2B5EF4-FFF2-40B4-BE49-F238E27FC236}">
                      <a16:creationId xmlns:a16="http://schemas.microsoft.com/office/drawing/2014/main" id="{56B59183-4C19-E0DF-7E50-64CB1B66F16D}"/>
                    </a:ext>
                  </a:extLst>
                </p:cNvPr>
                <p:cNvSpPr>
                  <a:spLocks noGrp="1" noRot="1" noMove="1" noResize="1" noEditPoints="1" noAdjustHandles="1" noChangeArrowheads="1" noChangeShapeType="1"/>
                </p:cNvSpPr>
                <p:nvPr/>
              </p:nvSpPr>
              <p:spPr>
                <a:xfrm>
                  <a:off x="5363322" y="2069044"/>
                  <a:ext cx="484545" cy="938087"/>
                </a:xfrm>
                <a:custGeom>
                  <a:avLst/>
                  <a:gdLst>
                    <a:gd name="connsiteX0" fmla="*/ 343954 w 484545"/>
                    <a:gd name="connsiteY0" fmla="*/ 938087 h 938087"/>
                    <a:gd name="connsiteX1" fmla="*/ 376628 w 484545"/>
                    <a:gd name="connsiteY1" fmla="*/ 496807 h 938087"/>
                    <a:gd name="connsiteX2" fmla="*/ 376628 w 484545"/>
                    <a:gd name="connsiteY2" fmla="*/ 496807 h 938087"/>
                    <a:gd name="connsiteX3" fmla="*/ 376628 w 484545"/>
                    <a:gd name="connsiteY3" fmla="*/ 496807 h 938087"/>
                    <a:gd name="connsiteX4" fmla="*/ 484545 w 484545"/>
                    <a:gd name="connsiteY4" fmla="*/ 388890 h 938087"/>
                    <a:gd name="connsiteX5" fmla="*/ 484545 w 484545"/>
                    <a:gd name="connsiteY5" fmla="*/ 89733 h 938087"/>
                    <a:gd name="connsiteX6" fmla="*/ 394812 w 484545"/>
                    <a:gd name="connsiteY6" fmla="*/ 0 h 938087"/>
                    <a:gd name="connsiteX7" fmla="*/ 89733 w 484545"/>
                    <a:gd name="connsiteY7" fmla="*/ 0 h 938087"/>
                    <a:gd name="connsiteX8" fmla="*/ 0 w 484545"/>
                    <a:gd name="connsiteY8" fmla="*/ 89733 h 938087"/>
                    <a:gd name="connsiteX9" fmla="*/ 0 w 484545"/>
                    <a:gd name="connsiteY9" fmla="*/ 388890 h 938087"/>
                    <a:gd name="connsiteX10" fmla="*/ 107917 w 484545"/>
                    <a:gd name="connsiteY10" fmla="*/ 496807 h 938087"/>
                    <a:gd name="connsiteX11" fmla="*/ 108613 w 484545"/>
                    <a:gd name="connsiteY11" fmla="*/ 496807 h 938087"/>
                    <a:gd name="connsiteX12" fmla="*/ 108613 w 484545"/>
                    <a:gd name="connsiteY12" fmla="*/ 496807 h 938087"/>
                    <a:gd name="connsiteX13" fmla="*/ 141288 w 484545"/>
                    <a:gd name="connsiteY13" fmla="*/ 938087 h 938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4545" h="938087">
                      <a:moveTo>
                        <a:pt x="343954" y="938087"/>
                      </a:moveTo>
                      <a:lnTo>
                        <a:pt x="376628" y="496807"/>
                      </a:lnTo>
                      <a:lnTo>
                        <a:pt x="376628" y="496807"/>
                      </a:lnTo>
                      <a:cubicBezTo>
                        <a:pt x="376628" y="496807"/>
                        <a:pt x="376628" y="496807"/>
                        <a:pt x="376628" y="496807"/>
                      </a:cubicBezTo>
                      <a:cubicBezTo>
                        <a:pt x="436195" y="496807"/>
                        <a:pt x="484545" y="448526"/>
                        <a:pt x="484545" y="388890"/>
                      </a:cubicBezTo>
                      <a:lnTo>
                        <a:pt x="484545" y="89733"/>
                      </a:lnTo>
                      <a:cubicBezTo>
                        <a:pt x="484545" y="40199"/>
                        <a:pt x="444346" y="0"/>
                        <a:pt x="394812" y="0"/>
                      </a:cubicBezTo>
                      <a:lnTo>
                        <a:pt x="89733" y="0"/>
                      </a:lnTo>
                      <a:cubicBezTo>
                        <a:pt x="40199" y="0"/>
                        <a:pt x="0" y="40199"/>
                        <a:pt x="0" y="89733"/>
                      </a:cubicBezTo>
                      <a:lnTo>
                        <a:pt x="0" y="388890"/>
                      </a:lnTo>
                      <a:cubicBezTo>
                        <a:pt x="0" y="448457"/>
                        <a:pt x="48280" y="496807"/>
                        <a:pt x="107917" y="496807"/>
                      </a:cubicBezTo>
                      <a:lnTo>
                        <a:pt x="108613" y="496807"/>
                      </a:lnTo>
                      <a:lnTo>
                        <a:pt x="108613" y="496807"/>
                      </a:lnTo>
                      <a:cubicBezTo>
                        <a:pt x="108613" y="496807"/>
                        <a:pt x="141288" y="938087"/>
                        <a:pt x="141288" y="938087"/>
                      </a:cubicBezTo>
                    </a:path>
                  </a:pathLst>
                </a:custGeom>
                <a:solidFill>
                  <a:srgbClr val="5AC0FF"/>
                </a:solidFill>
                <a:ln w="0" cap="flat">
                  <a:noFill/>
                  <a:prstDash val="solid"/>
                  <a:miter/>
                </a:ln>
              </p:spPr>
              <p:txBody>
                <a:bodyPr rtlCol="0" anchor="ct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9pPr>
                </a:lstStyle>
                <a:p>
                  <a:endParaRPr lang="en-US" sz="1200"/>
                </a:p>
              </p:txBody>
            </p:sp>
            <p:sp>
              <p:nvSpPr>
                <p:cNvPr id="30" name="Freeform: Shape 29">
                  <a:extLst>
                    <a:ext uri="{FF2B5EF4-FFF2-40B4-BE49-F238E27FC236}">
                      <a16:creationId xmlns:a16="http://schemas.microsoft.com/office/drawing/2014/main" id="{3C1138FF-E154-0260-C330-C52BD7B61470}"/>
                    </a:ext>
                  </a:extLst>
                </p:cNvPr>
                <p:cNvSpPr>
                  <a:spLocks noGrp="1" noRot="1" noMove="1" noResize="1" noEditPoints="1" noAdjustHandles="1" noChangeArrowheads="1" noChangeShapeType="1"/>
                </p:cNvSpPr>
                <p:nvPr/>
              </p:nvSpPr>
              <p:spPr>
                <a:xfrm>
                  <a:off x="5347717" y="2053508"/>
                  <a:ext cx="515617" cy="969210"/>
                </a:xfrm>
                <a:custGeom>
                  <a:avLst/>
                  <a:gdLst>
                    <a:gd name="connsiteX0" fmla="*/ 359629 w 515617"/>
                    <a:gd name="connsiteY0" fmla="*/ 969160 h 969210"/>
                    <a:gd name="connsiteX1" fmla="*/ 358445 w 515617"/>
                    <a:gd name="connsiteY1" fmla="*/ 969160 h 969210"/>
                    <a:gd name="connsiteX2" fmla="*/ 344093 w 515617"/>
                    <a:gd name="connsiteY2" fmla="*/ 952579 h 969210"/>
                    <a:gd name="connsiteX3" fmla="*/ 376768 w 515617"/>
                    <a:gd name="connsiteY3" fmla="*/ 511298 h 969210"/>
                    <a:gd name="connsiteX4" fmla="*/ 392234 w 515617"/>
                    <a:gd name="connsiteY4" fmla="*/ 496946 h 969210"/>
                    <a:gd name="connsiteX5" fmla="*/ 484615 w 515617"/>
                    <a:gd name="connsiteY5" fmla="*/ 404565 h 969210"/>
                    <a:gd name="connsiteX6" fmla="*/ 484615 w 515617"/>
                    <a:gd name="connsiteY6" fmla="*/ 105339 h 969210"/>
                    <a:gd name="connsiteX7" fmla="*/ 410348 w 515617"/>
                    <a:gd name="connsiteY7" fmla="*/ 31142 h 969210"/>
                    <a:gd name="connsiteX8" fmla="*/ 105269 w 515617"/>
                    <a:gd name="connsiteY8" fmla="*/ 31142 h 969210"/>
                    <a:gd name="connsiteX9" fmla="*/ 31003 w 515617"/>
                    <a:gd name="connsiteY9" fmla="*/ 105339 h 969210"/>
                    <a:gd name="connsiteX10" fmla="*/ 31003 w 515617"/>
                    <a:gd name="connsiteY10" fmla="*/ 404565 h 969210"/>
                    <a:gd name="connsiteX11" fmla="*/ 123383 w 515617"/>
                    <a:gd name="connsiteY11" fmla="*/ 496946 h 969210"/>
                    <a:gd name="connsiteX12" fmla="*/ 139546 w 515617"/>
                    <a:gd name="connsiteY12" fmla="*/ 511298 h 969210"/>
                    <a:gd name="connsiteX13" fmla="*/ 172221 w 515617"/>
                    <a:gd name="connsiteY13" fmla="*/ 952579 h 969210"/>
                    <a:gd name="connsiteX14" fmla="*/ 157869 w 515617"/>
                    <a:gd name="connsiteY14" fmla="*/ 969160 h 969210"/>
                    <a:gd name="connsiteX15" fmla="*/ 141288 w 515617"/>
                    <a:gd name="connsiteY15" fmla="*/ 954808 h 969210"/>
                    <a:gd name="connsiteX16" fmla="*/ 109658 w 515617"/>
                    <a:gd name="connsiteY16" fmla="*/ 527043 h 969210"/>
                    <a:gd name="connsiteX17" fmla="*/ 0 w 515617"/>
                    <a:gd name="connsiteY17" fmla="*/ 404426 h 969210"/>
                    <a:gd name="connsiteX18" fmla="*/ 0 w 515617"/>
                    <a:gd name="connsiteY18" fmla="*/ 105200 h 969210"/>
                    <a:gd name="connsiteX19" fmla="*/ 105269 w 515617"/>
                    <a:gd name="connsiteY19" fmla="*/ 0 h 969210"/>
                    <a:gd name="connsiteX20" fmla="*/ 410348 w 515617"/>
                    <a:gd name="connsiteY20" fmla="*/ 0 h 969210"/>
                    <a:gd name="connsiteX21" fmla="*/ 515617 w 515617"/>
                    <a:gd name="connsiteY21" fmla="*/ 105200 h 969210"/>
                    <a:gd name="connsiteX22" fmla="*/ 515617 w 515617"/>
                    <a:gd name="connsiteY22" fmla="*/ 404426 h 969210"/>
                    <a:gd name="connsiteX23" fmla="*/ 406725 w 515617"/>
                    <a:gd name="connsiteY23" fmla="*/ 526973 h 969210"/>
                    <a:gd name="connsiteX24" fmla="*/ 375026 w 515617"/>
                    <a:gd name="connsiteY24" fmla="*/ 954738 h 969210"/>
                    <a:gd name="connsiteX25" fmla="*/ 359559 w 515617"/>
                    <a:gd name="connsiteY25" fmla="*/ 969090 h 969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5617" h="969210">
                      <a:moveTo>
                        <a:pt x="359629" y="969160"/>
                      </a:moveTo>
                      <a:cubicBezTo>
                        <a:pt x="359211" y="969160"/>
                        <a:pt x="358863" y="969160"/>
                        <a:pt x="358445" y="969160"/>
                      </a:cubicBezTo>
                      <a:cubicBezTo>
                        <a:pt x="349876" y="968533"/>
                        <a:pt x="343466" y="961078"/>
                        <a:pt x="344093" y="952579"/>
                      </a:cubicBezTo>
                      <a:lnTo>
                        <a:pt x="376768" y="511298"/>
                      </a:lnTo>
                      <a:cubicBezTo>
                        <a:pt x="377395" y="503216"/>
                        <a:pt x="384083" y="496946"/>
                        <a:pt x="392234" y="496946"/>
                      </a:cubicBezTo>
                      <a:cubicBezTo>
                        <a:pt x="443162" y="496946"/>
                        <a:pt x="484615" y="455493"/>
                        <a:pt x="484615" y="404565"/>
                      </a:cubicBezTo>
                      <a:lnTo>
                        <a:pt x="484615" y="105339"/>
                      </a:lnTo>
                      <a:cubicBezTo>
                        <a:pt x="484615" y="64443"/>
                        <a:pt x="451313" y="31142"/>
                        <a:pt x="410348" y="31142"/>
                      </a:cubicBezTo>
                      <a:lnTo>
                        <a:pt x="105269" y="31142"/>
                      </a:lnTo>
                      <a:cubicBezTo>
                        <a:pt x="64304" y="31142"/>
                        <a:pt x="31003" y="64443"/>
                        <a:pt x="31003" y="105339"/>
                      </a:cubicBezTo>
                      <a:lnTo>
                        <a:pt x="31003" y="404565"/>
                      </a:lnTo>
                      <a:cubicBezTo>
                        <a:pt x="31003" y="455493"/>
                        <a:pt x="72455" y="496946"/>
                        <a:pt x="123383" y="496946"/>
                      </a:cubicBezTo>
                      <a:cubicBezTo>
                        <a:pt x="131534" y="496946"/>
                        <a:pt x="138989" y="503216"/>
                        <a:pt x="139546" y="511298"/>
                      </a:cubicBezTo>
                      <a:lnTo>
                        <a:pt x="172221" y="952579"/>
                      </a:lnTo>
                      <a:cubicBezTo>
                        <a:pt x="172848" y="961148"/>
                        <a:pt x="166438" y="968533"/>
                        <a:pt x="157869" y="969160"/>
                      </a:cubicBezTo>
                      <a:cubicBezTo>
                        <a:pt x="149579" y="969856"/>
                        <a:pt x="141915" y="963377"/>
                        <a:pt x="141288" y="954808"/>
                      </a:cubicBezTo>
                      <a:lnTo>
                        <a:pt x="109658" y="527043"/>
                      </a:lnTo>
                      <a:cubicBezTo>
                        <a:pt x="47862" y="520006"/>
                        <a:pt x="0" y="467685"/>
                        <a:pt x="0" y="404426"/>
                      </a:cubicBezTo>
                      <a:lnTo>
                        <a:pt x="0" y="105200"/>
                      </a:lnTo>
                      <a:cubicBezTo>
                        <a:pt x="0" y="47166"/>
                        <a:pt x="47235" y="0"/>
                        <a:pt x="105269" y="0"/>
                      </a:cubicBezTo>
                      <a:lnTo>
                        <a:pt x="410348" y="0"/>
                      </a:lnTo>
                      <a:cubicBezTo>
                        <a:pt x="468382" y="0"/>
                        <a:pt x="515617" y="47235"/>
                        <a:pt x="515617" y="105200"/>
                      </a:cubicBezTo>
                      <a:lnTo>
                        <a:pt x="515617" y="404426"/>
                      </a:lnTo>
                      <a:cubicBezTo>
                        <a:pt x="515617" y="467546"/>
                        <a:pt x="467964" y="519797"/>
                        <a:pt x="406725" y="526973"/>
                      </a:cubicBezTo>
                      <a:lnTo>
                        <a:pt x="375026" y="954738"/>
                      </a:lnTo>
                      <a:cubicBezTo>
                        <a:pt x="374399" y="962889"/>
                        <a:pt x="367641" y="969090"/>
                        <a:pt x="359559" y="969090"/>
                      </a:cubicBez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9pPr>
                </a:lstStyle>
                <a:p>
                  <a:endParaRPr lang="en-US" sz="1200"/>
                </a:p>
              </p:txBody>
            </p:sp>
          </p:grpSp>
        </p:grpSp>
      </p:grpSp>
      <p:sp>
        <p:nvSpPr>
          <p:cNvPr id="952" name="Oval 951">
            <a:extLst>
              <a:ext uri="{FF2B5EF4-FFF2-40B4-BE49-F238E27FC236}">
                <a16:creationId xmlns:a16="http://schemas.microsoft.com/office/drawing/2014/main" id="{D9FAAEDB-FF2A-643F-0796-E36568F3D3A3}"/>
              </a:ext>
            </a:extLst>
          </p:cNvPr>
          <p:cNvSpPr>
            <a:spLocks noGrp="1" noRot="1" noMove="1" noResize="1" noEditPoints="1" noAdjustHandles="1" noChangeArrowheads="1" noChangeShapeType="1"/>
          </p:cNvSpPr>
          <p:nvPr/>
        </p:nvSpPr>
        <p:spPr>
          <a:xfrm>
            <a:off x="3632028" y="2724002"/>
            <a:ext cx="661070" cy="66107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gn="ctr"/>
            <a:endParaRPr lang="en-IN" sz="1200">
              <a:solidFill>
                <a:schemeClr val="tx1"/>
              </a:solidFill>
            </a:endParaRPr>
          </a:p>
        </p:txBody>
      </p:sp>
      <p:grpSp>
        <p:nvGrpSpPr>
          <p:cNvPr id="953" name="Graphic 6">
            <a:extLst>
              <a:ext uri="{FF2B5EF4-FFF2-40B4-BE49-F238E27FC236}">
                <a16:creationId xmlns:a16="http://schemas.microsoft.com/office/drawing/2014/main" id="{E987FF0C-6688-5D3D-F9E6-FED4AF3F5CC1}"/>
              </a:ext>
            </a:extLst>
          </p:cNvPr>
          <p:cNvGrpSpPr>
            <a:grpSpLocks noGrp="1" noUngrp="1" noRot="1" noChangeAspect="1" noMove="1" noResize="1"/>
          </p:cNvGrpSpPr>
          <p:nvPr/>
        </p:nvGrpSpPr>
        <p:grpSpPr>
          <a:xfrm>
            <a:off x="3784533" y="2800216"/>
            <a:ext cx="325312" cy="449700"/>
            <a:chOff x="4723544" y="2914855"/>
            <a:chExt cx="1005616" cy="1390123"/>
          </a:xfrm>
        </p:grpSpPr>
        <p:sp>
          <p:nvSpPr>
            <p:cNvPr id="954" name="Freeform: Shape 953">
              <a:extLst>
                <a:ext uri="{FF2B5EF4-FFF2-40B4-BE49-F238E27FC236}">
                  <a16:creationId xmlns:a16="http://schemas.microsoft.com/office/drawing/2014/main" id="{1CFE29B5-4AC0-F022-414F-5743575B4098}"/>
                </a:ext>
              </a:extLst>
            </p:cNvPr>
            <p:cNvSpPr>
              <a:spLocks noGrp="1" noRot="1" noMove="1" noResize="1" noEditPoints="1" noAdjustHandles="1" noChangeArrowheads="1" noChangeShapeType="1"/>
            </p:cNvSpPr>
            <p:nvPr/>
          </p:nvSpPr>
          <p:spPr>
            <a:xfrm>
              <a:off x="4754098" y="3865643"/>
              <a:ext cx="465938" cy="239143"/>
            </a:xfrm>
            <a:custGeom>
              <a:avLst/>
              <a:gdLst>
                <a:gd name="connsiteX0" fmla="*/ 465938 w 465938"/>
                <a:gd name="connsiteY0" fmla="*/ 107399 h 239143"/>
                <a:gd name="connsiteX1" fmla="*/ 465162 w 465938"/>
                <a:gd name="connsiteY1" fmla="*/ 239144 h 239143"/>
                <a:gd name="connsiteX2" fmla="*/ 223408 w 465938"/>
                <a:gd name="connsiteY2" fmla="*/ 239144 h 239143"/>
                <a:gd name="connsiteX3" fmla="*/ 0 w 465938"/>
                <a:gd name="connsiteY3" fmla="*/ 16018 h 239143"/>
                <a:gd name="connsiteX4" fmla="*/ 16300 w 465938"/>
                <a:gd name="connsiteY4" fmla="*/ 0 h 239143"/>
                <a:gd name="connsiteX5" fmla="*/ 275132 w 465938"/>
                <a:gd name="connsiteY5" fmla="*/ 0 h 239143"/>
                <a:gd name="connsiteX6" fmla="*/ 465868 w 465938"/>
                <a:gd name="connsiteY6" fmla="*/ 107399 h 239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5938" h="239143">
                  <a:moveTo>
                    <a:pt x="465938" y="107399"/>
                  </a:moveTo>
                  <a:lnTo>
                    <a:pt x="465162" y="239144"/>
                  </a:lnTo>
                  <a:lnTo>
                    <a:pt x="223408" y="239144"/>
                  </a:lnTo>
                  <a:cubicBezTo>
                    <a:pt x="100202" y="239144"/>
                    <a:pt x="0" y="139224"/>
                    <a:pt x="0" y="16018"/>
                  </a:cubicBezTo>
                  <a:cubicBezTo>
                    <a:pt x="0" y="7198"/>
                    <a:pt x="6986" y="0"/>
                    <a:pt x="16300" y="0"/>
                  </a:cubicBezTo>
                  <a:lnTo>
                    <a:pt x="275132" y="0"/>
                  </a:lnTo>
                  <a:cubicBezTo>
                    <a:pt x="355857" y="0"/>
                    <a:pt x="426845" y="42974"/>
                    <a:pt x="465868" y="107399"/>
                  </a:cubicBez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200" dirty="0">
                <a:solidFill>
                  <a:schemeClr val="tx1"/>
                </a:solidFill>
                <a:latin typeface="+mn-lt"/>
                <a:ea typeface="Inter" panose="020B0502030000000004" pitchFamily="34" charset="0"/>
              </a:endParaRPr>
            </a:p>
          </p:txBody>
        </p:sp>
        <p:sp>
          <p:nvSpPr>
            <p:cNvPr id="955" name="Freeform: Shape 954">
              <a:extLst>
                <a:ext uri="{FF2B5EF4-FFF2-40B4-BE49-F238E27FC236}">
                  <a16:creationId xmlns:a16="http://schemas.microsoft.com/office/drawing/2014/main" id="{3BA52D8F-1ABD-BDAC-8552-88C97C91F96D}"/>
                </a:ext>
              </a:extLst>
            </p:cNvPr>
            <p:cNvSpPr>
              <a:spLocks noGrp="1" noRot="1" noMove="1" noResize="1" noEditPoints="1" noAdjustHandles="1" noChangeArrowheads="1" noChangeShapeType="1"/>
            </p:cNvSpPr>
            <p:nvPr/>
          </p:nvSpPr>
          <p:spPr>
            <a:xfrm>
              <a:off x="5230903" y="4065764"/>
              <a:ext cx="498256" cy="239214"/>
            </a:xfrm>
            <a:custGeom>
              <a:avLst/>
              <a:gdLst>
                <a:gd name="connsiteX0" fmla="*/ 498257 w 498256"/>
                <a:gd name="connsiteY0" fmla="*/ 16089 h 239214"/>
                <a:gd name="connsiteX1" fmla="*/ 275132 w 498256"/>
                <a:gd name="connsiteY1" fmla="*/ 239214 h 239214"/>
                <a:gd name="connsiteX2" fmla="*/ 16300 w 498256"/>
                <a:gd name="connsiteY2" fmla="*/ 239214 h 239214"/>
                <a:gd name="connsiteX3" fmla="*/ 0 w 498256"/>
                <a:gd name="connsiteY3" fmla="*/ 223196 h 239214"/>
                <a:gd name="connsiteX4" fmla="*/ 0 w 498256"/>
                <a:gd name="connsiteY4" fmla="*/ 184597 h 239214"/>
                <a:gd name="connsiteX5" fmla="*/ 34718 w 498256"/>
                <a:gd name="connsiteY5" fmla="*/ 104083 h 239214"/>
                <a:gd name="connsiteX6" fmla="*/ 223408 w 498256"/>
                <a:gd name="connsiteY6" fmla="*/ 0 h 239214"/>
                <a:gd name="connsiteX7" fmla="*/ 482239 w 498256"/>
                <a:gd name="connsiteY7" fmla="*/ 0 h 239214"/>
                <a:gd name="connsiteX8" fmla="*/ 498257 w 498256"/>
                <a:gd name="connsiteY8" fmla="*/ 16018 h 239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8256" h="239214">
                  <a:moveTo>
                    <a:pt x="498257" y="16089"/>
                  </a:moveTo>
                  <a:cubicBezTo>
                    <a:pt x="498257" y="139295"/>
                    <a:pt x="398055" y="239214"/>
                    <a:pt x="275132" y="239214"/>
                  </a:cubicBezTo>
                  <a:lnTo>
                    <a:pt x="16300" y="239214"/>
                  </a:lnTo>
                  <a:cubicBezTo>
                    <a:pt x="6986" y="239214"/>
                    <a:pt x="0" y="231946"/>
                    <a:pt x="0" y="223196"/>
                  </a:cubicBezTo>
                  <a:lnTo>
                    <a:pt x="0" y="184597"/>
                  </a:lnTo>
                  <a:lnTo>
                    <a:pt x="34718" y="104083"/>
                  </a:lnTo>
                  <a:cubicBezTo>
                    <a:pt x="74305" y="41421"/>
                    <a:pt x="143952" y="0"/>
                    <a:pt x="223408" y="0"/>
                  </a:cubicBezTo>
                  <a:lnTo>
                    <a:pt x="482239" y="0"/>
                  </a:lnTo>
                  <a:cubicBezTo>
                    <a:pt x="491271" y="0"/>
                    <a:pt x="498257" y="7268"/>
                    <a:pt x="498257" y="16018"/>
                  </a:cubicBez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200" dirty="0">
                <a:solidFill>
                  <a:schemeClr val="tx1"/>
                </a:solidFill>
                <a:latin typeface="+mn-lt"/>
                <a:ea typeface="Inter" panose="020B0502030000000004" pitchFamily="34" charset="0"/>
              </a:endParaRPr>
            </a:p>
          </p:txBody>
        </p:sp>
        <p:sp>
          <p:nvSpPr>
            <p:cNvPr id="956" name="Freeform: Shape 955">
              <a:extLst>
                <a:ext uri="{FF2B5EF4-FFF2-40B4-BE49-F238E27FC236}">
                  <a16:creationId xmlns:a16="http://schemas.microsoft.com/office/drawing/2014/main" id="{28AD0E1D-5DC1-CE12-0956-00B963B63D40}"/>
                </a:ext>
              </a:extLst>
            </p:cNvPr>
            <p:cNvSpPr>
              <a:spLocks noGrp="1" noRot="1" noMove="1" noResize="1" noEditPoints="1" noAdjustHandles="1" noChangeArrowheads="1" noChangeShapeType="1"/>
            </p:cNvSpPr>
            <p:nvPr/>
          </p:nvSpPr>
          <p:spPr>
            <a:xfrm>
              <a:off x="5230833" y="3651620"/>
              <a:ext cx="498327" cy="239211"/>
            </a:xfrm>
            <a:custGeom>
              <a:avLst/>
              <a:gdLst>
                <a:gd name="connsiteX0" fmla="*/ 71 w 498327"/>
                <a:gd name="connsiteY0" fmla="*/ 218962 h 239211"/>
                <a:gd name="connsiteX1" fmla="*/ 32460 w 498327"/>
                <a:gd name="connsiteY1" fmla="*/ 107399 h 239211"/>
                <a:gd name="connsiteX2" fmla="*/ 223478 w 498327"/>
                <a:gd name="connsiteY2" fmla="*/ 0 h 239211"/>
                <a:gd name="connsiteX3" fmla="*/ 482309 w 498327"/>
                <a:gd name="connsiteY3" fmla="*/ 0 h 239211"/>
                <a:gd name="connsiteX4" fmla="*/ 498327 w 498327"/>
                <a:gd name="connsiteY4" fmla="*/ 16018 h 239211"/>
                <a:gd name="connsiteX5" fmla="*/ 275202 w 498327"/>
                <a:gd name="connsiteY5" fmla="*/ 239144 h 239211"/>
                <a:gd name="connsiteX6" fmla="*/ 32389 w 498327"/>
                <a:gd name="connsiteY6" fmla="*/ 239144 h 239211"/>
                <a:gd name="connsiteX7" fmla="*/ 0 w 498327"/>
                <a:gd name="connsiteY7" fmla="*/ 218962 h 239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8327" h="239211">
                  <a:moveTo>
                    <a:pt x="71" y="218962"/>
                  </a:moveTo>
                  <a:lnTo>
                    <a:pt x="32460" y="107399"/>
                  </a:lnTo>
                  <a:cubicBezTo>
                    <a:pt x="71835" y="42974"/>
                    <a:pt x="142470" y="0"/>
                    <a:pt x="223478" y="0"/>
                  </a:cubicBezTo>
                  <a:lnTo>
                    <a:pt x="482309" y="0"/>
                  </a:lnTo>
                  <a:cubicBezTo>
                    <a:pt x="491341" y="0"/>
                    <a:pt x="498327" y="7268"/>
                    <a:pt x="498327" y="16018"/>
                  </a:cubicBezTo>
                  <a:cubicBezTo>
                    <a:pt x="498327" y="139224"/>
                    <a:pt x="398126" y="239144"/>
                    <a:pt x="275202" y="239144"/>
                  </a:cubicBezTo>
                  <a:lnTo>
                    <a:pt x="32389" y="239144"/>
                  </a:lnTo>
                  <a:cubicBezTo>
                    <a:pt x="32389" y="239144"/>
                    <a:pt x="4940" y="241472"/>
                    <a:pt x="0" y="218962"/>
                  </a:cubicBez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200" dirty="0">
                <a:solidFill>
                  <a:schemeClr val="tx1"/>
                </a:solidFill>
                <a:latin typeface="+mn-lt"/>
                <a:ea typeface="Inter" panose="020B0502030000000004" pitchFamily="34" charset="0"/>
              </a:endParaRPr>
            </a:p>
          </p:txBody>
        </p:sp>
        <p:sp>
          <p:nvSpPr>
            <p:cNvPr id="957" name="Freeform: Shape 956">
              <a:extLst>
                <a:ext uri="{FF2B5EF4-FFF2-40B4-BE49-F238E27FC236}">
                  <a16:creationId xmlns:a16="http://schemas.microsoft.com/office/drawing/2014/main" id="{070E8A72-481E-7577-A008-17D7BD3C27FD}"/>
                </a:ext>
              </a:extLst>
            </p:cNvPr>
            <p:cNvSpPr>
              <a:spLocks noGrp="1" noRot="1" noMove="1" noResize="1" noEditPoints="1" noAdjustHandles="1" noChangeArrowheads="1" noChangeShapeType="1"/>
            </p:cNvSpPr>
            <p:nvPr/>
          </p:nvSpPr>
          <p:spPr>
            <a:xfrm>
              <a:off x="5230127" y="4097871"/>
              <a:ext cx="776" cy="152490"/>
            </a:xfrm>
            <a:custGeom>
              <a:avLst/>
              <a:gdLst>
                <a:gd name="connsiteX0" fmla="*/ 776 w 776"/>
                <a:gd name="connsiteY0" fmla="*/ 152490 h 152490"/>
                <a:gd name="connsiteX1" fmla="*/ 0 w 776"/>
                <a:gd name="connsiteY1" fmla="*/ 5151 h 152490"/>
                <a:gd name="connsiteX2" fmla="*/ 0 w 776"/>
                <a:gd name="connsiteY2" fmla="*/ 0 h 152490"/>
              </a:gdLst>
              <a:ahLst/>
              <a:cxnLst>
                <a:cxn ang="0">
                  <a:pos x="connsiteX0" y="connsiteY0"/>
                </a:cxn>
                <a:cxn ang="0">
                  <a:pos x="connsiteX1" y="connsiteY1"/>
                </a:cxn>
                <a:cxn ang="0">
                  <a:pos x="connsiteX2" y="connsiteY2"/>
                </a:cxn>
              </a:cxnLst>
              <a:rect l="l" t="t" r="r" b="b"/>
              <a:pathLst>
                <a:path w="776" h="152490">
                  <a:moveTo>
                    <a:pt x="776" y="152490"/>
                  </a:moveTo>
                  <a:lnTo>
                    <a:pt x="0" y="5151"/>
                  </a:lnTo>
                  <a:lnTo>
                    <a:pt x="0" y="0"/>
                  </a:lnTo>
                </a:path>
              </a:pathLst>
            </a:custGeom>
            <a:noFill/>
            <a:ln w="0" cap="flat">
              <a:noFill/>
              <a:prstDash val="solid"/>
              <a:miter/>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200" dirty="0">
                <a:solidFill>
                  <a:schemeClr val="tx1"/>
                </a:solidFill>
                <a:latin typeface="+mn-lt"/>
                <a:ea typeface="Inter" panose="020B0502030000000004" pitchFamily="34" charset="0"/>
              </a:endParaRPr>
            </a:p>
          </p:txBody>
        </p:sp>
        <p:grpSp>
          <p:nvGrpSpPr>
            <p:cNvPr id="958" name="Graphic 6">
              <a:extLst>
                <a:ext uri="{FF2B5EF4-FFF2-40B4-BE49-F238E27FC236}">
                  <a16:creationId xmlns:a16="http://schemas.microsoft.com/office/drawing/2014/main" id="{A05D983F-7E8B-8215-EDAC-DFFF491124A0}"/>
                </a:ext>
              </a:extLst>
            </p:cNvPr>
            <p:cNvGrpSpPr>
              <a:grpSpLocks noGrp="1" noUngrp="1" noRot="1" noMove="1" noResize="1"/>
            </p:cNvGrpSpPr>
            <p:nvPr/>
          </p:nvGrpSpPr>
          <p:grpSpPr>
            <a:xfrm>
              <a:off x="4723544" y="2914855"/>
              <a:ext cx="963912" cy="1378197"/>
              <a:chOff x="4723544" y="2914855"/>
              <a:chExt cx="963912" cy="1378197"/>
            </a:xfrm>
          </p:grpSpPr>
          <p:sp>
            <p:nvSpPr>
              <p:cNvPr id="959" name="Freeform: Shape 958">
                <a:extLst>
                  <a:ext uri="{FF2B5EF4-FFF2-40B4-BE49-F238E27FC236}">
                    <a16:creationId xmlns:a16="http://schemas.microsoft.com/office/drawing/2014/main" id="{12D2EBF3-A5FB-7193-5FEB-EFB42DDB370A}"/>
                  </a:ext>
                </a:extLst>
              </p:cNvPr>
              <p:cNvSpPr>
                <a:spLocks noGrp="1" noRot="1" noMove="1" noResize="1" noEditPoints="1" noAdjustHandles="1" noChangeArrowheads="1" noChangeShapeType="1"/>
              </p:cNvSpPr>
              <p:nvPr/>
            </p:nvSpPr>
            <p:spPr>
              <a:xfrm>
                <a:off x="4723544" y="3588747"/>
                <a:ext cx="963912" cy="704305"/>
              </a:xfrm>
              <a:custGeom>
                <a:avLst/>
                <a:gdLst>
                  <a:gd name="connsiteX0" fmla="*/ 963913 w 963912"/>
                  <a:gd name="connsiteY0" fmla="*/ 481180 h 704305"/>
                  <a:gd name="connsiteX1" fmla="*/ 740788 w 963912"/>
                  <a:gd name="connsiteY1" fmla="*/ 704306 h 704305"/>
                  <a:gd name="connsiteX2" fmla="*/ 481956 w 963912"/>
                  <a:gd name="connsiteY2" fmla="*/ 704306 h 704305"/>
                  <a:gd name="connsiteX3" fmla="*/ 465938 w 963912"/>
                  <a:gd name="connsiteY3" fmla="*/ 688288 h 704305"/>
                  <a:gd name="connsiteX4" fmla="*/ 465938 w 963912"/>
                  <a:gd name="connsiteY4" fmla="*/ 497269 h 704305"/>
                  <a:gd name="connsiteX5" fmla="*/ 223125 w 963912"/>
                  <a:gd name="connsiteY5" fmla="*/ 497269 h 704305"/>
                  <a:gd name="connsiteX6" fmla="*/ 0 w 963912"/>
                  <a:gd name="connsiteY6" fmla="*/ 274144 h 704305"/>
                  <a:gd name="connsiteX7" fmla="*/ 16018 w 963912"/>
                  <a:gd name="connsiteY7" fmla="*/ 258125 h 704305"/>
                  <a:gd name="connsiteX8" fmla="*/ 274849 w 963912"/>
                  <a:gd name="connsiteY8" fmla="*/ 258125 h 704305"/>
                  <a:gd name="connsiteX9" fmla="*/ 465868 w 963912"/>
                  <a:gd name="connsiteY9" fmla="*/ 365525 h 704305"/>
                  <a:gd name="connsiteX10" fmla="*/ 465868 w 963912"/>
                  <a:gd name="connsiteY10" fmla="*/ 0 h 704305"/>
                  <a:gd name="connsiteX11" fmla="*/ 497975 w 963912"/>
                  <a:gd name="connsiteY11" fmla="*/ 0 h 704305"/>
                  <a:gd name="connsiteX12" fmla="*/ 497975 w 963912"/>
                  <a:gd name="connsiteY12" fmla="*/ 158418 h 704305"/>
                  <a:gd name="connsiteX13" fmla="*/ 688993 w 963912"/>
                  <a:gd name="connsiteY13" fmla="*/ 51018 h 704305"/>
                  <a:gd name="connsiteX14" fmla="*/ 947824 w 963912"/>
                  <a:gd name="connsiteY14" fmla="*/ 51018 h 704305"/>
                  <a:gd name="connsiteX15" fmla="*/ 963842 w 963912"/>
                  <a:gd name="connsiteY15" fmla="*/ 67036 h 704305"/>
                  <a:gd name="connsiteX16" fmla="*/ 740717 w 963912"/>
                  <a:gd name="connsiteY16" fmla="*/ 290162 h 704305"/>
                  <a:gd name="connsiteX17" fmla="*/ 497904 w 963912"/>
                  <a:gd name="connsiteY17" fmla="*/ 290162 h 704305"/>
                  <a:gd name="connsiteX18" fmla="*/ 497904 w 963912"/>
                  <a:gd name="connsiteY18" fmla="*/ 572561 h 704305"/>
                  <a:gd name="connsiteX19" fmla="*/ 688923 w 963912"/>
                  <a:gd name="connsiteY19" fmla="*/ 465162 h 704305"/>
                  <a:gd name="connsiteX20" fmla="*/ 947754 w 963912"/>
                  <a:gd name="connsiteY20" fmla="*/ 465162 h 704305"/>
                  <a:gd name="connsiteX21" fmla="*/ 963772 w 963912"/>
                  <a:gd name="connsiteY21" fmla="*/ 481180 h 70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63912" h="704305">
                    <a:moveTo>
                      <a:pt x="963913" y="481180"/>
                    </a:moveTo>
                    <a:cubicBezTo>
                      <a:pt x="963913" y="604386"/>
                      <a:pt x="863993" y="704306"/>
                      <a:pt x="740788" y="704306"/>
                    </a:cubicBezTo>
                    <a:lnTo>
                      <a:pt x="481956" y="704306"/>
                    </a:lnTo>
                    <a:cubicBezTo>
                      <a:pt x="472924" y="704306"/>
                      <a:pt x="465938" y="697037"/>
                      <a:pt x="465938" y="688288"/>
                    </a:cubicBezTo>
                    <a:lnTo>
                      <a:pt x="465938" y="497269"/>
                    </a:lnTo>
                    <a:lnTo>
                      <a:pt x="223125" y="497269"/>
                    </a:lnTo>
                    <a:cubicBezTo>
                      <a:pt x="99920" y="497269"/>
                      <a:pt x="0" y="397349"/>
                      <a:pt x="0" y="274144"/>
                    </a:cubicBezTo>
                    <a:cubicBezTo>
                      <a:pt x="0" y="265323"/>
                      <a:pt x="6986" y="258125"/>
                      <a:pt x="16018" y="258125"/>
                    </a:cubicBezTo>
                    <a:lnTo>
                      <a:pt x="274849" y="258125"/>
                    </a:lnTo>
                    <a:cubicBezTo>
                      <a:pt x="355646" y="258125"/>
                      <a:pt x="426563" y="301099"/>
                      <a:pt x="465868" y="365525"/>
                    </a:cubicBezTo>
                    <a:lnTo>
                      <a:pt x="465868" y="0"/>
                    </a:lnTo>
                    <a:lnTo>
                      <a:pt x="497975" y="0"/>
                    </a:lnTo>
                    <a:lnTo>
                      <a:pt x="497975" y="158418"/>
                    </a:lnTo>
                    <a:cubicBezTo>
                      <a:pt x="537350" y="93992"/>
                      <a:pt x="608267" y="51018"/>
                      <a:pt x="688993" y="51018"/>
                    </a:cubicBezTo>
                    <a:lnTo>
                      <a:pt x="947824" y="51018"/>
                    </a:lnTo>
                    <a:cubicBezTo>
                      <a:pt x="956856" y="51018"/>
                      <a:pt x="963842" y="58286"/>
                      <a:pt x="963842" y="67036"/>
                    </a:cubicBezTo>
                    <a:cubicBezTo>
                      <a:pt x="963842" y="190242"/>
                      <a:pt x="863923" y="290162"/>
                      <a:pt x="740717" y="290162"/>
                    </a:cubicBezTo>
                    <a:lnTo>
                      <a:pt x="497904" y="290162"/>
                    </a:lnTo>
                    <a:lnTo>
                      <a:pt x="497904" y="572561"/>
                    </a:lnTo>
                    <a:cubicBezTo>
                      <a:pt x="537279" y="508136"/>
                      <a:pt x="608197" y="465162"/>
                      <a:pt x="688923" y="465162"/>
                    </a:cubicBezTo>
                    <a:lnTo>
                      <a:pt x="947754" y="465162"/>
                    </a:lnTo>
                    <a:cubicBezTo>
                      <a:pt x="956786" y="465162"/>
                      <a:pt x="963772" y="472430"/>
                      <a:pt x="963772" y="481180"/>
                    </a:cubicBezTo>
                    <a:close/>
                  </a:path>
                </a:pathLst>
              </a:custGeom>
              <a:solidFill>
                <a:srgbClr val="5AC1FF"/>
              </a:solidFill>
              <a:ln w="0" cap="flat">
                <a:noFill/>
                <a:prstDash val="solid"/>
                <a:miter/>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200" dirty="0">
                  <a:solidFill>
                    <a:schemeClr val="tx1"/>
                  </a:solidFill>
                  <a:latin typeface="+mn-lt"/>
                  <a:ea typeface="Inter" panose="020B0502030000000004" pitchFamily="34" charset="0"/>
                </a:endParaRPr>
              </a:p>
            </p:txBody>
          </p:sp>
          <p:sp>
            <p:nvSpPr>
              <p:cNvPr id="704" name="Freeform: Shape 703">
                <a:extLst>
                  <a:ext uri="{FF2B5EF4-FFF2-40B4-BE49-F238E27FC236}">
                    <a16:creationId xmlns:a16="http://schemas.microsoft.com/office/drawing/2014/main" id="{50C27A97-3AC4-6F03-B206-0E3D779BE9E8}"/>
                  </a:ext>
                </a:extLst>
              </p:cNvPr>
              <p:cNvSpPr>
                <a:spLocks noGrp="1" noRot="1" noMove="1" noResize="1" noEditPoints="1" noAdjustHandles="1" noChangeArrowheads="1" noChangeShapeType="1"/>
              </p:cNvSpPr>
              <p:nvPr/>
            </p:nvSpPr>
            <p:spPr>
              <a:xfrm>
                <a:off x="5189552" y="3536176"/>
                <a:ext cx="32036" cy="756805"/>
              </a:xfrm>
              <a:custGeom>
                <a:avLst/>
                <a:gdLst>
                  <a:gd name="connsiteX0" fmla="*/ 32036 w 32036"/>
                  <a:gd name="connsiteY0" fmla="*/ 16018 h 756805"/>
                  <a:gd name="connsiteX1" fmla="*/ 32036 w 32036"/>
                  <a:gd name="connsiteY1" fmla="*/ 740788 h 756805"/>
                  <a:gd name="connsiteX2" fmla="*/ 16018 w 32036"/>
                  <a:gd name="connsiteY2" fmla="*/ 756806 h 756805"/>
                  <a:gd name="connsiteX3" fmla="*/ 0 w 32036"/>
                  <a:gd name="connsiteY3" fmla="*/ 740788 h 756805"/>
                  <a:gd name="connsiteX4" fmla="*/ 0 w 32036"/>
                  <a:gd name="connsiteY4" fmla="*/ 16018 h 756805"/>
                  <a:gd name="connsiteX5" fmla="*/ 16018 w 32036"/>
                  <a:gd name="connsiteY5" fmla="*/ 0 h 756805"/>
                  <a:gd name="connsiteX6" fmla="*/ 32036 w 32036"/>
                  <a:gd name="connsiteY6" fmla="*/ 16018 h 75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036" h="756805">
                    <a:moveTo>
                      <a:pt x="32036" y="16018"/>
                    </a:moveTo>
                    <a:lnTo>
                      <a:pt x="32036" y="740788"/>
                    </a:lnTo>
                    <a:cubicBezTo>
                      <a:pt x="32036" y="749608"/>
                      <a:pt x="25050" y="756806"/>
                      <a:pt x="16018" y="756806"/>
                    </a:cubicBezTo>
                    <a:cubicBezTo>
                      <a:pt x="6986" y="756806"/>
                      <a:pt x="0" y="749538"/>
                      <a:pt x="0" y="740788"/>
                    </a:cubicBezTo>
                    <a:lnTo>
                      <a:pt x="0" y="16018"/>
                    </a:lnTo>
                    <a:cubicBezTo>
                      <a:pt x="0" y="7198"/>
                      <a:pt x="6986" y="0"/>
                      <a:pt x="16018" y="0"/>
                    </a:cubicBezTo>
                    <a:cubicBezTo>
                      <a:pt x="25050" y="0"/>
                      <a:pt x="32036" y="7268"/>
                      <a:pt x="32036" y="16018"/>
                    </a:cubicBez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200" dirty="0">
                  <a:solidFill>
                    <a:schemeClr val="tx1"/>
                  </a:solidFill>
                  <a:latin typeface="+mn-lt"/>
                  <a:ea typeface="Inter" panose="020B0502030000000004" pitchFamily="34" charset="0"/>
                </a:endParaRPr>
              </a:p>
            </p:txBody>
          </p:sp>
          <p:sp>
            <p:nvSpPr>
              <p:cNvPr id="705" name="Freeform: Shape 704">
                <a:extLst>
                  <a:ext uri="{FF2B5EF4-FFF2-40B4-BE49-F238E27FC236}">
                    <a16:creationId xmlns:a16="http://schemas.microsoft.com/office/drawing/2014/main" id="{207C7E98-BD26-8898-9566-FFAF8BDD7312}"/>
                  </a:ext>
                </a:extLst>
              </p:cNvPr>
              <p:cNvSpPr>
                <a:spLocks noGrp="1" noRot="1" noMove="1" noResize="1" noEditPoints="1" noAdjustHandles="1" noChangeArrowheads="1" noChangeShapeType="1"/>
              </p:cNvSpPr>
              <p:nvPr/>
            </p:nvSpPr>
            <p:spPr>
              <a:xfrm>
                <a:off x="5189482" y="4053839"/>
                <a:ext cx="497974" cy="239143"/>
              </a:xfrm>
              <a:custGeom>
                <a:avLst/>
                <a:gdLst>
                  <a:gd name="connsiteX0" fmla="*/ 481956 w 497974"/>
                  <a:gd name="connsiteY0" fmla="*/ 0 h 239143"/>
                  <a:gd name="connsiteX1" fmla="*/ 223125 w 497974"/>
                  <a:gd name="connsiteY1" fmla="*/ 0 h 239143"/>
                  <a:gd name="connsiteX2" fmla="*/ 32107 w 497974"/>
                  <a:gd name="connsiteY2" fmla="*/ 107399 h 239143"/>
                  <a:gd name="connsiteX3" fmla="*/ 0 w 497974"/>
                  <a:gd name="connsiteY3" fmla="*/ 223125 h 239143"/>
                  <a:gd name="connsiteX4" fmla="*/ 16018 w 497974"/>
                  <a:gd name="connsiteY4" fmla="*/ 239144 h 239143"/>
                  <a:gd name="connsiteX5" fmla="*/ 274849 w 497974"/>
                  <a:gd name="connsiteY5" fmla="*/ 239144 h 239143"/>
                  <a:gd name="connsiteX6" fmla="*/ 497975 w 497974"/>
                  <a:gd name="connsiteY6" fmla="*/ 16018 h 239143"/>
                  <a:gd name="connsiteX7" fmla="*/ 481956 w 497974"/>
                  <a:gd name="connsiteY7" fmla="*/ 0 h 239143"/>
                  <a:gd name="connsiteX8" fmla="*/ 274849 w 497974"/>
                  <a:gd name="connsiteY8" fmla="*/ 207107 h 239143"/>
                  <a:gd name="connsiteX9" fmla="*/ 32813 w 497974"/>
                  <a:gd name="connsiteY9" fmla="*/ 207107 h 239143"/>
                  <a:gd name="connsiteX10" fmla="*/ 223055 w 497974"/>
                  <a:gd name="connsiteY10" fmla="*/ 32107 h 239143"/>
                  <a:gd name="connsiteX11" fmla="*/ 465092 w 497974"/>
                  <a:gd name="connsiteY11" fmla="*/ 32107 h 239143"/>
                  <a:gd name="connsiteX12" fmla="*/ 274849 w 497974"/>
                  <a:gd name="connsiteY12" fmla="*/ 207107 h 239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7974" h="239143">
                    <a:moveTo>
                      <a:pt x="481956" y="0"/>
                    </a:moveTo>
                    <a:lnTo>
                      <a:pt x="223125" y="0"/>
                    </a:lnTo>
                    <a:cubicBezTo>
                      <a:pt x="142329" y="0"/>
                      <a:pt x="71411" y="42974"/>
                      <a:pt x="32107" y="107399"/>
                    </a:cubicBezTo>
                    <a:cubicBezTo>
                      <a:pt x="11643" y="141059"/>
                      <a:pt x="0" y="180645"/>
                      <a:pt x="0" y="223125"/>
                    </a:cubicBezTo>
                    <a:cubicBezTo>
                      <a:pt x="0" y="231946"/>
                      <a:pt x="6986" y="239144"/>
                      <a:pt x="16018" y="239144"/>
                    </a:cubicBezTo>
                    <a:lnTo>
                      <a:pt x="274849" y="239144"/>
                    </a:lnTo>
                    <a:cubicBezTo>
                      <a:pt x="398055" y="239144"/>
                      <a:pt x="497975" y="139224"/>
                      <a:pt x="497975" y="16018"/>
                    </a:cubicBezTo>
                    <a:cubicBezTo>
                      <a:pt x="497975" y="7198"/>
                      <a:pt x="490989" y="0"/>
                      <a:pt x="481956" y="0"/>
                    </a:cubicBezTo>
                    <a:close/>
                    <a:moveTo>
                      <a:pt x="274849" y="207107"/>
                    </a:moveTo>
                    <a:lnTo>
                      <a:pt x="32813" y="207107"/>
                    </a:lnTo>
                    <a:cubicBezTo>
                      <a:pt x="41069" y="109234"/>
                      <a:pt x="123135" y="32107"/>
                      <a:pt x="223055" y="32107"/>
                    </a:cubicBezTo>
                    <a:lnTo>
                      <a:pt x="465092" y="32107"/>
                    </a:lnTo>
                    <a:cubicBezTo>
                      <a:pt x="456835" y="129980"/>
                      <a:pt x="374769" y="207107"/>
                      <a:pt x="274849" y="207107"/>
                    </a:cubicBez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200" dirty="0">
                  <a:solidFill>
                    <a:schemeClr val="tx1"/>
                  </a:solidFill>
                  <a:latin typeface="+mn-lt"/>
                  <a:ea typeface="Inter" panose="020B0502030000000004" pitchFamily="34" charset="0"/>
                </a:endParaRPr>
              </a:p>
            </p:txBody>
          </p:sp>
          <p:sp>
            <p:nvSpPr>
              <p:cNvPr id="706" name="Freeform: Shape 705">
                <a:extLst>
                  <a:ext uri="{FF2B5EF4-FFF2-40B4-BE49-F238E27FC236}">
                    <a16:creationId xmlns:a16="http://schemas.microsoft.com/office/drawing/2014/main" id="{C4FD8B26-B2A6-0C71-7929-06E4B7AD0BE3}"/>
                  </a:ext>
                </a:extLst>
              </p:cNvPr>
              <p:cNvSpPr>
                <a:spLocks noGrp="1" noRot="1" noMove="1" noResize="1" noEditPoints="1" noAdjustHandles="1" noChangeArrowheads="1" noChangeShapeType="1"/>
              </p:cNvSpPr>
              <p:nvPr/>
            </p:nvSpPr>
            <p:spPr>
              <a:xfrm>
                <a:off x="5189482" y="3639695"/>
                <a:ext cx="497974" cy="239143"/>
              </a:xfrm>
              <a:custGeom>
                <a:avLst/>
                <a:gdLst>
                  <a:gd name="connsiteX0" fmla="*/ 481956 w 497974"/>
                  <a:gd name="connsiteY0" fmla="*/ 0 h 239143"/>
                  <a:gd name="connsiteX1" fmla="*/ 223125 w 497974"/>
                  <a:gd name="connsiteY1" fmla="*/ 0 h 239143"/>
                  <a:gd name="connsiteX2" fmla="*/ 32107 w 497974"/>
                  <a:gd name="connsiteY2" fmla="*/ 107399 h 239143"/>
                  <a:gd name="connsiteX3" fmla="*/ 0 w 497974"/>
                  <a:gd name="connsiteY3" fmla="*/ 223125 h 239143"/>
                  <a:gd name="connsiteX4" fmla="*/ 16018 w 497974"/>
                  <a:gd name="connsiteY4" fmla="*/ 239144 h 239143"/>
                  <a:gd name="connsiteX5" fmla="*/ 274849 w 497974"/>
                  <a:gd name="connsiteY5" fmla="*/ 239144 h 239143"/>
                  <a:gd name="connsiteX6" fmla="*/ 497975 w 497974"/>
                  <a:gd name="connsiteY6" fmla="*/ 16018 h 239143"/>
                  <a:gd name="connsiteX7" fmla="*/ 481956 w 497974"/>
                  <a:gd name="connsiteY7" fmla="*/ 0 h 239143"/>
                  <a:gd name="connsiteX8" fmla="*/ 274849 w 497974"/>
                  <a:gd name="connsiteY8" fmla="*/ 207107 h 239143"/>
                  <a:gd name="connsiteX9" fmla="*/ 32813 w 497974"/>
                  <a:gd name="connsiteY9" fmla="*/ 207107 h 239143"/>
                  <a:gd name="connsiteX10" fmla="*/ 223055 w 497974"/>
                  <a:gd name="connsiteY10" fmla="*/ 32107 h 239143"/>
                  <a:gd name="connsiteX11" fmla="*/ 465092 w 497974"/>
                  <a:gd name="connsiteY11" fmla="*/ 32107 h 239143"/>
                  <a:gd name="connsiteX12" fmla="*/ 274849 w 497974"/>
                  <a:gd name="connsiteY12" fmla="*/ 207107 h 239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7974" h="239143">
                    <a:moveTo>
                      <a:pt x="481956" y="0"/>
                    </a:moveTo>
                    <a:lnTo>
                      <a:pt x="223125" y="0"/>
                    </a:lnTo>
                    <a:cubicBezTo>
                      <a:pt x="142329" y="0"/>
                      <a:pt x="71411" y="42974"/>
                      <a:pt x="32107" y="107399"/>
                    </a:cubicBezTo>
                    <a:cubicBezTo>
                      <a:pt x="11643" y="141059"/>
                      <a:pt x="0" y="180646"/>
                      <a:pt x="0" y="223125"/>
                    </a:cubicBezTo>
                    <a:cubicBezTo>
                      <a:pt x="0" y="231946"/>
                      <a:pt x="6986" y="239144"/>
                      <a:pt x="16018" y="239144"/>
                    </a:cubicBezTo>
                    <a:lnTo>
                      <a:pt x="274849" y="239144"/>
                    </a:lnTo>
                    <a:cubicBezTo>
                      <a:pt x="398055" y="239144"/>
                      <a:pt x="497975" y="139224"/>
                      <a:pt x="497975" y="16018"/>
                    </a:cubicBezTo>
                    <a:cubicBezTo>
                      <a:pt x="497975" y="7198"/>
                      <a:pt x="490989" y="0"/>
                      <a:pt x="481956" y="0"/>
                    </a:cubicBezTo>
                    <a:close/>
                    <a:moveTo>
                      <a:pt x="274849" y="207107"/>
                    </a:moveTo>
                    <a:lnTo>
                      <a:pt x="32813" y="207107"/>
                    </a:lnTo>
                    <a:cubicBezTo>
                      <a:pt x="41069" y="109234"/>
                      <a:pt x="123135" y="32107"/>
                      <a:pt x="223055" y="32107"/>
                    </a:cubicBezTo>
                    <a:lnTo>
                      <a:pt x="465092" y="32107"/>
                    </a:lnTo>
                    <a:cubicBezTo>
                      <a:pt x="456835" y="129980"/>
                      <a:pt x="374769" y="207107"/>
                      <a:pt x="274849" y="207107"/>
                    </a:cubicBez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200" dirty="0">
                  <a:solidFill>
                    <a:schemeClr val="tx1"/>
                  </a:solidFill>
                  <a:latin typeface="+mn-lt"/>
                  <a:ea typeface="Inter" panose="020B0502030000000004" pitchFamily="34" charset="0"/>
                </a:endParaRPr>
              </a:p>
            </p:txBody>
          </p:sp>
          <p:sp>
            <p:nvSpPr>
              <p:cNvPr id="707" name="Freeform: Shape 706">
                <a:extLst>
                  <a:ext uri="{FF2B5EF4-FFF2-40B4-BE49-F238E27FC236}">
                    <a16:creationId xmlns:a16="http://schemas.microsoft.com/office/drawing/2014/main" id="{2CBAE1A3-E6B5-24E5-70BD-1BA453D53611}"/>
                  </a:ext>
                </a:extLst>
              </p:cNvPr>
              <p:cNvSpPr>
                <a:spLocks noGrp="1" noRot="1" noMove="1" noResize="1" noEditPoints="1" noAdjustHandles="1" noChangeArrowheads="1" noChangeShapeType="1"/>
              </p:cNvSpPr>
              <p:nvPr/>
            </p:nvSpPr>
            <p:spPr>
              <a:xfrm>
                <a:off x="4723614" y="3846802"/>
                <a:ext cx="497974" cy="239143"/>
              </a:xfrm>
              <a:custGeom>
                <a:avLst/>
                <a:gdLst>
                  <a:gd name="connsiteX0" fmla="*/ 465868 w 497974"/>
                  <a:gd name="connsiteY0" fmla="*/ 107399 h 239143"/>
                  <a:gd name="connsiteX1" fmla="*/ 274849 w 497974"/>
                  <a:gd name="connsiteY1" fmla="*/ 0 h 239143"/>
                  <a:gd name="connsiteX2" fmla="*/ 16018 w 497974"/>
                  <a:gd name="connsiteY2" fmla="*/ 0 h 239143"/>
                  <a:gd name="connsiteX3" fmla="*/ 0 w 497974"/>
                  <a:gd name="connsiteY3" fmla="*/ 16018 h 239143"/>
                  <a:gd name="connsiteX4" fmla="*/ 223125 w 497974"/>
                  <a:gd name="connsiteY4" fmla="*/ 239144 h 239143"/>
                  <a:gd name="connsiteX5" fmla="*/ 481956 w 497974"/>
                  <a:gd name="connsiteY5" fmla="*/ 239144 h 239143"/>
                  <a:gd name="connsiteX6" fmla="*/ 497975 w 497974"/>
                  <a:gd name="connsiteY6" fmla="*/ 223125 h 239143"/>
                  <a:gd name="connsiteX7" fmla="*/ 465868 w 497974"/>
                  <a:gd name="connsiteY7" fmla="*/ 107399 h 239143"/>
                  <a:gd name="connsiteX8" fmla="*/ 223055 w 497974"/>
                  <a:gd name="connsiteY8" fmla="*/ 207037 h 239143"/>
                  <a:gd name="connsiteX9" fmla="*/ 32813 w 497974"/>
                  <a:gd name="connsiteY9" fmla="*/ 32036 h 239143"/>
                  <a:gd name="connsiteX10" fmla="*/ 274849 w 497974"/>
                  <a:gd name="connsiteY10" fmla="*/ 32036 h 239143"/>
                  <a:gd name="connsiteX11" fmla="*/ 465092 w 497974"/>
                  <a:gd name="connsiteY11" fmla="*/ 207037 h 239143"/>
                  <a:gd name="connsiteX12" fmla="*/ 223055 w 497974"/>
                  <a:gd name="connsiteY12" fmla="*/ 207037 h 239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7974" h="239143">
                    <a:moveTo>
                      <a:pt x="465868" y="107399"/>
                    </a:moveTo>
                    <a:cubicBezTo>
                      <a:pt x="426493" y="42974"/>
                      <a:pt x="355575" y="0"/>
                      <a:pt x="274849" y="0"/>
                    </a:cubicBezTo>
                    <a:lnTo>
                      <a:pt x="16018" y="0"/>
                    </a:lnTo>
                    <a:cubicBezTo>
                      <a:pt x="6986" y="0"/>
                      <a:pt x="0" y="7268"/>
                      <a:pt x="0" y="16018"/>
                    </a:cubicBezTo>
                    <a:cubicBezTo>
                      <a:pt x="0" y="139224"/>
                      <a:pt x="99920" y="239144"/>
                      <a:pt x="223125" y="239144"/>
                    </a:cubicBezTo>
                    <a:lnTo>
                      <a:pt x="481956" y="239144"/>
                    </a:lnTo>
                    <a:cubicBezTo>
                      <a:pt x="490989" y="239144"/>
                      <a:pt x="497975" y="231875"/>
                      <a:pt x="497975" y="223125"/>
                    </a:cubicBezTo>
                    <a:cubicBezTo>
                      <a:pt x="497975" y="180716"/>
                      <a:pt x="486331" y="141059"/>
                      <a:pt x="465868" y="107399"/>
                    </a:cubicBezTo>
                    <a:close/>
                    <a:moveTo>
                      <a:pt x="223055" y="207037"/>
                    </a:moveTo>
                    <a:cubicBezTo>
                      <a:pt x="123135" y="207037"/>
                      <a:pt x="41069" y="129909"/>
                      <a:pt x="32813" y="32036"/>
                    </a:cubicBezTo>
                    <a:lnTo>
                      <a:pt x="274849" y="32036"/>
                    </a:lnTo>
                    <a:cubicBezTo>
                      <a:pt x="374769" y="32036"/>
                      <a:pt x="456835" y="109164"/>
                      <a:pt x="465092" y="207037"/>
                    </a:cubicBezTo>
                    <a:lnTo>
                      <a:pt x="223055" y="207037"/>
                    </a:ln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200" dirty="0">
                  <a:solidFill>
                    <a:schemeClr val="tx1"/>
                  </a:solidFill>
                  <a:latin typeface="+mn-lt"/>
                  <a:ea typeface="Inter" panose="020B0502030000000004" pitchFamily="34" charset="0"/>
                </a:endParaRPr>
              </a:p>
            </p:txBody>
          </p:sp>
          <p:sp>
            <p:nvSpPr>
              <p:cNvPr id="708" name="Freeform: Shape 707">
                <a:extLst>
                  <a:ext uri="{FF2B5EF4-FFF2-40B4-BE49-F238E27FC236}">
                    <a16:creationId xmlns:a16="http://schemas.microsoft.com/office/drawing/2014/main" id="{186C89B6-AB3C-C838-70C8-3AEB552480D1}"/>
                  </a:ext>
                </a:extLst>
              </p:cNvPr>
              <p:cNvSpPr>
                <a:spLocks noGrp="1" noRot="1" noMove="1" noResize="1" noEditPoints="1" noAdjustHandles="1" noChangeArrowheads="1" noChangeShapeType="1"/>
              </p:cNvSpPr>
              <p:nvPr/>
            </p:nvSpPr>
            <p:spPr>
              <a:xfrm>
                <a:off x="4878715" y="2914855"/>
                <a:ext cx="653569" cy="653569"/>
              </a:xfrm>
              <a:custGeom>
                <a:avLst/>
                <a:gdLst>
                  <a:gd name="connsiteX0" fmla="*/ 326785 w 653569"/>
                  <a:gd name="connsiteY0" fmla="*/ 653570 h 653569"/>
                  <a:gd name="connsiteX1" fmla="*/ 0 w 653569"/>
                  <a:gd name="connsiteY1" fmla="*/ 326785 h 653569"/>
                  <a:gd name="connsiteX2" fmla="*/ 326785 w 653569"/>
                  <a:gd name="connsiteY2" fmla="*/ 0 h 653569"/>
                  <a:gd name="connsiteX3" fmla="*/ 653570 w 653569"/>
                  <a:gd name="connsiteY3" fmla="*/ 326785 h 653569"/>
                  <a:gd name="connsiteX4" fmla="*/ 326785 w 653569"/>
                  <a:gd name="connsiteY4" fmla="*/ 653570 h 653569"/>
                  <a:gd name="connsiteX5" fmla="*/ 326785 w 653569"/>
                  <a:gd name="connsiteY5" fmla="*/ 32319 h 653569"/>
                  <a:gd name="connsiteX6" fmla="*/ 32319 w 653569"/>
                  <a:gd name="connsiteY6" fmla="*/ 326785 h 653569"/>
                  <a:gd name="connsiteX7" fmla="*/ 326785 w 653569"/>
                  <a:gd name="connsiteY7" fmla="*/ 621251 h 653569"/>
                  <a:gd name="connsiteX8" fmla="*/ 621251 w 653569"/>
                  <a:gd name="connsiteY8" fmla="*/ 326785 h 653569"/>
                  <a:gd name="connsiteX9" fmla="*/ 326785 w 653569"/>
                  <a:gd name="connsiteY9" fmla="*/ 32319 h 653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3569" h="653569">
                    <a:moveTo>
                      <a:pt x="326785" y="653570"/>
                    </a:moveTo>
                    <a:cubicBezTo>
                      <a:pt x="146563" y="653570"/>
                      <a:pt x="0" y="507007"/>
                      <a:pt x="0" y="326785"/>
                    </a:cubicBezTo>
                    <a:cubicBezTo>
                      <a:pt x="0" y="146563"/>
                      <a:pt x="146633" y="0"/>
                      <a:pt x="326785" y="0"/>
                    </a:cubicBezTo>
                    <a:cubicBezTo>
                      <a:pt x="506936" y="0"/>
                      <a:pt x="653570" y="146563"/>
                      <a:pt x="653570" y="326785"/>
                    </a:cubicBezTo>
                    <a:cubicBezTo>
                      <a:pt x="653570" y="507007"/>
                      <a:pt x="506936" y="653570"/>
                      <a:pt x="326785" y="653570"/>
                    </a:cubicBezTo>
                    <a:close/>
                    <a:moveTo>
                      <a:pt x="326785" y="32319"/>
                    </a:moveTo>
                    <a:cubicBezTo>
                      <a:pt x="164416" y="32319"/>
                      <a:pt x="32319" y="164416"/>
                      <a:pt x="32319" y="326785"/>
                    </a:cubicBezTo>
                    <a:cubicBezTo>
                      <a:pt x="32319" y="489154"/>
                      <a:pt x="164416" y="621251"/>
                      <a:pt x="326785" y="621251"/>
                    </a:cubicBezTo>
                    <a:cubicBezTo>
                      <a:pt x="489154" y="621251"/>
                      <a:pt x="621251" y="489154"/>
                      <a:pt x="621251" y="326785"/>
                    </a:cubicBezTo>
                    <a:cubicBezTo>
                      <a:pt x="621251" y="164416"/>
                      <a:pt x="489154" y="32319"/>
                      <a:pt x="326785" y="32319"/>
                    </a:cubicBez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200" dirty="0">
                  <a:solidFill>
                    <a:schemeClr val="tx1"/>
                  </a:solidFill>
                  <a:latin typeface="+mn-lt"/>
                  <a:ea typeface="Inter" panose="020B0502030000000004" pitchFamily="34" charset="0"/>
                </a:endParaRPr>
              </a:p>
            </p:txBody>
          </p:sp>
          <p:grpSp>
            <p:nvGrpSpPr>
              <p:cNvPr id="709" name="Graphic 6">
                <a:extLst>
                  <a:ext uri="{FF2B5EF4-FFF2-40B4-BE49-F238E27FC236}">
                    <a16:creationId xmlns:a16="http://schemas.microsoft.com/office/drawing/2014/main" id="{86813F80-68C9-4397-8D73-A6AAF9DD92AF}"/>
                  </a:ext>
                </a:extLst>
              </p:cNvPr>
              <p:cNvGrpSpPr>
                <a:grpSpLocks noGrp="1" noUngrp="1" noRot="1" noMove="1" noResize="1"/>
              </p:cNvGrpSpPr>
              <p:nvPr/>
            </p:nvGrpSpPr>
            <p:grpSpPr>
              <a:xfrm>
                <a:off x="5074038" y="3031357"/>
                <a:ext cx="263135" cy="420565"/>
                <a:chOff x="5074038" y="3031357"/>
                <a:chExt cx="263135" cy="420565"/>
              </a:xfrm>
              <a:solidFill>
                <a:srgbClr val="121212"/>
              </a:solidFill>
            </p:grpSpPr>
            <p:sp>
              <p:nvSpPr>
                <p:cNvPr id="710" name="Freeform: Shape 709">
                  <a:extLst>
                    <a:ext uri="{FF2B5EF4-FFF2-40B4-BE49-F238E27FC236}">
                      <a16:creationId xmlns:a16="http://schemas.microsoft.com/office/drawing/2014/main" id="{941004E6-DDCC-9B8A-334E-AD3A203DAA58}"/>
                    </a:ext>
                  </a:extLst>
                </p:cNvPr>
                <p:cNvSpPr>
                  <a:spLocks noGrp="1" noRot="1" noMove="1" noResize="1" noEditPoints="1" noAdjustHandles="1" noChangeArrowheads="1" noChangeShapeType="1"/>
                </p:cNvSpPr>
                <p:nvPr/>
              </p:nvSpPr>
              <p:spPr>
                <a:xfrm>
                  <a:off x="5074038" y="3091760"/>
                  <a:ext cx="263135" cy="299687"/>
                </a:xfrm>
                <a:custGeom>
                  <a:avLst/>
                  <a:gdLst>
                    <a:gd name="connsiteX0" fmla="*/ 208871 w 263135"/>
                    <a:gd name="connsiteY0" fmla="*/ 299688 h 299687"/>
                    <a:gd name="connsiteX1" fmla="*/ 54123 w 263135"/>
                    <a:gd name="connsiteY1" fmla="*/ 299688 h 299687"/>
                    <a:gd name="connsiteX2" fmla="*/ 0 w 263135"/>
                    <a:gd name="connsiteY2" fmla="*/ 245494 h 299687"/>
                    <a:gd name="connsiteX3" fmla="*/ 16159 w 263135"/>
                    <a:gd name="connsiteY3" fmla="*/ 229335 h 299687"/>
                    <a:gd name="connsiteX4" fmla="*/ 32319 w 263135"/>
                    <a:gd name="connsiteY4" fmla="*/ 245494 h 299687"/>
                    <a:gd name="connsiteX5" fmla="*/ 54123 w 263135"/>
                    <a:gd name="connsiteY5" fmla="*/ 267299 h 299687"/>
                    <a:gd name="connsiteX6" fmla="*/ 208871 w 263135"/>
                    <a:gd name="connsiteY6" fmla="*/ 267299 h 299687"/>
                    <a:gd name="connsiteX7" fmla="*/ 230676 w 263135"/>
                    <a:gd name="connsiteY7" fmla="*/ 245494 h 299687"/>
                    <a:gd name="connsiteX8" fmla="*/ 230676 w 263135"/>
                    <a:gd name="connsiteY8" fmla="*/ 187843 h 299687"/>
                    <a:gd name="connsiteX9" fmla="*/ 208871 w 263135"/>
                    <a:gd name="connsiteY9" fmla="*/ 166039 h 299687"/>
                    <a:gd name="connsiteX10" fmla="*/ 54123 w 263135"/>
                    <a:gd name="connsiteY10" fmla="*/ 166039 h 299687"/>
                    <a:gd name="connsiteX11" fmla="*/ 0 w 263135"/>
                    <a:gd name="connsiteY11" fmla="*/ 111845 h 299687"/>
                    <a:gd name="connsiteX12" fmla="*/ 0 w 263135"/>
                    <a:gd name="connsiteY12" fmla="*/ 54194 h 299687"/>
                    <a:gd name="connsiteX13" fmla="*/ 54123 w 263135"/>
                    <a:gd name="connsiteY13" fmla="*/ 0 h 299687"/>
                    <a:gd name="connsiteX14" fmla="*/ 208871 w 263135"/>
                    <a:gd name="connsiteY14" fmla="*/ 0 h 299687"/>
                    <a:gd name="connsiteX15" fmla="*/ 263065 w 263135"/>
                    <a:gd name="connsiteY15" fmla="*/ 54194 h 299687"/>
                    <a:gd name="connsiteX16" fmla="*/ 246906 w 263135"/>
                    <a:gd name="connsiteY16" fmla="*/ 70353 h 299687"/>
                    <a:gd name="connsiteX17" fmla="*/ 230746 w 263135"/>
                    <a:gd name="connsiteY17" fmla="*/ 54194 h 299687"/>
                    <a:gd name="connsiteX18" fmla="*/ 208942 w 263135"/>
                    <a:gd name="connsiteY18" fmla="*/ 32389 h 299687"/>
                    <a:gd name="connsiteX19" fmla="*/ 54194 w 263135"/>
                    <a:gd name="connsiteY19" fmla="*/ 32389 h 299687"/>
                    <a:gd name="connsiteX20" fmla="*/ 32389 w 263135"/>
                    <a:gd name="connsiteY20" fmla="*/ 54194 h 299687"/>
                    <a:gd name="connsiteX21" fmla="*/ 32389 w 263135"/>
                    <a:gd name="connsiteY21" fmla="*/ 111845 h 299687"/>
                    <a:gd name="connsiteX22" fmla="*/ 54194 w 263135"/>
                    <a:gd name="connsiteY22" fmla="*/ 133649 h 299687"/>
                    <a:gd name="connsiteX23" fmla="*/ 208942 w 263135"/>
                    <a:gd name="connsiteY23" fmla="*/ 133649 h 299687"/>
                    <a:gd name="connsiteX24" fmla="*/ 263136 w 263135"/>
                    <a:gd name="connsiteY24" fmla="*/ 187843 h 299687"/>
                    <a:gd name="connsiteX25" fmla="*/ 263136 w 263135"/>
                    <a:gd name="connsiteY25" fmla="*/ 245494 h 299687"/>
                    <a:gd name="connsiteX26" fmla="*/ 208942 w 263135"/>
                    <a:gd name="connsiteY26" fmla="*/ 299688 h 299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63135" h="299687">
                      <a:moveTo>
                        <a:pt x="208871" y="299688"/>
                      </a:moveTo>
                      <a:lnTo>
                        <a:pt x="54123" y="299688"/>
                      </a:lnTo>
                      <a:cubicBezTo>
                        <a:pt x="24274" y="299688"/>
                        <a:pt x="0" y="275414"/>
                        <a:pt x="0" y="245494"/>
                      </a:cubicBezTo>
                      <a:cubicBezTo>
                        <a:pt x="0" y="236603"/>
                        <a:pt x="7268" y="229335"/>
                        <a:pt x="16159" y="229335"/>
                      </a:cubicBezTo>
                      <a:cubicBezTo>
                        <a:pt x="25050" y="229335"/>
                        <a:pt x="32319" y="236603"/>
                        <a:pt x="32319" y="245494"/>
                      </a:cubicBezTo>
                      <a:cubicBezTo>
                        <a:pt x="32319" y="257561"/>
                        <a:pt x="42127" y="267299"/>
                        <a:pt x="54123" y="267299"/>
                      </a:cubicBezTo>
                      <a:lnTo>
                        <a:pt x="208871" y="267299"/>
                      </a:lnTo>
                      <a:cubicBezTo>
                        <a:pt x="220867" y="267299"/>
                        <a:pt x="230676" y="257490"/>
                        <a:pt x="230676" y="245494"/>
                      </a:cubicBezTo>
                      <a:lnTo>
                        <a:pt x="230676" y="187843"/>
                      </a:lnTo>
                      <a:cubicBezTo>
                        <a:pt x="230676" y="175776"/>
                        <a:pt x="220867" y="166039"/>
                        <a:pt x="208871" y="166039"/>
                      </a:cubicBezTo>
                      <a:lnTo>
                        <a:pt x="54123" y="166039"/>
                      </a:lnTo>
                      <a:cubicBezTo>
                        <a:pt x="24274" y="166039"/>
                        <a:pt x="0" y="141764"/>
                        <a:pt x="0" y="111845"/>
                      </a:cubicBezTo>
                      <a:lnTo>
                        <a:pt x="0" y="54194"/>
                      </a:lnTo>
                      <a:cubicBezTo>
                        <a:pt x="0" y="24345"/>
                        <a:pt x="24274" y="0"/>
                        <a:pt x="54123" y="0"/>
                      </a:cubicBezTo>
                      <a:lnTo>
                        <a:pt x="208871" y="0"/>
                      </a:lnTo>
                      <a:cubicBezTo>
                        <a:pt x="238720" y="0"/>
                        <a:pt x="263065" y="24274"/>
                        <a:pt x="263065" y="54194"/>
                      </a:cubicBezTo>
                      <a:cubicBezTo>
                        <a:pt x="263065" y="63085"/>
                        <a:pt x="255797" y="70353"/>
                        <a:pt x="246906" y="70353"/>
                      </a:cubicBezTo>
                      <a:cubicBezTo>
                        <a:pt x="238014" y="70353"/>
                        <a:pt x="230746" y="63085"/>
                        <a:pt x="230746" y="54194"/>
                      </a:cubicBezTo>
                      <a:cubicBezTo>
                        <a:pt x="230746" y="42127"/>
                        <a:pt x="220938" y="32389"/>
                        <a:pt x="208942" y="32389"/>
                      </a:cubicBezTo>
                      <a:lnTo>
                        <a:pt x="54194" y="32389"/>
                      </a:lnTo>
                      <a:cubicBezTo>
                        <a:pt x="42198" y="32389"/>
                        <a:pt x="32389" y="42198"/>
                        <a:pt x="32389" y="54194"/>
                      </a:cubicBezTo>
                      <a:lnTo>
                        <a:pt x="32389" y="111845"/>
                      </a:lnTo>
                      <a:cubicBezTo>
                        <a:pt x="32389" y="123911"/>
                        <a:pt x="42198" y="133649"/>
                        <a:pt x="54194" y="133649"/>
                      </a:cubicBezTo>
                      <a:lnTo>
                        <a:pt x="208942" y="133649"/>
                      </a:lnTo>
                      <a:cubicBezTo>
                        <a:pt x="238791" y="133649"/>
                        <a:pt x="263136" y="157924"/>
                        <a:pt x="263136" y="187843"/>
                      </a:cubicBezTo>
                      <a:lnTo>
                        <a:pt x="263136" y="245494"/>
                      </a:lnTo>
                      <a:cubicBezTo>
                        <a:pt x="263136" y="275343"/>
                        <a:pt x="238861" y="299688"/>
                        <a:pt x="208942" y="299688"/>
                      </a:cubicBez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200" dirty="0">
                    <a:solidFill>
                      <a:schemeClr val="tx1"/>
                    </a:solidFill>
                    <a:latin typeface="+mn-lt"/>
                    <a:ea typeface="Inter" panose="020B0502030000000004" pitchFamily="34" charset="0"/>
                  </a:endParaRPr>
                </a:p>
              </p:txBody>
            </p:sp>
            <p:sp>
              <p:nvSpPr>
                <p:cNvPr id="711" name="Freeform: Shape 710">
                  <a:extLst>
                    <a:ext uri="{FF2B5EF4-FFF2-40B4-BE49-F238E27FC236}">
                      <a16:creationId xmlns:a16="http://schemas.microsoft.com/office/drawing/2014/main" id="{61C7BC14-C9D9-C923-BB4D-9F025E28A06C}"/>
                    </a:ext>
                  </a:extLst>
                </p:cNvPr>
                <p:cNvSpPr>
                  <a:spLocks noGrp="1" noRot="1" noMove="1" noResize="1" noEditPoints="1" noAdjustHandles="1" noChangeArrowheads="1" noChangeShapeType="1"/>
                </p:cNvSpPr>
                <p:nvPr/>
              </p:nvSpPr>
              <p:spPr>
                <a:xfrm>
                  <a:off x="5189341" y="3031357"/>
                  <a:ext cx="32318" cy="92792"/>
                </a:xfrm>
                <a:custGeom>
                  <a:avLst/>
                  <a:gdLst>
                    <a:gd name="connsiteX0" fmla="*/ 16159 w 32318"/>
                    <a:gd name="connsiteY0" fmla="*/ 92792 h 92792"/>
                    <a:gd name="connsiteX1" fmla="*/ 0 w 32318"/>
                    <a:gd name="connsiteY1" fmla="*/ 76633 h 92792"/>
                    <a:gd name="connsiteX2" fmla="*/ 0 w 32318"/>
                    <a:gd name="connsiteY2" fmla="*/ 16159 h 92792"/>
                    <a:gd name="connsiteX3" fmla="*/ 16159 w 32318"/>
                    <a:gd name="connsiteY3" fmla="*/ 0 h 92792"/>
                    <a:gd name="connsiteX4" fmla="*/ 32319 w 32318"/>
                    <a:gd name="connsiteY4" fmla="*/ 16159 h 92792"/>
                    <a:gd name="connsiteX5" fmla="*/ 32319 w 32318"/>
                    <a:gd name="connsiteY5" fmla="*/ 76633 h 92792"/>
                    <a:gd name="connsiteX6" fmla="*/ 16159 w 32318"/>
                    <a:gd name="connsiteY6" fmla="*/ 92792 h 92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318" h="92792">
                      <a:moveTo>
                        <a:pt x="16159" y="92792"/>
                      </a:moveTo>
                      <a:cubicBezTo>
                        <a:pt x="7198" y="92792"/>
                        <a:pt x="0" y="85524"/>
                        <a:pt x="0" y="76633"/>
                      </a:cubicBezTo>
                      <a:lnTo>
                        <a:pt x="0" y="16159"/>
                      </a:lnTo>
                      <a:cubicBezTo>
                        <a:pt x="0" y="7268"/>
                        <a:pt x="7268" y="0"/>
                        <a:pt x="16159" y="0"/>
                      </a:cubicBezTo>
                      <a:cubicBezTo>
                        <a:pt x="25050" y="0"/>
                        <a:pt x="32319" y="7268"/>
                        <a:pt x="32319" y="16159"/>
                      </a:cubicBezTo>
                      <a:lnTo>
                        <a:pt x="32319" y="76633"/>
                      </a:lnTo>
                      <a:cubicBezTo>
                        <a:pt x="32319" y="85524"/>
                        <a:pt x="25050" y="92792"/>
                        <a:pt x="16159" y="92792"/>
                      </a:cubicBez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200" dirty="0">
                    <a:solidFill>
                      <a:schemeClr val="tx1"/>
                    </a:solidFill>
                    <a:latin typeface="+mn-lt"/>
                    <a:ea typeface="Inter" panose="020B0502030000000004" pitchFamily="34" charset="0"/>
                  </a:endParaRPr>
                </a:p>
              </p:txBody>
            </p:sp>
            <p:sp>
              <p:nvSpPr>
                <p:cNvPr id="712" name="Freeform: Shape 711">
                  <a:extLst>
                    <a:ext uri="{FF2B5EF4-FFF2-40B4-BE49-F238E27FC236}">
                      <a16:creationId xmlns:a16="http://schemas.microsoft.com/office/drawing/2014/main" id="{6738345F-28D5-3030-798A-E012CA81C41B}"/>
                    </a:ext>
                  </a:extLst>
                </p:cNvPr>
                <p:cNvSpPr>
                  <a:spLocks noGrp="1" noRot="1" noMove="1" noResize="1" noEditPoints="1" noAdjustHandles="1" noChangeArrowheads="1" noChangeShapeType="1"/>
                </p:cNvSpPr>
                <p:nvPr/>
              </p:nvSpPr>
              <p:spPr>
                <a:xfrm>
                  <a:off x="5189341" y="3359130"/>
                  <a:ext cx="32318" cy="92792"/>
                </a:xfrm>
                <a:custGeom>
                  <a:avLst/>
                  <a:gdLst>
                    <a:gd name="connsiteX0" fmla="*/ 16159 w 32318"/>
                    <a:gd name="connsiteY0" fmla="*/ 92793 h 92792"/>
                    <a:gd name="connsiteX1" fmla="*/ 0 w 32318"/>
                    <a:gd name="connsiteY1" fmla="*/ 76633 h 92792"/>
                    <a:gd name="connsiteX2" fmla="*/ 0 w 32318"/>
                    <a:gd name="connsiteY2" fmla="*/ 16159 h 92792"/>
                    <a:gd name="connsiteX3" fmla="*/ 16159 w 32318"/>
                    <a:gd name="connsiteY3" fmla="*/ 0 h 92792"/>
                    <a:gd name="connsiteX4" fmla="*/ 32319 w 32318"/>
                    <a:gd name="connsiteY4" fmla="*/ 16159 h 92792"/>
                    <a:gd name="connsiteX5" fmla="*/ 32319 w 32318"/>
                    <a:gd name="connsiteY5" fmla="*/ 76633 h 92792"/>
                    <a:gd name="connsiteX6" fmla="*/ 16159 w 32318"/>
                    <a:gd name="connsiteY6" fmla="*/ 92793 h 92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318" h="92792">
                      <a:moveTo>
                        <a:pt x="16159" y="92793"/>
                      </a:moveTo>
                      <a:cubicBezTo>
                        <a:pt x="7198" y="92793"/>
                        <a:pt x="0" y="85524"/>
                        <a:pt x="0" y="76633"/>
                      </a:cubicBezTo>
                      <a:lnTo>
                        <a:pt x="0" y="16159"/>
                      </a:lnTo>
                      <a:cubicBezTo>
                        <a:pt x="0" y="7268"/>
                        <a:pt x="7268" y="0"/>
                        <a:pt x="16159" y="0"/>
                      </a:cubicBezTo>
                      <a:cubicBezTo>
                        <a:pt x="25050" y="0"/>
                        <a:pt x="32319" y="7268"/>
                        <a:pt x="32319" y="16159"/>
                      </a:cubicBezTo>
                      <a:lnTo>
                        <a:pt x="32319" y="76633"/>
                      </a:lnTo>
                      <a:cubicBezTo>
                        <a:pt x="32319" y="85524"/>
                        <a:pt x="25050" y="92793"/>
                        <a:pt x="16159" y="92793"/>
                      </a:cubicBez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200" dirty="0">
                    <a:solidFill>
                      <a:schemeClr val="tx1"/>
                    </a:solidFill>
                    <a:latin typeface="+mn-lt"/>
                    <a:ea typeface="Inter" panose="020B0502030000000004" pitchFamily="34" charset="0"/>
                  </a:endParaRPr>
                </a:p>
              </p:txBody>
            </p:sp>
          </p:grpSp>
        </p:grpSp>
      </p:grpSp>
      <p:sp>
        <p:nvSpPr>
          <p:cNvPr id="714" name="Oval 713">
            <a:extLst>
              <a:ext uri="{FF2B5EF4-FFF2-40B4-BE49-F238E27FC236}">
                <a16:creationId xmlns:a16="http://schemas.microsoft.com/office/drawing/2014/main" id="{108DC08B-55B3-8BF4-4BCC-91E4B2F840F9}"/>
              </a:ext>
            </a:extLst>
          </p:cNvPr>
          <p:cNvSpPr>
            <a:spLocks noGrp="1" noRot="1" noMove="1" noResize="1" noEditPoints="1" noAdjustHandles="1" noChangeArrowheads="1" noChangeShapeType="1"/>
          </p:cNvSpPr>
          <p:nvPr/>
        </p:nvSpPr>
        <p:spPr>
          <a:xfrm>
            <a:off x="3632028" y="3879577"/>
            <a:ext cx="661070" cy="66107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algn="ctr"/>
            <a:endParaRPr lang="en-IN" sz="1200">
              <a:solidFill>
                <a:schemeClr val="tx1"/>
              </a:solidFill>
            </a:endParaRPr>
          </a:p>
        </p:txBody>
      </p:sp>
      <p:grpSp>
        <p:nvGrpSpPr>
          <p:cNvPr id="715" name="Graphic 6">
            <a:extLst>
              <a:ext uri="{FF2B5EF4-FFF2-40B4-BE49-F238E27FC236}">
                <a16:creationId xmlns:a16="http://schemas.microsoft.com/office/drawing/2014/main" id="{286034BC-0099-4C56-7AA5-F9CC01020FD9}"/>
              </a:ext>
            </a:extLst>
          </p:cNvPr>
          <p:cNvGrpSpPr>
            <a:grpSpLocks noGrp="1" noUngrp="1" noRot="1" noChangeAspect="1" noMove="1" noResize="1"/>
          </p:cNvGrpSpPr>
          <p:nvPr/>
        </p:nvGrpSpPr>
        <p:grpSpPr>
          <a:xfrm>
            <a:off x="3761693" y="3989763"/>
            <a:ext cx="430337" cy="423312"/>
            <a:chOff x="4670626" y="4034248"/>
            <a:chExt cx="1378135" cy="1355638"/>
          </a:xfrm>
        </p:grpSpPr>
        <p:grpSp>
          <p:nvGrpSpPr>
            <p:cNvPr id="716" name="Graphic 6">
              <a:extLst>
                <a:ext uri="{FF2B5EF4-FFF2-40B4-BE49-F238E27FC236}">
                  <a16:creationId xmlns:a16="http://schemas.microsoft.com/office/drawing/2014/main" id="{DB116836-8BE0-F4DA-51C0-2A61B249ED48}"/>
                </a:ext>
              </a:extLst>
            </p:cNvPr>
            <p:cNvGrpSpPr>
              <a:grpSpLocks noGrp="1" noUngrp="1" noRot="1" noMove="1" noResize="1"/>
            </p:cNvGrpSpPr>
            <p:nvPr/>
          </p:nvGrpSpPr>
          <p:grpSpPr>
            <a:xfrm>
              <a:off x="4700235" y="4040240"/>
              <a:ext cx="1348526" cy="1349646"/>
              <a:chOff x="4700235" y="4040240"/>
              <a:chExt cx="1348526" cy="1349646"/>
            </a:xfrm>
            <a:solidFill>
              <a:srgbClr val="121212"/>
            </a:solidFill>
          </p:grpSpPr>
          <p:sp>
            <p:nvSpPr>
              <p:cNvPr id="731" name="Freeform: Shape 730">
                <a:extLst>
                  <a:ext uri="{FF2B5EF4-FFF2-40B4-BE49-F238E27FC236}">
                    <a16:creationId xmlns:a16="http://schemas.microsoft.com/office/drawing/2014/main" id="{F59DE89D-F102-A4C4-0EC4-41AE9B2B1EDA}"/>
                  </a:ext>
                </a:extLst>
              </p:cNvPr>
              <p:cNvSpPr>
                <a:spLocks noGrp="1" noRot="1" noMove="1" noResize="1" noEditPoints="1" noAdjustHandles="1" noChangeArrowheads="1" noChangeShapeType="1"/>
              </p:cNvSpPr>
              <p:nvPr/>
            </p:nvSpPr>
            <p:spPr>
              <a:xfrm>
                <a:off x="5348290" y="4040240"/>
                <a:ext cx="700471" cy="1326655"/>
              </a:xfrm>
              <a:custGeom>
                <a:avLst/>
                <a:gdLst>
                  <a:gd name="connsiteX0" fmla="*/ 514365 w 700471"/>
                  <a:gd name="connsiteY0" fmla="*/ 1139735 h 1326655"/>
                  <a:gd name="connsiteX1" fmla="*/ 503288 w 700471"/>
                  <a:gd name="connsiteY1" fmla="*/ 197258 h 1326655"/>
                  <a:gd name="connsiteX2" fmla="*/ 15260 w 700471"/>
                  <a:gd name="connsiteY2" fmla="*/ 96 h 1326655"/>
                  <a:gd name="connsiteX3" fmla="*/ 2 w 700471"/>
                  <a:gd name="connsiteY3" fmla="*/ 15842 h 1326655"/>
                  <a:gd name="connsiteX4" fmla="*/ 15747 w 700471"/>
                  <a:gd name="connsiteY4" fmla="*/ 31099 h 1326655"/>
                  <a:gd name="connsiteX5" fmla="*/ 164211 w 700471"/>
                  <a:gd name="connsiteY5" fmla="*/ 45938 h 1326655"/>
                  <a:gd name="connsiteX6" fmla="*/ 574420 w 700471"/>
                  <a:gd name="connsiteY6" fmla="*/ 617708 h 1326655"/>
                  <a:gd name="connsiteX7" fmla="*/ 407981 w 700471"/>
                  <a:gd name="connsiteY7" fmla="*/ 1033490 h 1326655"/>
                  <a:gd name="connsiteX8" fmla="*/ 329674 w 700471"/>
                  <a:gd name="connsiteY8" fmla="*/ 955322 h 1326655"/>
                  <a:gd name="connsiteX9" fmla="*/ 314695 w 700471"/>
                  <a:gd name="connsiteY9" fmla="*/ 951351 h 1326655"/>
                  <a:gd name="connsiteX10" fmla="*/ 303757 w 700471"/>
                  <a:gd name="connsiteY10" fmla="*/ 962289 h 1326655"/>
                  <a:gd name="connsiteX11" fmla="*/ 211237 w 700471"/>
                  <a:gd name="connsiteY11" fmla="*/ 1307149 h 1326655"/>
                  <a:gd name="connsiteX12" fmla="*/ 215208 w 700471"/>
                  <a:gd name="connsiteY12" fmla="*/ 1322127 h 1326655"/>
                  <a:gd name="connsiteX13" fmla="*/ 226146 w 700471"/>
                  <a:gd name="connsiteY13" fmla="*/ 1326656 h 1326655"/>
                  <a:gd name="connsiteX14" fmla="*/ 230117 w 700471"/>
                  <a:gd name="connsiteY14" fmla="*/ 1326168 h 1326655"/>
                  <a:gd name="connsiteX15" fmla="*/ 575534 w 700471"/>
                  <a:gd name="connsiteY15" fmla="*/ 1233788 h 1326655"/>
                  <a:gd name="connsiteX16" fmla="*/ 586542 w 700471"/>
                  <a:gd name="connsiteY16" fmla="*/ 1222850 h 1326655"/>
                  <a:gd name="connsiteX17" fmla="*/ 582501 w 700471"/>
                  <a:gd name="connsiteY17" fmla="*/ 1207871 h 1326655"/>
                  <a:gd name="connsiteX18" fmla="*/ 514296 w 700471"/>
                  <a:gd name="connsiteY18" fmla="*/ 1139805 h 13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00471" h="1326655">
                    <a:moveTo>
                      <a:pt x="514365" y="1139735"/>
                    </a:moveTo>
                    <a:cubicBezTo>
                      <a:pt x="766078" y="875900"/>
                      <a:pt x="762525" y="456495"/>
                      <a:pt x="503288" y="197258"/>
                    </a:cubicBezTo>
                    <a:cubicBezTo>
                      <a:pt x="373147" y="67118"/>
                      <a:pt x="200439" y="-2969"/>
                      <a:pt x="15260" y="96"/>
                    </a:cubicBezTo>
                    <a:cubicBezTo>
                      <a:pt x="6690" y="236"/>
                      <a:pt x="-137" y="7272"/>
                      <a:pt x="2" y="15842"/>
                    </a:cubicBezTo>
                    <a:cubicBezTo>
                      <a:pt x="141" y="24411"/>
                      <a:pt x="7526" y="31308"/>
                      <a:pt x="15747" y="31099"/>
                    </a:cubicBezTo>
                    <a:cubicBezTo>
                      <a:pt x="66327" y="30333"/>
                      <a:pt x="116070" y="35558"/>
                      <a:pt x="164211" y="45938"/>
                    </a:cubicBezTo>
                    <a:cubicBezTo>
                      <a:pt x="402756" y="126824"/>
                      <a:pt x="574420" y="352202"/>
                      <a:pt x="574420" y="617708"/>
                    </a:cubicBezTo>
                    <a:cubicBezTo>
                      <a:pt x="574420" y="778922"/>
                      <a:pt x="511021" y="925226"/>
                      <a:pt x="407981" y="1033490"/>
                    </a:cubicBezTo>
                    <a:lnTo>
                      <a:pt x="329674" y="955322"/>
                    </a:lnTo>
                    <a:cubicBezTo>
                      <a:pt x="325703" y="951421"/>
                      <a:pt x="319990" y="949888"/>
                      <a:pt x="314695" y="951351"/>
                    </a:cubicBezTo>
                    <a:cubicBezTo>
                      <a:pt x="309331" y="952814"/>
                      <a:pt x="305151" y="956925"/>
                      <a:pt x="303757" y="962289"/>
                    </a:cubicBezTo>
                    <a:lnTo>
                      <a:pt x="211237" y="1307149"/>
                    </a:lnTo>
                    <a:cubicBezTo>
                      <a:pt x="209774" y="1312513"/>
                      <a:pt x="211307" y="1318226"/>
                      <a:pt x="215208" y="1322127"/>
                    </a:cubicBezTo>
                    <a:cubicBezTo>
                      <a:pt x="218134" y="1325053"/>
                      <a:pt x="222105" y="1326656"/>
                      <a:pt x="226146" y="1326656"/>
                    </a:cubicBezTo>
                    <a:cubicBezTo>
                      <a:pt x="227470" y="1326656"/>
                      <a:pt x="228863" y="1326517"/>
                      <a:pt x="230117" y="1326168"/>
                    </a:cubicBezTo>
                    <a:lnTo>
                      <a:pt x="575534" y="1233788"/>
                    </a:lnTo>
                    <a:cubicBezTo>
                      <a:pt x="580899" y="1232325"/>
                      <a:pt x="585079" y="1228144"/>
                      <a:pt x="586542" y="1222850"/>
                    </a:cubicBezTo>
                    <a:cubicBezTo>
                      <a:pt x="588005" y="1217485"/>
                      <a:pt x="586472" y="1211772"/>
                      <a:pt x="582501" y="1207871"/>
                    </a:cubicBezTo>
                    <a:lnTo>
                      <a:pt x="514296" y="1139805"/>
                    </a:ln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200" dirty="0">
                  <a:solidFill>
                    <a:schemeClr val="tx1"/>
                  </a:solidFill>
                  <a:latin typeface="+mn-lt"/>
                  <a:ea typeface="Inter" panose="020B0502030000000004" pitchFamily="34" charset="0"/>
                </a:endParaRPr>
              </a:p>
            </p:txBody>
          </p:sp>
          <p:sp>
            <p:nvSpPr>
              <p:cNvPr id="732" name="Freeform: Shape 731">
                <a:extLst>
                  <a:ext uri="{FF2B5EF4-FFF2-40B4-BE49-F238E27FC236}">
                    <a16:creationId xmlns:a16="http://schemas.microsoft.com/office/drawing/2014/main" id="{3D96CDF9-FF19-D334-DB69-060FB9A51F03}"/>
                  </a:ext>
                </a:extLst>
              </p:cNvPr>
              <p:cNvSpPr>
                <a:spLocks noGrp="1" noRot="1" noMove="1" noResize="1" noEditPoints="1" noAdjustHandles="1" noChangeArrowheads="1" noChangeShapeType="1"/>
              </p:cNvSpPr>
              <p:nvPr/>
            </p:nvSpPr>
            <p:spPr>
              <a:xfrm>
                <a:off x="4700235" y="4063141"/>
                <a:ext cx="701634" cy="1326745"/>
              </a:xfrm>
              <a:custGeom>
                <a:avLst/>
                <a:gdLst>
                  <a:gd name="connsiteX0" fmla="*/ 685887 w 701634"/>
                  <a:gd name="connsiteY0" fmla="*/ 1295604 h 1326745"/>
                  <a:gd name="connsiteX1" fmla="*/ 538259 w 701634"/>
                  <a:gd name="connsiteY1" fmla="*/ 1281043 h 1326745"/>
                  <a:gd name="connsiteX2" fmla="*/ 127145 w 701634"/>
                  <a:gd name="connsiteY2" fmla="*/ 708925 h 1326745"/>
                  <a:gd name="connsiteX3" fmla="*/ 293583 w 701634"/>
                  <a:gd name="connsiteY3" fmla="*/ 293143 h 1326745"/>
                  <a:gd name="connsiteX4" fmla="*/ 371891 w 701634"/>
                  <a:gd name="connsiteY4" fmla="*/ 371311 h 1326745"/>
                  <a:gd name="connsiteX5" fmla="*/ 382829 w 701634"/>
                  <a:gd name="connsiteY5" fmla="*/ 375839 h 1326745"/>
                  <a:gd name="connsiteX6" fmla="*/ 386870 w 701634"/>
                  <a:gd name="connsiteY6" fmla="*/ 375352 h 1326745"/>
                  <a:gd name="connsiteX7" fmla="*/ 397808 w 701634"/>
                  <a:gd name="connsiteY7" fmla="*/ 364414 h 1326745"/>
                  <a:gd name="connsiteX8" fmla="*/ 490327 w 701634"/>
                  <a:gd name="connsiteY8" fmla="*/ 19554 h 1326745"/>
                  <a:gd name="connsiteX9" fmla="*/ 486356 w 701634"/>
                  <a:gd name="connsiteY9" fmla="*/ 4575 h 1326745"/>
                  <a:gd name="connsiteX10" fmla="*/ 471378 w 701634"/>
                  <a:gd name="connsiteY10" fmla="*/ 535 h 1326745"/>
                  <a:gd name="connsiteX11" fmla="*/ 126030 w 701634"/>
                  <a:gd name="connsiteY11" fmla="*/ 92915 h 1326745"/>
                  <a:gd name="connsiteX12" fmla="*/ 115023 w 701634"/>
                  <a:gd name="connsiteY12" fmla="*/ 103853 h 1326745"/>
                  <a:gd name="connsiteX13" fmla="*/ 119064 w 701634"/>
                  <a:gd name="connsiteY13" fmla="*/ 118832 h 1326745"/>
                  <a:gd name="connsiteX14" fmla="*/ 186851 w 701634"/>
                  <a:gd name="connsiteY14" fmla="*/ 186550 h 1326745"/>
                  <a:gd name="connsiteX15" fmla="*/ 0 w 701634"/>
                  <a:gd name="connsiteY15" fmla="*/ 652354 h 1326745"/>
                  <a:gd name="connsiteX16" fmla="*/ 197580 w 701634"/>
                  <a:gd name="connsiteY16" fmla="*/ 1129444 h 1326745"/>
                  <a:gd name="connsiteX17" fmla="*/ 675019 w 701634"/>
                  <a:gd name="connsiteY17" fmla="*/ 1326746 h 1326745"/>
                  <a:gd name="connsiteX18" fmla="*/ 686375 w 701634"/>
                  <a:gd name="connsiteY18" fmla="*/ 1326676 h 1326745"/>
                  <a:gd name="connsiteX19" fmla="*/ 701632 w 701634"/>
                  <a:gd name="connsiteY19" fmla="*/ 1310931 h 1326745"/>
                  <a:gd name="connsiteX20" fmla="*/ 685887 w 701634"/>
                  <a:gd name="connsiteY20" fmla="*/ 1295674 h 1326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01634" h="1326745">
                    <a:moveTo>
                      <a:pt x="685887" y="1295604"/>
                    </a:moveTo>
                    <a:cubicBezTo>
                      <a:pt x="635517" y="1296370"/>
                      <a:pt x="586122" y="1291284"/>
                      <a:pt x="538259" y="1281043"/>
                    </a:cubicBezTo>
                    <a:cubicBezTo>
                      <a:pt x="299296" y="1200367"/>
                      <a:pt x="127145" y="974780"/>
                      <a:pt x="127145" y="708925"/>
                    </a:cubicBezTo>
                    <a:cubicBezTo>
                      <a:pt x="127145" y="547712"/>
                      <a:pt x="190544" y="401408"/>
                      <a:pt x="293583" y="293143"/>
                    </a:cubicBezTo>
                    <a:lnTo>
                      <a:pt x="371891" y="371311"/>
                    </a:lnTo>
                    <a:cubicBezTo>
                      <a:pt x="374817" y="374237"/>
                      <a:pt x="378788" y="375839"/>
                      <a:pt x="382829" y="375839"/>
                    </a:cubicBezTo>
                    <a:cubicBezTo>
                      <a:pt x="384153" y="375839"/>
                      <a:pt x="385546" y="375700"/>
                      <a:pt x="386870" y="375352"/>
                    </a:cubicBezTo>
                    <a:cubicBezTo>
                      <a:pt x="392234" y="373889"/>
                      <a:pt x="396414" y="369708"/>
                      <a:pt x="397808" y="364414"/>
                    </a:cubicBezTo>
                    <a:lnTo>
                      <a:pt x="490327" y="19554"/>
                    </a:lnTo>
                    <a:cubicBezTo>
                      <a:pt x="491790" y="14190"/>
                      <a:pt x="490258" y="8477"/>
                      <a:pt x="486356" y="4575"/>
                    </a:cubicBezTo>
                    <a:cubicBezTo>
                      <a:pt x="482455" y="674"/>
                      <a:pt x="476672" y="-929"/>
                      <a:pt x="471378" y="535"/>
                    </a:cubicBezTo>
                    <a:lnTo>
                      <a:pt x="126030" y="92915"/>
                    </a:lnTo>
                    <a:cubicBezTo>
                      <a:pt x="120666" y="94378"/>
                      <a:pt x="116486" y="98558"/>
                      <a:pt x="115023" y="103853"/>
                    </a:cubicBezTo>
                    <a:cubicBezTo>
                      <a:pt x="113560" y="109218"/>
                      <a:pt x="115092" y="114930"/>
                      <a:pt x="119064" y="118832"/>
                    </a:cubicBezTo>
                    <a:lnTo>
                      <a:pt x="186851" y="186550"/>
                    </a:lnTo>
                    <a:cubicBezTo>
                      <a:pt x="66324" y="312441"/>
                      <a:pt x="0" y="477137"/>
                      <a:pt x="0" y="652354"/>
                    </a:cubicBezTo>
                    <a:cubicBezTo>
                      <a:pt x="0" y="827570"/>
                      <a:pt x="70156" y="1002160"/>
                      <a:pt x="197580" y="1129444"/>
                    </a:cubicBezTo>
                    <a:cubicBezTo>
                      <a:pt x="325213" y="1256938"/>
                      <a:pt x="494368" y="1326746"/>
                      <a:pt x="675019" y="1326746"/>
                    </a:cubicBezTo>
                    <a:cubicBezTo>
                      <a:pt x="678781" y="1326746"/>
                      <a:pt x="682613" y="1326746"/>
                      <a:pt x="686375" y="1326676"/>
                    </a:cubicBezTo>
                    <a:cubicBezTo>
                      <a:pt x="694944" y="1326537"/>
                      <a:pt x="701772" y="1319500"/>
                      <a:pt x="701632" y="1310931"/>
                    </a:cubicBezTo>
                    <a:cubicBezTo>
                      <a:pt x="701493" y="1302362"/>
                      <a:pt x="694387" y="1296022"/>
                      <a:pt x="685887" y="1295674"/>
                    </a:cubicBez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200" dirty="0">
                  <a:solidFill>
                    <a:schemeClr val="tx1"/>
                  </a:solidFill>
                  <a:latin typeface="+mn-lt"/>
                  <a:ea typeface="Inter" panose="020B0502030000000004" pitchFamily="34" charset="0"/>
                </a:endParaRPr>
              </a:p>
            </p:txBody>
          </p:sp>
        </p:grpSp>
        <p:grpSp>
          <p:nvGrpSpPr>
            <p:cNvPr id="717" name="Graphic 6">
              <a:extLst>
                <a:ext uri="{FF2B5EF4-FFF2-40B4-BE49-F238E27FC236}">
                  <a16:creationId xmlns:a16="http://schemas.microsoft.com/office/drawing/2014/main" id="{B34F069A-8862-4F82-202A-4876490A87B8}"/>
                </a:ext>
              </a:extLst>
            </p:cNvPr>
            <p:cNvGrpSpPr>
              <a:grpSpLocks noGrp="1" noUngrp="1" noRot="1" noMove="1" noResize="1"/>
            </p:cNvGrpSpPr>
            <p:nvPr/>
          </p:nvGrpSpPr>
          <p:grpSpPr>
            <a:xfrm>
              <a:off x="4670626" y="4034248"/>
              <a:ext cx="1348713" cy="1349646"/>
              <a:chOff x="4670626" y="4034248"/>
              <a:chExt cx="1348713" cy="1349646"/>
            </a:xfrm>
          </p:grpSpPr>
          <p:sp>
            <p:nvSpPr>
              <p:cNvPr id="724" name="Freeform: Shape 723">
                <a:extLst>
                  <a:ext uri="{FF2B5EF4-FFF2-40B4-BE49-F238E27FC236}">
                    <a16:creationId xmlns:a16="http://schemas.microsoft.com/office/drawing/2014/main" id="{C61C005A-C7CE-5E3D-1F4D-6DF634E0AA79}"/>
                  </a:ext>
                </a:extLst>
              </p:cNvPr>
              <p:cNvSpPr>
                <a:spLocks noGrp="1" noRot="1" noMove="1" noResize="1" noEditPoints="1" noAdjustHandles="1" noChangeArrowheads="1" noChangeShapeType="1"/>
              </p:cNvSpPr>
              <p:nvPr/>
            </p:nvSpPr>
            <p:spPr>
              <a:xfrm>
                <a:off x="5334149" y="4049794"/>
                <a:ext cx="670594" cy="1295643"/>
              </a:xfrm>
              <a:custGeom>
                <a:avLst/>
                <a:gdLst>
                  <a:gd name="connsiteX0" fmla="*/ 477578 w 670594"/>
                  <a:gd name="connsiteY0" fmla="*/ 1124886 h 1295643"/>
                  <a:gd name="connsiteX1" fmla="*/ 477578 w 670594"/>
                  <a:gd name="connsiteY1" fmla="*/ 192721 h 1295643"/>
                  <a:gd name="connsiteX2" fmla="*/ 0 w 670594"/>
                  <a:gd name="connsiteY2" fmla="*/ 87 h 1295643"/>
                  <a:gd name="connsiteX3" fmla="*/ 559021 w 670594"/>
                  <a:gd name="connsiteY3" fmla="*/ 602232 h 1295643"/>
                  <a:gd name="connsiteX4" fmla="*/ 381853 w 670594"/>
                  <a:gd name="connsiteY4" fmla="*/ 1029231 h 1295643"/>
                  <a:gd name="connsiteX5" fmla="*/ 303337 w 670594"/>
                  <a:gd name="connsiteY5" fmla="*/ 950784 h 1295643"/>
                  <a:gd name="connsiteX6" fmla="*/ 210817 w 670594"/>
                  <a:gd name="connsiteY6" fmla="*/ 1295644 h 1295643"/>
                  <a:gd name="connsiteX7" fmla="*/ 556234 w 670594"/>
                  <a:gd name="connsiteY7" fmla="*/ 1203263 h 1295643"/>
                  <a:gd name="connsiteX8" fmla="*/ 477717 w 670594"/>
                  <a:gd name="connsiteY8" fmla="*/ 1124886 h 12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0594" h="1295643">
                    <a:moveTo>
                      <a:pt x="477578" y="1124886"/>
                    </a:moveTo>
                    <a:cubicBezTo>
                      <a:pt x="734934" y="867879"/>
                      <a:pt x="734934" y="449728"/>
                      <a:pt x="477578" y="192721"/>
                    </a:cubicBezTo>
                    <a:cubicBezTo>
                      <a:pt x="346183" y="61465"/>
                      <a:pt x="172639" y="-2700"/>
                      <a:pt x="0" y="87"/>
                    </a:cubicBezTo>
                    <a:cubicBezTo>
                      <a:pt x="312603" y="23496"/>
                      <a:pt x="559021" y="284126"/>
                      <a:pt x="559021" y="602232"/>
                    </a:cubicBezTo>
                    <a:cubicBezTo>
                      <a:pt x="559021" y="769019"/>
                      <a:pt x="491303" y="919991"/>
                      <a:pt x="381853" y="1029231"/>
                    </a:cubicBezTo>
                    <a:lnTo>
                      <a:pt x="303337" y="950784"/>
                    </a:lnTo>
                    <a:lnTo>
                      <a:pt x="210817" y="1295644"/>
                    </a:lnTo>
                    <a:lnTo>
                      <a:pt x="556234" y="1203263"/>
                    </a:lnTo>
                    <a:lnTo>
                      <a:pt x="477717" y="1124886"/>
                    </a:lnTo>
                  </a:path>
                </a:pathLst>
              </a:custGeom>
              <a:solidFill>
                <a:srgbClr val="5AC0FF"/>
              </a:solidFill>
              <a:ln w="0" cap="flat">
                <a:noFill/>
                <a:prstDash val="solid"/>
                <a:miter/>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200" dirty="0">
                  <a:solidFill>
                    <a:schemeClr val="tx1"/>
                  </a:solidFill>
                  <a:latin typeface="+mn-lt"/>
                  <a:ea typeface="Inter" panose="020B0502030000000004" pitchFamily="34" charset="0"/>
                </a:endParaRPr>
              </a:p>
            </p:txBody>
          </p:sp>
          <p:grpSp>
            <p:nvGrpSpPr>
              <p:cNvPr id="725" name="Graphic 6">
                <a:extLst>
                  <a:ext uri="{FF2B5EF4-FFF2-40B4-BE49-F238E27FC236}">
                    <a16:creationId xmlns:a16="http://schemas.microsoft.com/office/drawing/2014/main" id="{7D2CA948-727F-7A3B-7288-B551EE219453}"/>
                  </a:ext>
                </a:extLst>
              </p:cNvPr>
              <p:cNvGrpSpPr>
                <a:grpSpLocks noGrp="1" noUngrp="1" noRot="1" noMove="1" noResize="1"/>
              </p:cNvGrpSpPr>
              <p:nvPr/>
            </p:nvGrpSpPr>
            <p:grpSpPr>
              <a:xfrm>
                <a:off x="4670626" y="4034248"/>
                <a:ext cx="1348713" cy="1349646"/>
                <a:chOff x="4670626" y="4034248"/>
                <a:chExt cx="1348713" cy="1349646"/>
              </a:xfrm>
            </p:grpSpPr>
            <p:sp>
              <p:nvSpPr>
                <p:cNvPr id="726" name="Freeform: Shape 725">
                  <a:extLst>
                    <a:ext uri="{FF2B5EF4-FFF2-40B4-BE49-F238E27FC236}">
                      <a16:creationId xmlns:a16="http://schemas.microsoft.com/office/drawing/2014/main" id="{D587509C-8D78-36E9-2A57-34D5D8C88FBB}"/>
                    </a:ext>
                  </a:extLst>
                </p:cNvPr>
                <p:cNvSpPr>
                  <a:spLocks noGrp="1" noRot="1" noMove="1" noResize="1" noEditPoints="1" noAdjustHandles="1" noChangeArrowheads="1" noChangeShapeType="1"/>
                </p:cNvSpPr>
                <p:nvPr/>
              </p:nvSpPr>
              <p:spPr>
                <a:xfrm>
                  <a:off x="5529442" y="4985124"/>
                  <a:ext cx="376355" cy="375849"/>
                </a:xfrm>
                <a:custGeom>
                  <a:avLst/>
                  <a:gdLst>
                    <a:gd name="connsiteX0" fmla="*/ 15454 w 376355"/>
                    <a:gd name="connsiteY0" fmla="*/ 375850 h 375849"/>
                    <a:gd name="connsiteX1" fmla="*/ 4516 w 376355"/>
                    <a:gd name="connsiteY1" fmla="*/ 371321 h 375849"/>
                    <a:gd name="connsiteX2" fmla="*/ 545 w 376355"/>
                    <a:gd name="connsiteY2" fmla="*/ 356343 h 375849"/>
                    <a:gd name="connsiteX3" fmla="*/ 93065 w 376355"/>
                    <a:gd name="connsiteY3" fmla="*/ 11483 h 375849"/>
                    <a:gd name="connsiteX4" fmla="*/ 104003 w 376355"/>
                    <a:gd name="connsiteY4" fmla="*/ 545 h 375849"/>
                    <a:gd name="connsiteX5" fmla="*/ 118982 w 376355"/>
                    <a:gd name="connsiteY5" fmla="*/ 4517 h 375849"/>
                    <a:gd name="connsiteX6" fmla="*/ 197568 w 376355"/>
                    <a:gd name="connsiteY6" fmla="*/ 82963 h 375849"/>
                    <a:gd name="connsiteX7" fmla="*/ 197568 w 376355"/>
                    <a:gd name="connsiteY7" fmla="*/ 104909 h 375849"/>
                    <a:gd name="connsiteX8" fmla="*/ 175622 w 376355"/>
                    <a:gd name="connsiteY8" fmla="*/ 104909 h 375849"/>
                    <a:gd name="connsiteX9" fmla="*/ 116056 w 376355"/>
                    <a:gd name="connsiteY9" fmla="*/ 45412 h 375849"/>
                    <a:gd name="connsiteX10" fmla="*/ 37400 w 376355"/>
                    <a:gd name="connsiteY10" fmla="*/ 338438 h 375849"/>
                    <a:gd name="connsiteX11" fmla="*/ 330844 w 376355"/>
                    <a:gd name="connsiteY11" fmla="*/ 259921 h 375849"/>
                    <a:gd name="connsiteX12" fmla="*/ 271347 w 376355"/>
                    <a:gd name="connsiteY12" fmla="*/ 200494 h 375849"/>
                    <a:gd name="connsiteX13" fmla="*/ 271347 w 376355"/>
                    <a:gd name="connsiteY13" fmla="*/ 178548 h 375849"/>
                    <a:gd name="connsiteX14" fmla="*/ 293293 w 376355"/>
                    <a:gd name="connsiteY14" fmla="*/ 178548 h 375849"/>
                    <a:gd name="connsiteX15" fmla="*/ 371809 w 376355"/>
                    <a:gd name="connsiteY15" fmla="*/ 256926 h 375849"/>
                    <a:gd name="connsiteX16" fmla="*/ 375850 w 376355"/>
                    <a:gd name="connsiteY16" fmla="*/ 271904 h 375849"/>
                    <a:gd name="connsiteX17" fmla="*/ 364842 w 376355"/>
                    <a:gd name="connsiteY17" fmla="*/ 282842 h 375849"/>
                    <a:gd name="connsiteX18" fmla="*/ 19426 w 376355"/>
                    <a:gd name="connsiteY18" fmla="*/ 375223 h 375849"/>
                    <a:gd name="connsiteX19" fmla="*/ 15454 w 376355"/>
                    <a:gd name="connsiteY19" fmla="*/ 375710 h 375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76355" h="375849">
                      <a:moveTo>
                        <a:pt x="15454" y="375850"/>
                      </a:moveTo>
                      <a:cubicBezTo>
                        <a:pt x="11414" y="375850"/>
                        <a:pt x="7443" y="374248"/>
                        <a:pt x="4516" y="371321"/>
                      </a:cubicBezTo>
                      <a:cubicBezTo>
                        <a:pt x="615" y="367420"/>
                        <a:pt x="-918" y="361707"/>
                        <a:pt x="545" y="356343"/>
                      </a:cubicBezTo>
                      <a:lnTo>
                        <a:pt x="93065" y="11483"/>
                      </a:lnTo>
                      <a:cubicBezTo>
                        <a:pt x="94528" y="6119"/>
                        <a:pt x="98708" y="1939"/>
                        <a:pt x="104003" y="545"/>
                      </a:cubicBezTo>
                      <a:cubicBezTo>
                        <a:pt x="109298" y="-918"/>
                        <a:pt x="115011" y="615"/>
                        <a:pt x="118982" y="4517"/>
                      </a:cubicBezTo>
                      <a:lnTo>
                        <a:pt x="197568" y="82963"/>
                      </a:lnTo>
                      <a:cubicBezTo>
                        <a:pt x="203629" y="89024"/>
                        <a:pt x="203629" y="98848"/>
                        <a:pt x="197568" y="104909"/>
                      </a:cubicBezTo>
                      <a:cubicBezTo>
                        <a:pt x="191507" y="110970"/>
                        <a:pt x="181684" y="110970"/>
                        <a:pt x="175622" y="104909"/>
                      </a:cubicBezTo>
                      <a:lnTo>
                        <a:pt x="116056" y="45412"/>
                      </a:lnTo>
                      <a:lnTo>
                        <a:pt x="37400" y="338438"/>
                      </a:lnTo>
                      <a:lnTo>
                        <a:pt x="330844" y="259921"/>
                      </a:lnTo>
                      <a:lnTo>
                        <a:pt x="271347" y="200494"/>
                      </a:lnTo>
                      <a:cubicBezTo>
                        <a:pt x="265286" y="194433"/>
                        <a:pt x="265286" y="184610"/>
                        <a:pt x="271347" y="178548"/>
                      </a:cubicBezTo>
                      <a:cubicBezTo>
                        <a:pt x="277339" y="172487"/>
                        <a:pt x="287232" y="172487"/>
                        <a:pt x="293293" y="178548"/>
                      </a:cubicBezTo>
                      <a:lnTo>
                        <a:pt x="371809" y="256926"/>
                      </a:lnTo>
                      <a:cubicBezTo>
                        <a:pt x="375711" y="260827"/>
                        <a:pt x="377243" y="266540"/>
                        <a:pt x="375850" y="271904"/>
                      </a:cubicBezTo>
                      <a:cubicBezTo>
                        <a:pt x="374387" y="277269"/>
                        <a:pt x="370207" y="281449"/>
                        <a:pt x="364842" y="282842"/>
                      </a:cubicBezTo>
                      <a:lnTo>
                        <a:pt x="19426" y="375223"/>
                      </a:lnTo>
                      <a:cubicBezTo>
                        <a:pt x="18102" y="375571"/>
                        <a:pt x="16778" y="375710"/>
                        <a:pt x="15454" y="375710"/>
                      </a:cubicBez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200" dirty="0">
                    <a:solidFill>
                      <a:schemeClr val="tx1"/>
                    </a:solidFill>
                    <a:latin typeface="+mn-lt"/>
                    <a:ea typeface="Inter" panose="020B0502030000000004" pitchFamily="34" charset="0"/>
                  </a:endParaRPr>
                </a:p>
              </p:txBody>
            </p:sp>
            <p:sp>
              <p:nvSpPr>
                <p:cNvPr id="727" name="Freeform: Shape 726">
                  <a:extLst>
                    <a:ext uri="{FF2B5EF4-FFF2-40B4-BE49-F238E27FC236}">
                      <a16:creationId xmlns:a16="http://schemas.microsoft.com/office/drawing/2014/main" id="{57A6A394-623E-09D5-9993-D3E8CC139B93}"/>
                    </a:ext>
                  </a:extLst>
                </p:cNvPr>
                <p:cNvSpPr>
                  <a:spLocks noGrp="1" noRot="1" noMove="1" noResize="1" noEditPoints="1" noAdjustHandles="1" noChangeArrowheads="1" noChangeShapeType="1"/>
                </p:cNvSpPr>
                <p:nvPr/>
              </p:nvSpPr>
              <p:spPr>
                <a:xfrm>
                  <a:off x="5318750" y="4034248"/>
                  <a:ext cx="700589" cy="1155898"/>
                </a:xfrm>
                <a:custGeom>
                  <a:avLst/>
                  <a:gdLst>
                    <a:gd name="connsiteX0" fmla="*/ 492280 w 700589"/>
                    <a:gd name="connsiteY0" fmla="*/ 1155898 h 1155898"/>
                    <a:gd name="connsiteX1" fmla="*/ 481342 w 700589"/>
                    <a:gd name="connsiteY1" fmla="*/ 1151370 h 1155898"/>
                    <a:gd name="connsiteX2" fmla="*/ 481342 w 700589"/>
                    <a:gd name="connsiteY2" fmla="*/ 1129424 h 1155898"/>
                    <a:gd name="connsiteX3" fmla="*/ 481342 w 700589"/>
                    <a:gd name="connsiteY3" fmla="*/ 219204 h 1155898"/>
                    <a:gd name="connsiteX4" fmla="*/ 15747 w 700589"/>
                    <a:gd name="connsiteY4" fmla="*/ 31099 h 1155898"/>
                    <a:gd name="connsiteX5" fmla="*/ 2 w 700589"/>
                    <a:gd name="connsiteY5" fmla="*/ 15842 h 1155898"/>
                    <a:gd name="connsiteX6" fmla="*/ 15260 w 700589"/>
                    <a:gd name="connsiteY6" fmla="*/ 96 h 1155898"/>
                    <a:gd name="connsiteX7" fmla="*/ 503288 w 700589"/>
                    <a:gd name="connsiteY7" fmla="*/ 197259 h 1155898"/>
                    <a:gd name="connsiteX8" fmla="*/ 503288 w 700589"/>
                    <a:gd name="connsiteY8" fmla="*/ 1151300 h 1155898"/>
                    <a:gd name="connsiteX9" fmla="*/ 492350 w 700589"/>
                    <a:gd name="connsiteY9" fmla="*/ 1155829 h 1155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0589" h="1155898">
                      <a:moveTo>
                        <a:pt x="492280" y="1155898"/>
                      </a:moveTo>
                      <a:cubicBezTo>
                        <a:pt x="488309" y="1155898"/>
                        <a:pt x="484338" y="1154366"/>
                        <a:pt x="481342" y="1151370"/>
                      </a:cubicBezTo>
                      <a:cubicBezTo>
                        <a:pt x="475281" y="1145309"/>
                        <a:pt x="475281" y="1135485"/>
                        <a:pt x="481342" y="1129424"/>
                      </a:cubicBezTo>
                      <a:cubicBezTo>
                        <a:pt x="732288" y="878478"/>
                        <a:pt x="732288" y="470150"/>
                        <a:pt x="481342" y="219204"/>
                      </a:cubicBezTo>
                      <a:cubicBezTo>
                        <a:pt x="357193" y="95055"/>
                        <a:pt x="191451" y="28521"/>
                        <a:pt x="15747" y="31099"/>
                      </a:cubicBezTo>
                      <a:cubicBezTo>
                        <a:pt x="7457" y="31308"/>
                        <a:pt x="141" y="24411"/>
                        <a:pt x="2" y="15842"/>
                      </a:cubicBezTo>
                      <a:cubicBezTo>
                        <a:pt x="-137" y="7272"/>
                        <a:pt x="6690" y="236"/>
                        <a:pt x="15260" y="96"/>
                      </a:cubicBezTo>
                      <a:cubicBezTo>
                        <a:pt x="200439" y="-2969"/>
                        <a:pt x="373147" y="67118"/>
                        <a:pt x="503288" y="197259"/>
                      </a:cubicBezTo>
                      <a:cubicBezTo>
                        <a:pt x="766356" y="460327"/>
                        <a:pt x="766356" y="888301"/>
                        <a:pt x="503288" y="1151300"/>
                      </a:cubicBezTo>
                      <a:cubicBezTo>
                        <a:pt x="500292" y="1154296"/>
                        <a:pt x="496251" y="1155829"/>
                        <a:pt x="492350" y="1155829"/>
                      </a:cubicBez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200" dirty="0">
                    <a:solidFill>
                      <a:schemeClr val="tx1"/>
                    </a:solidFill>
                    <a:latin typeface="+mn-lt"/>
                    <a:ea typeface="Inter" panose="020B0502030000000004" pitchFamily="34" charset="0"/>
                  </a:endParaRPr>
                </a:p>
              </p:txBody>
            </p:sp>
            <p:sp>
              <p:nvSpPr>
                <p:cNvPr id="728" name="Freeform: Shape 727">
                  <a:extLst>
                    <a:ext uri="{FF2B5EF4-FFF2-40B4-BE49-F238E27FC236}">
                      <a16:creationId xmlns:a16="http://schemas.microsoft.com/office/drawing/2014/main" id="{CD85C10D-DF36-A42A-BA9A-91978FC484FA}"/>
                    </a:ext>
                  </a:extLst>
                </p:cNvPr>
                <p:cNvSpPr>
                  <a:spLocks noGrp="1" noRot="1" noMove="1" noResize="1" noEditPoints="1" noAdjustHandles="1" noChangeArrowheads="1" noChangeShapeType="1"/>
                </p:cNvSpPr>
                <p:nvPr/>
              </p:nvSpPr>
              <p:spPr>
                <a:xfrm>
                  <a:off x="4686127" y="4072802"/>
                  <a:ext cx="670594" cy="1295643"/>
                </a:xfrm>
                <a:custGeom>
                  <a:avLst/>
                  <a:gdLst>
                    <a:gd name="connsiteX0" fmla="*/ 193017 w 670594"/>
                    <a:gd name="connsiteY0" fmla="*/ 170758 h 1295643"/>
                    <a:gd name="connsiteX1" fmla="*/ 193017 w 670594"/>
                    <a:gd name="connsiteY1" fmla="*/ 1102923 h 1295643"/>
                    <a:gd name="connsiteX2" fmla="*/ 670595 w 670594"/>
                    <a:gd name="connsiteY2" fmla="*/ 1295557 h 1295643"/>
                    <a:gd name="connsiteX3" fmla="*/ 111574 w 670594"/>
                    <a:gd name="connsiteY3" fmla="*/ 693411 h 1295643"/>
                    <a:gd name="connsiteX4" fmla="*/ 288741 w 670594"/>
                    <a:gd name="connsiteY4" fmla="*/ 266413 h 1295643"/>
                    <a:gd name="connsiteX5" fmla="*/ 367258 w 670594"/>
                    <a:gd name="connsiteY5" fmla="*/ 344859 h 1295643"/>
                    <a:gd name="connsiteX6" fmla="*/ 459778 w 670594"/>
                    <a:gd name="connsiteY6" fmla="*/ 0 h 1295643"/>
                    <a:gd name="connsiteX7" fmla="*/ 114361 w 670594"/>
                    <a:gd name="connsiteY7" fmla="*/ 92380 h 1295643"/>
                    <a:gd name="connsiteX8" fmla="*/ 192877 w 670594"/>
                    <a:gd name="connsiteY8" fmla="*/ 170758 h 12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0594" h="1295643">
                      <a:moveTo>
                        <a:pt x="193017" y="170758"/>
                      </a:moveTo>
                      <a:cubicBezTo>
                        <a:pt x="-64339" y="427765"/>
                        <a:pt x="-64339" y="845916"/>
                        <a:pt x="193017" y="1102923"/>
                      </a:cubicBezTo>
                      <a:cubicBezTo>
                        <a:pt x="324412" y="1234179"/>
                        <a:pt x="497956" y="1298344"/>
                        <a:pt x="670595" y="1295557"/>
                      </a:cubicBezTo>
                      <a:cubicBezTo>
                        <a:pt x="357992" y="1272148"/>
                        <a:pt x="111574" y="1011518"/>
                        <a:pt x="111574" y="693411"/>
                      </a:cubicBezTo>
                      <a:cubicBezTo>
                        <a:pt x="111574" y="526625"/>
                        <a:pt x="179292" y="375653"/>
                        <a:pt x="288741" y="266413"/>
                      </a:cubicBezTo>
                      <a:lnTo>
                        <a:pt x="367258" y="344859"/>
                      </a:lnTo>
                      <a:lnTo>
                        <a:pt x="459778" y="0"/>
                      </a:lnTo>
                      <a:lnTo>
                        <a:pt x="114361" y="92380"/>
                      </a:lnTo>
                      <a:lnTo>
                        <a:pt x="192877" y="170758"/>
                      </a:lnTo>
                    </a:path>
                  </a:pathLst>
                </a:custGeom>
                <a:solidFill>
                  <a:srgbClr val="5AC0FF"/>
                </a:solidFill>
                <a:ln w="0" cap="flat">
                  <a:noFill/>
                  <a:prstDash val="solid"/>
                  <a:miter/>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200" dirty="0">
                    <a:solidFill>
                      <a:schemeClr val="tx1"/>
                    </a:solidFill>
                    <a:latin typeface="+mn-lt"/>
                    <a:ea typeface="Inter" panose="020B0502030000000004" pitchFamily="34" charset="0"/>
                  </a:endParaRPr>
                </a:p>
              </p:txBody>
            </p:sp>
            <p:sp>
              <p:nvSpPr>
                <p:cNvPr id="729" name="Freeform: Shape 728">
                  <a:extLst>
                    <a:ext uri="{FF2B5EF4-FFF2-40B4-BE49-F238E27FC236}">
                      <a16:creationId xmlns:a16="http://schemas.microsoft.com/office/drawing/2014/main" id="{9AF88940-DF62-F620-50B1-922A89C46354}"/>
                    </a:ext>
                  </a:extLst>
                </p:cNvPr>
                <p:cNvSpPr>
                  <a:spLocks noGrp="1" noRot="1" noMove="1" noResize="1" noEditPoints="1" noAdjustHandles="1" noChangeArrowheads="1" noChangeShapeType="1"/>
                </p:cNvSpPr>
                <p:nvPr/>
              </p:nvSpPr>
              <p:spPr>
                <a:xfrm>
                  <a:off x="4785213" y="4057279"/>
                  <a:ext cx="376355" cy="375848"/>
                </a:xfrm>
                <a:custGeom>
                  <a:avLst/>
                  <a:gdLst>
                    <a:gd name="connsiteX0" fmla="*/ 268242 w 376355"/>
                    <a:gd name="connsiteY0" fmla="*/ 375779 h 375848"/>
                    <a:gd name="connsiteX1" fmla="*/ 257304 w 376355"/>
                    <a:gd name="connsiteY1" fmla="*/ 371251 h 375848"/>
                    <a:gd name="connsiteX2" fmla="*/ 178787 w 376355"/>
                    <a:gd name="connsiteY2" fmla="*/ 292804 h 375848"/>
                    <a:gd name="connsiteX3" fmla="*/ 178787 w 376355"/>
                    <a:gd name="connsiteY3" fmla="*/ 270858 h 375848"/>
                    <a:gd name="connsiteX4" fmla="*/ 200733 w 376355"/>
                    <a:gd name="connsiteY4" fmla="*/ 270858 h 375848"/>
                    <a:gd name="connsiteX5" fmla="*/ 260300 w 376355"/>
                    <a:gd name="connsiteY5" fmla="*/ 330355 h 375848"/>
                    <a:gd name="connsiteX6" fmla="*/ 338955 w 376355"/>
                    <a:gd name="connsiteY6" fmla="*/ 37329 h 375848"/>
                    <a:gd name="connsiteX7" fmla="*/ 45511 w 376355"/>
                    <a:gd name="connsiteY7" fmla="*/ 115846 h 375848"/>
                    <a:gd name="connsiteX8" fmla="*/ 105008 w 376355"/>
                    <a:gd name="connsiteY8" fmla="*/ 175273 h 375848"/>
                    <a:gd name="connsiteX9" fmla="*/ 105008 w 376355"/>
                    <a:gd name="connsiteY9" fmla="*/ 197219 h 375848"/>
                    <a:gd name="connsiteX10" fmla="*/ 83063 w 376355"/>
                    <a:gd name="connsiteY10" fmla="*/ 197219 h 375848"/>
                    <a:gd name="connsiteX11" fmla="*/ 4546 w 376355"/>
                    <a:gd name="connsiteY11" fmla="*/ 118841 h 375848"/>
                    <a:gd name="connsiteX12" fmla="*/ 505 w 376355"/>
                    <a:gd name="connsiteY12" fmla="*/ 103863 h 375848"/>
                    <a:gd name="connsiteX13" fmla="*/ 11513 w 376355"/>
                    <a:gd name="connsiteY13" fmla="*/ 92925 h 375848"/>
                    <a:gd name="connsiteX14" fmla="*/ 356860 w 376355"/>
                    <a:gd name="connsiteY14" fmla="*/ 544 h 375848"/>
                    <a:gd name="connsiteX15" fmla="*/ 371839 w 376355"/>
                    <a:gd name="connsiteY15" fmla="*/ 4585 h 375848"/>
                    <a:gd name="connsiteX16" fmla="*/ 375810 w 376355"/>
                    <a:gd name="connsiteY16" fmla="*/ 19564 h 375848"/>
                    <a:gd name="connsiteX17" fmla="*/ 283290 w 376355"/>
                    <a:gd name="connsiteY17" fmla="*/ 364423 h 375848"/>
                    <a:gd name="connsiteX18" fmla="*/ 272352 w 376355"/>
                    <a:gd name="connsiteY18" fmla="*/ 375361 h 375848"/>
                    <a:gd name="connsiteX19" fmla="*/ 268311 w 376355"/>
                    <a:gd name="connsiteY19" fmla="*/ 375849 h 375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76355" h="375848">
                      <a:moveTo>
                        <a:pt x="268242" y="375779"/>
                      </a:moveTo>
                      <a:cubicBezTo>
                        <a:pt x="264201" y="375779"/>
                        <a:pt x="260230" y="374177"/>
                        <a:pt x="257304" y="371251"/>
                      </a:cubicBezTo>
                      <a:lnTo>
                        <a:pt x="178787" y="292804"/>
                      </a:lnTo>
                      <a:cubicBezTo>
                        <a:pt x="172726" y="286743"/>
                        <a:pt x="172726" y="276920"/>
                        <a:pt x="178787" y="270858"/>
                      </a:cubicBezTo>
                      <a:cubicBezTo>
                        <a:pt x="184848" y="264797"/>
                        <a:pt x="194672" y="264797"/>
                        <a:pt x="200733" y="270858"/>
                      </a:cubicBezTo>
                      <a:lnTo>
                        <a:pt x="260300" y="330355"/>
                      </a:lnTo>
                      <a:lnTo>
                        <a:pt x="338955" y="37329"/>
                      </a:lnTo>
                      <a:lnTo>
                        <a:pt x="45511" y="115846"/>
                      </a:lnTo>
                      <a:lnTo>
                        <a:pt x="105008" y="175273"/>
                      </a:lnTo>
                      <a:cubicBezTo>
                        <a:pt x="111069" y="181334"/>
                        <a:pt x="111069" y="191158"/>
                        <a:pt x="105008" y="197219"/>
                      </a:cubicBezTo>
                      <a:cubicBezTo>
                        <a:pt x="98947" y="203280"/>
                        <a:pt x="89124" y="203280"/>
                        <a:pt x="83063" y="197219"/>
                      </a:cubicBezTo>
                      <a:lnTo>
                        <a:pt x="4546" y="118841"/>
                      </a:lnTo>
                      <a:cubicBezTo>
                        <a:pt x="645" y="114940"/>
                        <a:pt x="-888" y="109227"/>
                        <a:pt x="505" y="103863"/>
                      </a:cubicBezTo>
                      <a:cubicBezTo>
                        <a:pt x="1968" y="98498"/>
                        <a:pt x="6149" y="94318"/>
                        <a:pt x="11513" y="92925"/>
                      </a:cubicBezTo>
                      <a:lnTo>
                        <a:pt x="356860" y="544"/>
                      </a:lnTo>
                      <a:cubicBezTo>
                        <a:pt x="362155" y="-919"/>
                        <a:pt x="367937" y="614"/>
                        <a:pt x="371839" y="4585"/>
                      </a:cubicBezTo>
                      <a:cubicBezTo>
                        <a:pt x="375740" y="8486"/>
                        <a:pt x="377273" y="14199"/>
                        <a:pt x="375810" y="19564"/>
                      </a:cubicBezTo>
                      <a:lnTo>
                        <a:pt x="283290" y="364423"/>
                      </a:lnTo>
                      <a:cubicBezTo>
                        <a:pt x="281827" y="369788"/>
                        <a:pt x="277647" y="373968"/>
                        <a:pt x="272352" y="375361"/>
                      </a:cubicBezTo>
                      <a:cubicBezTo>
                        <a:pt x="271028" y="375710"/>
                        <a:pt x="269705" y="375849"/>
                        <a:pt x="268311" y="375849"/>
                      </a:cubicBez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200" dirty="0">
                    <a:solidFill>
                      <a:schemeClr val="tx1"/>
                    </a:solidFill>
                    <a:latin typeface="+mn-lt"/>
                    <a:ea typeface="Inter" panose="020B0502030000000004" pitchFamily="34" charset="0"/>
                  </a:endParaRPr>
                </a:p>
              </p:txBody>
            </p:sp>
            <p:sp>
              <p:nvSpPr>
                <p:cNvPr id="730" name="Freeform: Shape 729">
                  <a:extLst>
                    <a:ext uri="{FF2B5EF4-FFF2-40B4-BE49-F238E27FC236}">
                      <a16:creationId xmlns:a16="http://schemas.microsoft.com/office/drawing/2014/main" id="{503BDB93-6F5C-665C-BFC0-C77F423B5936}"/>
                    </a:ext>
                  </a:extLst>
                </p:cNvPr>
                <p:cNvSpPr>
                  <a:spLocks noGrp="1" noRot="1" noMove="1" noResize="1" noEditPoints="1" noAdjustHandles="1" noChangeArrowheads="1" noChangeShapeType="1"/>
                </p:cNvSpPr>
                <p:nvPr/>
              </p:nvSpPr>
              <p:spPr>
                <a:xfrm>
                  <a:off x="4670626" y="4228006"/>
                  <a:ext cx="701703" cy="1155888"/>
                </a:xfrm>
                <a:custGeom>
                  <a:avLst/>
                  <a:gdLst>
                    <a:gd name="connsiteX0" fmla="*/ 675019 w 701703"/>
                    <a:gd name="connsiteY0" fmla="*/ 1155889 h 1155888"/>
                    <a:gd name="connsiteX1" fmla="*/ 197580 w 701703"/>
                    <a:gd name="connsiteY1" fmla="*/ 958587 h 1155888"/>
                    <a:gd name="connsiteX2" fmla="*/ 0 w 701703"/>
                    <a:gd name="connsiteY2" fmla="*/ 481567 h 1155888"/>
                    <a:gd name="connsiteX3" fmla="*/ 197580 w 701703"/>
                    <a:gd name="connsiteY3" fmla="*/ 4546 h 1155888"/>
                    <a:gd name="connsiteX4" fmla="*/ 219526 w 701703"/>
                    <a:gd name="connsiteY4" fmla="*/ 4546 h 1155888"/>
                    <a:gd name="connsiteX5" fmla="*/ 219526 w 701703"/>
                    <a:gd name="connsiteY5" fmla="*/ 26491 h 1155888"/>
                    <a:gd name="connsiteX6" fmla="*/ 31072 w 701703"/>
                    <a:gd name="connsiteY6" fmla="*/ 481567 h 1155888"/>
                    <a:gd name="connsiteX7" fmla="*/ 219595 w 701703"/>
                    <a:gd name="connsiteY7" fmla="*/ 936711 h 1155888"/>
                    <a:gd name="connsiteX8" fmla="*/ 685957 w 701703"/>
                    <a:gd name="connsiteY8" fmla="*/ 1124817 h 1155888"/>
                    <a:gd name="connsiteX9" fmla="*/ 701702 w 701703"/>
                    <a:gd name="connsiteY9" fmla="*/ 1140074 h 1155888"/>
                    <a:gd name="connsiteX10" fmla="*/ 686444 w 701703"/>
                    <a:gd name="connsiteY10" fmla="*/ 1155819 h 1155888"/>
                    <a:gd name="connsiteX11" fmla="*/ 675088 w 701703"/>
                    <a:gd name="connsiteY11" fmla="*/ 1155889 h 1155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1703" h="1155888">
                      <a:moveTo>
                        <a:pt x="675019" y="1155889"/>
                      </a:moveTo>
                      <a:cubicBezTo>
                        <a:pt x="494438" y="1155889"/>
                        <a:pt x="325283" y="1086081"/>
                        <a:pt x="197580" y="958587"/>
                      </a:cubicBezTo>
                      <a:cubicBezTo>
                        <a:pt x="70156" y="831372"/>
                        <a:pt x="0" y="661939"/>
                        <a:pt x="0" y="481567"/>
                      </a:cubicBezTo>
                      <a:cubicBezTo>
                        <a:pt x="0" y="301195"/>
                        <a:pt x="70156" y="131761"/>
                        <a:pt x="197580" y="4546"/>
                      </a:cubicBezTo>
                      <a:cubicBezTo>
                        <a:pt x="203641" y="-1515"/>
                        <a:pt x="213465" y="-1515"/>
                        <a:pt x="219526" y="4546"/>
                      </a:cubicBezTo>
                      <a:cubicBezTo>
                        <a:pt x="225587" y="10607"/>
                        <a:pt x="225587" y="20430"/>
                        <a:pt x="219526" y="26491"/>
                      </a:cubicBezTo>
                      <a:cubicBezTo>
                        <a:pt x="97954" y="147854"/>
                        <a:pt x="31072" y="309485"/>
                        <a:pt x="31072" y="481567"/>
                      </a:cubicBezTo>
                      <a:cubicBezTo>
                        <a:pt x="31072" y="653648"/>
                        <a:pt x="98024" y="815349"/>
                        <a:pt x="219595" y="936711"/>
                      </a:cubicBezTo>
                      <a:cubicBezTo>
                        <a:pt x="343954" y="1060861"/>
                        <a:pt x="509277" y="1127464"/>
                        <a:pt x="685957" y="1124817"/>
                      </a:cubicBezTo>
                      <a:cubicBezTo>
                        <a:pt x="694456" y="1125165"/>
                        <a:pt x="701563" y="1131505"/>
                        <a:pt x="701702" y="1140074"/>
                      </a:cubicBezTo>
                      <a:cubicBezTo>
                        <a:pt x="701841" y="1148643"/>
                        <a:pt x="695014" y="1155680"/>
                        <a:pt x="686444" y="1155819"/>
                      </a:cubicBezTo>
                      <a:cubicBezTo>
                        <a:pt x="682682" y="1155819"/>
                        <a:pt x="678851" y="1155889"/>
                        <a:pt x="675088" y="1155889"/>
                      </a:cubicBez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200" dirty="0">
                    <a:solidFill>
                      <a:schemeClr val="tx1"/>
                    </a:solidFill>
                    <a:latin typeface="+mn-lt"/>
                    <a:ea typeface="Inter" panose="020B0502030000000004" pitchFamily="34" charset="0"/>
                  </a:endParaRPr>
                </a:p>
              </p:txBody>
            </p:sp>
          </p:grpSp>
        </p:grpSp>
        <p:grpSp>
          <p:nvGrpSpPr>
            <p:cNvPr id="718" name="Graphic 6">
              <a:extLst>
                <a:ext uri="{FF2B5EF4-FFF2-40B4-BE49-F238E27FC236}">
                  <a16:creationId xmlns:a16="http://schemas.microsoft.com/office/drawing/2014/main" id="{01F315B0-93BA-D4C5-25B0-5E9177A67B56}"/>
                </a:ext>
              </a:extLst>
            </p:cNvPr>
            <p:cNvGrpSpPr>
              <a:grpSpLocks noGrp="1" noUngrp="1" noRot="1" noMove="1" noResize="1"/>
            </p:cNvGrpSpPr>
            <p:nvPr/>
          </p:nvGrpSpPr>
          <p:grpSpPr>
            <a:xfrm>
              <a:off x="5012350" y="4376069"/>
              <a:ext cx="666170" cy="666170"/>
              <a:chOff x="5012350" y="4376069"/>
              <a:chExt cx="666170" cy="666170"/>
            </a:xfrm>
            <a:solidFill>
              <a:srgbClr val="121212"/>
            </a:solidFill>
          </p:grpSpPr>
          <p:grpSp>
            <p:nvGrpSpPr>
              <p:cNvPr id="719" name="Graphic 6">
                <a:extLst>
                  <a:ext uri="{FF2B5EF4-FFF2-40B4-BE49-F238E27FC236}">
                    <a16:creationId xmlns:a16="http://schemas.microsoft.com/office/drawing/2014/main" id="{98994F17-D475-9730-C4EB-B526A409CB9B}"/>
                  </a:ext>
                </a:extLst>
              </p:cNvPr>
              <p:cNvGrpSpPr>
                <a:grpSpLocks noGrp="1" noUngrp="1" noRot="1" noMove="1" noResize="1"/>
              </p:cNvGrpSpPr>
              <p:nvPr/>
            </p:nvGrpSpPr>
            <p:grpSpPr>
              <a:xfrm>
                <a:off x="5226443" y="4475974"/>
                <a:ext cx="228106" cy="466152"/>
                <a:chOff x="5226443" y="4475974"/>
                <a:chExt cx="228106" cy="466152"/>
              </a:xfrm>
              <a:solidFill>
                <a:srgbClr val="121212"/>
              </a:solidFill>
            </p:grpSpPr>
            <p:sp>
              <p:nvSpPr>
                <p:cNvPr id="721" name="Freeform: Shape 720">
                  <a:extLst>
                    <a:ext uri="{FF2B5EF4-FFF2-40B4-BE49-F238E27FC236}">
                      <a16:creationId xmlns:a16="http://schemas.microsoft.com/office/drawing/2014/main" id="{037B8408-552F-5A3F-098C-622590EC3488}"/>
                    </a:ext>
                  </a:extLst>
                </p:cNvPr>
                <p:cNvSpPr>
                  <a:spLocks noGrp="1" noRot="1" noMove="1" noResize="1" noEditPoints="1" noAdjustHandles="1" noChangeArrowheads="1" noChangeShapeType="1"/>
                </p:cNvSpPr>
                <p:nvPr/>
              </p:nvSpPr>
              <p:spPr>
                <a:xfrm>
                  <a:off x="5226443" y="4548460"/>
                  <a:ext cx="228106" cy="321350"/>
                </a:xfrm>
                <a:custGeom>
                  <a:avLst/>
                  <a:gdLst>
                    <a:gd name="connsiteX0" fmla="*/ 125472 w 228106"/>
                    <a:gd name="connsiteY0" fmla="*/ 321351 h 321350"/>
                    <a:gd name="connsiteX1" fmla="*/ 118644 w 228106"/>
                    <a:gd name="connsiteY1" fmla="*/ 321212 h 321350"/>
                    <a:gd name="connsiteX2" fmla="*/ 277 w 228106"/>
                    <a:gd name="connsiteY2" fmla="*/ 238794 h 321350"/>
                    <a:gd name="connsiteX3" fmla="*/ 12609 w 228106"/>
                    <a:gd name="connsiteY3" fmla="*/ 220680 h 321350"/>
                    <a:gd name="connsiteX4" fmla="*/ 30722 w 228106"/>
                    <a:gd name="connsiteY4" fmla="*/ 233011 h 321350"/>
                    <a:gd name="connsiteX5" fmla="*/ 120177 w 228106"/>
                    <a:gd name="connsiteY5" fmla="*/ 290279 h 321350"/>
                    <a:gd name="connsiteX6" fmla="*/ 196882 w 228106"/>
                    <a:gd name="connsiteY6" fmla="*/ 236286 h 321350"/>
                    <a:gd name="connsiteX7" fmla="*/ 116972 w 228106"/>
                    <a:gd name="connsiteY7" fmla="*/ 168777 h 321350"/>
                    <a:gd name="connsiteX8" fmla="*/ 17973 w 228106"/>
                    <a:gd name="connsiteY8" fmla="*/ 88449 h 321350"/>
                    <a:gd name="connsiteX9" fmla="*/ 97813 w 228106"/>
                    <a:gd name="connsiteY9" fmla="*/ 1851 h 321350"/>
                    <a:gd name="connsiteX10" fmla="*/ 227118 w 228106"/>
                    <a:gd name="connsiteY10" fmla="*/ 69359 h 321350"/>
                    <a:gd name="connsiteX11" fmla="*/ 218061 w 228106"/>
                    <a:gd name="connsiteY11" fmla="*/ 89285 h 321350"/>
                    <a:gd name="connsiteX12" fmla="*/ 198136 w 228106"/>
                    <a:gd name="connsiteY12" fmla="*/ 80228 h 321350"/>
                    <a:gd name="connsiteX13" fmla="*/ 103178 w 228106"/>
                    <a:gd name="connsiteY13" fmla="*/ 32365 h 321350"/>
                    <a:gd name="connsiteX14" fmla="*/ 48976 w 228106"/>
                    <a:gd name="connsiteY14" fmla="*/ 88797 h 321350"/>
                    <a:gd name="connsiteX15" fmla="*/ 121779 w 228106"/>
                    <a:gd name="connsiteY15" fmla="*/ 138123 h 321350"/>
                    <a:gd name="connsiteX16" fmla="*/ 227676 w 228106"/>
                    <a:gd name="connsiteY16" fmla="*/ 239421 h 321350"/>
                    <a:gd name="connsiteX17" fmla="*/ 125402 w 228106"/>
                    <a:gd name="connsiteY17" fmla="*/ 321351 h 32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8106" h="321350">
                      <a:moveTo>
                        <a:pt x="125472" y="321351"/>
                      </a:moveTo>
                      <a:cubicBezTo>
                        <a:pt x="123242" y="321351"/>
                        <a:pt x="120943" y="321351"/>
                        <a:pt x="118644" y="321212"/>
                      </a:cubicBezTo>
                      <a:cubicBezTo>
                        <a:pt x="33649" y="317031"/>
                        <a:pt x="4388" y="260321"/>
                        <a:pt x="277" y="238794"/>
                      </a:cubicBezTo>
                      <a:cubicBezTo>
                        <a:pt x="-1325" y="230364"/>
                        <a:pt x="4179" y="222282"/>
                        <a:pt x="12609" y="220680"/>
                      </a:cubicBezTo>
                      <a:cubicBezTo>
                        <a:pt x="21039" y="219077"/>
                        <a:pt x="29120" y="224581"/>
                        <a:pt x="30722" y="233011"/>
                      </a:cubicBezTo>
                      <a:cubicBezTo>
                        <a:pt x="30792" y="233568"/>
                        <a:pt x="44308" y="286517"/>
                        <a:pt x="120177" y="290279"/>
                      </a:cubicBezTo>
                      <a:cubicBezTo>
                        <a:pt x="164277" y="292299"/>
                        <a:pt x="193956" y="264571"/>
                        <a:pt x="196882" y="236286"/>
                      </a:cubicBezTo>
                      <a:cubicBezTo>
                        <a:pt x="199599" y="210160"/>
                        <a:pt x="180022" y="178739"/>
                        <a:pt x="116972" y="168777"/>
                      </a:cubicBezTo>
                      <a:cubicBezTo>
                        <a:pt x="54479" y="158884"/>
                        <a:pt x="17485" y="128857"/>
                        <a:pt x="17973" y="88449"/>
                      </a:cubicBezTo>
                      <a:cubicBezTo>
                        <a:pt x="18530" y="44279"/>
                        <a:pt x="49881" y="10281"/>
                        <a:pt x="97813" y="1851"/>
                      </a:cubicBezTo>
                      <a:cubicBezTo>
                        <a:pt x="146233" y="-6649"/>
                        <a:pt x="206287" y="13834"/>
                        <a:pt x="227118" y="69359"/>
                      </a:cubicBezTo>
                      <a:cubicBezTo>
                        <a:pt x="230114" y="77372"/>
                        <a:pt x="226073" y="86289"/>
                        <a:pt x="218061" y="89285"/>
                      </a:cubicBezTo>
                      <a:cubicBezTo>
                        <a:pt x="210049" y="92281"/>
                        <a:pt x="201132" y="88240"/>
                        <a:pt x="198136" y="80228"/>
                      </a:cubicBezTo>
                      <a:cubicBezTo>
                        <a:pt x="183227" y="40517"/>
                        <a:pt x="139057" y="26026"/>
                        <a:pt x="103178" y="32365"/>
                      </a:cubicBezTo>
                      <a:cubicBezTo>
                        <a:pt x="90568" y="34595"/>
                        <a:pt x="49533" y="45184"/>
                        <a:pt x="48976" y="88797"/>
                      </a:cubicBezTo>
                      <a:cubicBezTo>
                        <a:pt x="48558" y="123840"/>
                        <a:pt x="104641" y="135405"/>
                        <a:pt x="121779" y="138123"/>
                      </a:cubicBezTo>
                      <a:cubicBezTo>
                        <a:pt x="206287" y="151499"/>
                        <a:pt x="231647" y="201033"/>
                        <a:pt x="227676" y="239421"/>
                      </a:cubicBezTo>
                      <a:cubicBezTo>
                        <a:pt x="223495" y="279968"/>
                        <a:pt x="186362" y="321351"/>
                        <a:pt x="125402" y="321351"/>
                      </a:cubicBez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200" dirty="0">
                    <a:solidFill>
                      <a:schemeClr val="tx1"/>
                    </a:solidFill>
                    <a:latin typeface="+mn-lt"/>
                    <a:ea typeface="Inter" panose="020B0502030000000004" pitchFamily="34" charset="0"/>
                  </a:endParaRPr>
                </a:p>
              </p:txBody>
            </p:sp>
            <p:sp>
              <p:nvSpPr>
                <p:cNvPr id="722" name="Freeform: Shape 721">
                  <a:extLst>
                    <a:ext uri="{FF2B5EF4-FFF2-40B4-BE49-F238E27FC236}">
                      <a16:creationId xmlns:a16="http://schemas.microsoft.com/office/drawing/2014/main" id="{62E55641-5C27-6D21-8EF8-D6A7B021646F}"/>
                    </a:ext>
                  </a:extLst>
                </p:cNvPr>
                <p:cNvSpPr>
                  <a:spLocks noGrp="1" noRot="1" noMove="1" noResize="1" noEditPoints="1" noAdjustHandles="1" noChangeArrowheads="1" noChangeShapeType="1"/>
                </p:cNvSpPr>
                <p:nvPr/>
              </p:nvSpPr>
              <p:spPr>
                <a:xfrm>
                  <a:off x="5331989" y="4475974"/>
                  <a:ext cx="31072" cy="103388"/>
                </a:xfrm>
                <a:custGeom>
                  <a:avLst/>
                  <a:gdLst>
                    <a:gd name="connsiteX0" fmla="*/ 15536 w 31072"/>
                    <a:gd name="connsiteY0" fmla="*/ 103388 h 103388"/>
                    <a:gd name="connsiteX1" fmla="*/ 0 w 31072"/>
                    <a:gd name="connsiteY1" fmla="*/ 87852 h 103388"/>
                    <a:gd name="connsiteX2" fmla="*/ 0 w 31072"/>
                    <a:gd name="connsiteY2" fmla="*/ 15536 h 103388"/>
                    <a:gd name="connsiteX3" fmla="*/ 15536 w 31072"/>
                    <a:gd name="connsiteY3" fmla="*/ 0 h 103388"/>
                    <a:gd name="connsiteX4" fmla="*/ 31072 w 31072"/>
                    <a:gd name="connsiteY4" fmla="*/ 15536 h 103388"/>
                    <a:gd name="connsiteX5" fmla="*/ 31072 w 31072"/>
                    <a:gd name="connsiteY5" fmla="*/ 87852 h 103388"/>
                    <a:gd name="connsiteX6" fmla="*/ 15536 w 31072"/>
                    <a:gd name="connsiteY6" fmla="*/ 103388 h 10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072" h="103388">
                      <a:moveTo>
                        <a:pt x="15536" y="103388"/>
                      </a:moveTo>
                      <a:cubicBezTo>
                        <a:pt x="6967" y="103388"/>
                        <a:pt x="0" y="96421"/>
                        <a:pt x="0" y="87852"/>
                      </a:cubicBezTo>
                      <a:lnTo>
                        <a:pt x="0" y="15536"/>
                      </a:lnTo>
                      <a:cubicBezTo>
                        <a:pt x="0" y="6967"/>
                        <a:pt x="6967" y="0"/>
                        <a:pt x="15536" y="0"/>
                      </a:cubicBezTo>
                      <a:cubicBezTo>
                        <a:pt x="24105" y="0"/>
                        <a:pt x="31072" y="6967"/>
                        <a:pt x="31072" y="15536"/>
                      </a:cubicBezTo>
                      <a:lnTo>
                        <a:pt x="31072" y="87852"/>
                      </a:lnTo>
                      <a:cubicBezTo>
                        <a:pt x="31072" y="96421"/>
                        <a:pt x="24105" y="103388"/>
                        <a:pt x="15536" y="103388"/>
                      </a:cubicBez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200" dirty="0">
                    <a:solidFill>
                      <a:schemeClr val="tx1"/>
                    </a:solidFill>
                    <a:latin typeface="+mn-lt"/>
                    <a:ea typeface="Inter" panose="020B0502030000000004" pitchFamily="34" charset="0"/>
                  </a:endParaRPr>
                </a:p>
              </p:txBody>
            </p:sp>
            <p:sp>
              <p:nvSpPr>
                <p:cNvPr id="723" name="Freeform: Shape 722">
                  <a:extLst>
                    <a:ext uri="{FF2B5EF4-FFF2-40B4-BE49-F238E27FC236}">
                      <a16:creationId xmlns:a16="http://schemas.microsoft.com/office/drawing/2014/main" id="{B8C58283-1E4C-DBF5-30D6-4D4F5E1F1EC5}"/>
                    </a:ext>
                  </a:extLst>
                </p:cNvPr>
                <p:cNvSpPr>
                  <a:spLocks noGrp="1" noRot="1" noMove="1" noResize="1" noEditPoints="1" noAdjustHandles="1" noChangeArrowheads="1" noChangeShapeType="1"/>
                </p:cNvSpPr>
                <p:nvPr/>
              </p:nvSpPr>
              <p:spPr>
                <a:xfrm>
                  <a:off x="5331989" y="4838738"/>
                  <a:ext cx="31072" cy="103388"/>
                </a:xfrm>
                <a:custGeom>
                  <a:avLst/>
                  <a:gdLst>
                    <a:gd name="connsiteX0" fmla="*/ 15536 w 31072"/>
                    <a:gd name="connsiteY0" fmla="*/ 103388 h 103388"/>
                    <a:gd name="connsiteX1" fmla="*/ 0 w 31072"/>
                    <a:gd name="connsiteY1" fmla="*/ 87852 h 103388"/>
                    <a:gd name="connsiteX2" fmla="*/ 0 w 31072"/>
                    <a:gd name="connsiteY2" fmla="*/ 15536 h 103388"/>
                    <a:gd name="connsiteX3" fmla="*/ 15536 w 31072"/>
                    <a:gd name="connsiteY3" fmla="*/ 0 h 103388"/>
                    <a:gd name="connsiteX4" fmla="*/ 31072 w 31072"/>
                    <a:gd name="connsiteY4" fmla="*/ 15536 h 103388"/>
                    <a:gd name="connsiteX5" fmla="*/ 31072 w 31072"/>
                    <a:gd name="connsiteY5" fmla="*/ 87852 h 103388"/>
                    <a:gd name="connsiteX6" fmla="*/ 15536 w 31072"/>
                    <a:gd name="connsiteY6" fmla="*/ 103388 h 10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072" h="103388">
                      <a:moveTo>
                        <a:pt x="15536" y="103388"/>
                      </a:moveTo>
                      <a:cubicBezTo>
                        <a:pt x="6967" y="103388"/>
                        <a:pt x="0" y="96421"/>
                        <a:pt x="0" y="87852"/>
                      </a:cubicBezTo>
                      <a:lnTo>
                        <a:pt x="0" y="15536"/>
                      </a:lnTo>
                      <a:cubicBezTo>
                        <a:pt x="0" y="6967"/>
                        <a:pt x="6967" y="0"/>
                        <a:pt x="15536" y="0"/>
                      </a:cubicBezTo>
                      <a:cubicBezTo>
                        <a:pt x="24105" y="0"/>
                        <a:pt x="31072" y="6967"/>
                        <a:pt x="31072" y="15536"/>
                      </a:cubicBezTo>
                      <a:lnTo>
                        <a:pt x="31072" y="87852"/>
                      </a:lnTo>
                      <a:cubicBezTo>
                        <a:pt x="31072" y="96421"/>
                        <a:pt x="24105" y="103388"/>
                        <a:pt x="15536" y="103388"/>
                      </a:cubicBez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200" dirty="0">
                    <a:solidFill>
                      <a:schemeClr val="tx1"/>
                    </a:solidFill>
                    <a:latin typeface="+mn-lt"/>
                    <a:ea typeface="Inter" panose="020B0502030000000004" pitchFamily="34" charset="0"/>
                  </a:endParaRPr>
                </a:p>
              </p:txBody>
            </p:sp>
          </p:grpSp>
          <p:sp>
            <p:nvSpPr>
              <p:cNvPr id="720" name="Freeform: Shape 719">
                <a:extLst>
                  <a:ext uri="{FF2B5EF4-FFF2-40B4-BE49-F238E27FC236}">
                    <a16:creationId xmlns:a16="http://schemas.microsoft.com/office/drawing/2014/main" id="{80FFF3B8-A6A7-FFFA-AA35-6F623931D5E4}"/>
                  </a:ext>
                </a:extLst>
              </p:cNvPr>
              <p:cNvSpPr>
                <a:spLocks noGrp="1" noRot="1" noMove="1" noResize="1" noEditPoints="1" noAdjustHandles="1" noChangeArrowheads="1" noChangeShapeType="1"/>
              </p:cNvSpPr>
              <p:nvPr/>
            </p:nvSpPr>
            <p:spPr>
              <a:xfrm>
                <a:off x="5012350" y="4376069"/>
                <a:ext cx="666170" cy="666170"/>
              </a:xfrm>
              <a:custGeom>
                <a:avLst/>
                <a:gdLst>
                  <a:gd name="connsiteX0" fmla="*/ 333085 w 666170"/>
                  <a:gd name="connsiteY0" fmla="*/ 666171 h 666170"/>
                  <a:gd name="connsiteX1" fmla="*/ 0 w 666170"/>
                  <a:gd name="connsiteY1" fmla="*/ 333085 h 666170"/>
                  <a:gd name="connsiteX2" fmla="*/ 333085 w 666170"/>
                  <a:gd name="connsiteY2" fmla="*/ 0 h 666170"/>
                  <a:gd name="connsiteX3" fmla="*/ 666171 w 666170"/>
                  <a:gd name="connsiteY3" fmla="*/ 333085 h 666170"/>
                  <a:gd name="connsiteX4" fmla="*/ 333085 w 666170"/>
                  <a:gd name="connsiteY4" fmla="*/ 666171 h 666170"/>
                  <a:gd name="connsiteX5" fmla="*/ 333085 w 666170"/>
                  <a:gd name="connsiteY5" fmla="*/ 31072 h 666170"/>
                  <a:gd name="connsiteX6" fmla="*/ 31003 w 666170"/>
                  <a:gd name="connsiteY6" fmla="*/ 333155 h 666170"/>
                  <a:gd name="connsiteX7" fmla="*/ 333085 w 666170"/>
                  <a:gd name="connsiteY7" fmla="*/ 635238 h 666170"/>
                  <a:gd name="connsiteX8" fmla="*/ 635168 w 666170"/>
                  <a:gd name="connsiteY8" fmla="*/ 333155 h 666170"/>
                  <a:gd name="connsiteX9" fmla="*/ 333085 w 666170"/>
                  <a:gd name="connsiteY9" fmla="*/ 31072 h 666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170" h="666170">
                    <a:moveTo>
                      <a:pt x="333085" y="666171"/>
                    </a:moveTo>
                    <a:cubicBezTo>
                      <a:pt x="149439" y="666171"/>
                      <a:pt x="0" y="516732"/>
                      <a:pt x="0" y="333085"/>
                    </a:cubicBezTo>
                    <a:cubicBezTo>
                      <a:pt x="0" y="149439"/>
                      <a:pt x="149439" y="0"/>
                      <a:pt x="333085" y="0"/>
                    </a:cubicBezTo>
                    <a:cubicBezTo>
                      <a:pt x="516732" y="0"/>
                      <a:pt x="666171" y="149439"/>
                      <a:pt x="666171" y="333085"/>
                    </a:cubicBezTo>
                    <a:cubicBezTo>
                      <a:pt x="666171" y="516732"/>
                      <a:pt x="516732" y="666171"/>
                      <a:pt x="333085" y="666171"/>
                    </a:cubicBezTo>
                    <a:close/>
                    <a:moveTo>
                      <a:pt x="333085" y="31072"/>
                    </a:moveTo>
                    <a:cubicBezTo>
                      <a:pt x="166508" y="31072"/>
                      <a:pt x="31003" y="166578"/>
                      <a:pt x="31003" y="333155"/>
                    </a:cubicBezTo>
                    <a:cubicBezTo>
                      <a:pt x="31003" y="499733"/>
                      <a:pt x="166508" y="635238"/>
                      <a:pt x="333085" y="635238"/>
                    </a:cubicBezTo>
                    <a:cubicBezTo>
                      <a:pt x="499663" y="635238"/>
                      <a:pt x="635168" y="499733"/>
                      <a:pt x="635168" y="333155"/>
                    </a:cubicBezTo>
                    <a:cubicBezTo>
                      <a:pt x="635168" y="166578"/>
                      <a:pt x="499663" y="31072"/>
                      <a:pt x="333085" y="31072"/>
                    </a:cubicBezTo>
                    <a:close/>
                  </a:path>
                </a:pathLst>
              </a:custGeom>
              <a:solidFill>
                <a:srgbClr val="121212"/>
              </a:solidFill>
              <a:ln w="0" cap="flat">
                <a:noFill/>
                <a:prstDash val="solid"/>
                <a:miter/>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200" dirty="0">
                  <a:solidFill>
                    <a:schemeClr val="tx1"/>
                  </a:solidFill>
                  <a:latin typeface="+mn-lt"/>
                  <a:ea typeface="Inter" panose="020B0502030000000004" pitchFamily="34" charset="0"/>
                </a:endParaRPr>
              </a:p>
            </p:txBody>
          </p:sp>
        </p:grpSp>
      </p:grpSp>
    </p:spTree>
    <p:custDataLst>
      <p:tags r:id="rId1"/>
    </p:custDataLst>
    <p:extLst>
      <p:ext uri="{BB962C8B-B14F-4D97-AF65-F5344CB8AC3E}">
        <p14:creationId xmlns:p14="http://schemas.microsoft.com/office/powerpoint/2010/main" val="6577736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31A2297-047B-4D36-B91C-B0204501B9CB}"/>
              </a:ext>
            </a:extLst>
          </p:cNvPr>
          <p:cNvPicPr>
            <a:picLocks noGrp="1" noRot="1" noChangeAspect="1" noMove="1" noResize="1" noEditPoints="1" noAdjustHandles="1" noChangeArrowheads="1" noChangeShapeType="1" noCrop="1"/>
          </p:cNvPicPr>
          <p:nvPr/>
        </p:nvPicPr>
        <p:blipFill>
          <a:blip r:embed="rId4"/>
          <a:stretch>
            <a:fillRect/>
          </a:stretch>
        </p:blipFill>
        <p:spPr>
          <a:xfrm>
            <a:off x="5731211" y="996917"/>
            <a:ext cx="2686655" cy="3787194"/>
          </a:xfrm>
          <a:prstGeom prst="roundRect">
            <a:avLst>
              <a:gd name="adj" fmla="val 2654"/>
            </a:avLst>
          </a:prstGeom>
        </p:spPr>
      </p:pic>
      <p:sp>
        <p:nvSpPr>
          <p:cNvPr id="25" name="Title 24">
            <a:extLst>
              <a:ext uri="{FF2B5EF4-FFF2-40B4-BE49-F238E27FC236}">
                <a16:creationId xmlns:a16="http://schemas.microsoft.com/office/drawing/2014/main" id="{B745F9A0-7EBA-4DB8-BA29-90E30ABA687C}"/>
              </a:ext>
            </a:extLst>
          </p:cNvPr>
          <p:cNvSpPr>
            <a:spLocks noGrp="1" noRot="1" noMove="1" noResize="1" noEditPoints="1" noAdjustHandles="1" noChangeArrowheads="1" noChangeShapeType="1"/>
          </p:cNvSpPr>
          <p:nvPr>
            <p:ph type="title"/>
          </p:nvPr>
        </p:nvSpPr>
        <p:spPr/>
        <p:txBody>
          <a:bodyPr/>
          <a:lstStyle/>
          <a:p>
            <a:r>
              <a:rPr lang="en-US" dirty="0"/>
              <a:t>Why Empathy Matters?</a:t>
            </a:r>
            <a:endParaRPr lang="en-IN" dirty="0"/>
          </a:p>
        </p:txBody>
      </p:sp>
      <p:sp>
        <p:nvSpPr>
          <p:cNvPr id="26" name="Google Shape;670;p95">
            <a:extLst>
              <a:ext uri="{FF2B5EF4-FFF2-40B4-BE49-F238E27FC236}">
                <a16:creationId xmlns:a16="http://schemas.microsoft.com/office/drawing/2014/main" id="{343145A1-9196-E707-E739-DDFC1C0071CE}"/>
              </a:ext>
            </a:extLst>
          </p:cNvPr>
          <p:cNvSpPr>
            <a:spLocks noGrp="1" noRot="1" noMove="1" noResize="1" noEditPoints="1" noAdjustHandles="1" noChangeArrowheads="1" noChangeShapeType="1"/>
          </p:cNvSpPr>
          <p:nvPr/>
        </p:nvSpPr>
        <p:spPr>
          <a:xfrm>
            <a:off x="1174897" y="1199716"/>
            <a:ext cx="2714143" cy="702545"/>
          </a:xfrm>
          <a:prstGeom prst="rect">
            <a:avLst/>
          </a:prstGeom>
          <a:noFill/>
          <a:ln w="9525" cap="flat" cmpd="sng">
            <a:solidFill>
              <a:srgbClr val="F9F9F9"/>
            </a:solidFill>
            <a:prstDash val="dash"/>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IN" dirty="0">
                <a:solidFill>
                  <a:srgbClr val="F9F9F9"/>
                </a:solidFill>
                <a:latin typeface="+mn-lt"/>
                <a:ea typeface="Inter"/>
                <a:cs typeface="Inter"/>
                <a:sym typeface="Inter"/>
              </a:rPr>
              <a:t>Builds trust and fosters strong customer relationship</a:t>
            </a:r>
          </a:p>
        </p:txBody>
      </p:sp>
      <p:sp>
        <p:nvSpPr>
          <p:cNvPr id="27" name="Google Shape;672;p95">
            <a:extLst>
              <a:ext uri="{FF2B5EF4-FFF2-40B4-BE49-F238E27FC236}">
                <a16:creationId xmlns:a16="http://schemas.microsoft.com/office/drawing/2014/main" id="{86EA08F6-FBBA-9C9A-AA2F-4DE090CE3494}"/>
              </a:ext>
            </a:extLst>
          </p:cNvPr>
          <p:cNvSpPr>
            <a:spLocks noGrp="1" noRot="1" noMove="1" noResize="1" noEditPoints="1" noAdjustHandles="1" noChangeArrowheads="1" noChangeShapeType="1"/>
          </p:cNvSpPr>
          <p:nvPr/>
        </p:nvSpPr>
        <p:spPr>
          <a:xfrm>
            <a:off x="1174896" y="2082032"/>
            <a:ext cx="2714143" cy="702545"/>
          </a:xfrm>
          <a:prstGeom prst="rect">
            <a:avLst/>
          </a:prstGeom>
          <a:noFill/>
          <a:ln w="9525" cap="flat" cmpd="sng">
            <a:solidFill>
              <a:srgbClr val="F9F9F9"/>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Font typeface="Arial"/>
              <a:buNone/>
            </a:pPr>
            <a:r>
              <a:rPr lang="en-IN" dirty="0">
                <a:solidFill>
                  <a:srgbClr val="F9F9F9"/>
                </a:solidFill>
                <a:latin typeface="+mn-lt"/>
                <a:ea typeface="Inter"/>
                <a:cs typeface="Inter"/>
                <a:sym typeface="Inter"/>
              </a:rPr>
              <a:t>Humanizes digital interactions</a:t>
            </a:r>
          </a:p>
        </p:txBody>
      </p:sp>
      <p:sp>
        <p:nvSpPr>
          <p:cNvPr id="28" name="Google Shape;673;p95">
            <a:extLst>
              <a:ext uri="{FF2B5EF4-FFF2-40B4-BE49-F238E27FC236}">
                <a16:creationId xmlns:a16="http://schemas.microsoft.com/office/drawing/2014/main" id="{4469EBB7-F2C6-8C43-CB83-201193A9B991}"/>
              </a:ext>
            </a:extLst>
          </p:cNvPr>
          <p:cNvSpPr>
            <a:spLocks noGrp="1" noRot="1" noMove="1" noResize="1" noEditPoints="1" noAdjustHandles="1" noChangeArrowheads="1" noChangeShapeType="1"/>
          </p:cNvSpPr>
          <p:nvPr/>
        </p:nvSpPr>
        <p:spPr>
          <a:xfrm>
            <a:off x="1189688" y="2938159"/>
            <a:ext cx="2714143" cy="702545"/>
          </a:xfrm>
          <a:prstGeom prst="rect">
            <a:avLst/>
          </a:prstGeom>
          <a:noFill/>
          <a:ln w="9525" cap="flat" cmpd="sng">
            <a:solidFill>
              <a:srgbClr val="F9F9F9"/>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Font typeface="Arial"/>
              <a:buNone/>
            </a:pPr>
            <a:r>
              <a:rPr lang="en-IN" dirty="0">
                <a:solidFill>
                  <a:srgbClr val="F9F9F9"/>
                </a:solidFill>
                <a:latin typeface="+mn-lt"/>
                <a:ea typeface="Inter"/>
                <a:cs typeface="Inter"/>
                <a:sym typeface="Inter"/>
              </a:rPr>
              <a:t>De-escalates emotions and builds confidence in financial matters</a:t>
            </a:r>
          </a:p>
        </p:txBody>
      </p:sp>
      <p:sp>
        <p:nvSpPr>
          <p:cNvPr id="4" name="Google Shape;673;p95">
            <a:extLst>
              <a:ext uri="{FF2B5EF4-FFF2-40B4-BE49-F238E27FC236}">
                <a16:creationId xmlns:a16="http://schemas.microsoft.com/office/drawing/2014/main" id="{FE3B7805-200C-44F7-4ADF-77D55BD961CC}"/>
              </a:ext>
            </a:extLst>
          </p:cNvPr>
          <p:cNvSpPr>
            <a:spLocks noGrp="1" noRot="1" noMove="1" noResize="1" noEditPoints="1" noAdjustHandles="1" noChangeArrowheads="1" noChangeShapeType="1"/>
          </p:cNvSpPr>
          <p:nvPr/>
        </p:nvSpPr>
        <p:spPr>
          <a:xfrm>
            <a:off x="1160106" y="3778472"/>
            <a:ext cx="2714143" cy="702545"/>
          </a:xfrm>
          <a:prstGeom prst="rect">
            <a:avLst/>
          </a:prstGeom>
          <a:noFill/>
          <a:ln w="9525" cap="flat" cmpd="sng">
            <a:solidFill>
              <a:srgbClr val="F9F9F9"/>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Font typeface="Arial"/>
              <a:buNone/>
            </a:pPr>
            <a:r>
              <a:rPr lang="en-IN" dirty="0">
                <a:solidFill>
                  <a:srgbClr val="F9F9F9"/>
                </a:solidFill>
                <a:latin typeface="+mn-lt"/>
                <a:ea typeface="Inter"/>
                <a:cs typeface="Inter"/>
                <a:sym typeface="Inter"/>
              </a:rPr>
              <a:t>Enhances customer loyalty</a:t>
            </a:r>
          </a:p>
        </p:txBody>
      </p:sp>
    </p:spTree>
    <p:custDataLst>
      <p:tags r:id="rId1"/>
    </p:custDataLst>
    <p:extLst>
      <p:ext uri="{BB962C8B-B14F-4D97-AF65-F5344CB8AC3E}">
        <p14:creationId xmlns:p14="http://schemas.microsoft.com/office/powerpoint/2010/main" val="12475614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2069D-3C9B-412F-8331-9426C5F440F2}"/>
              </a:ext>
            </a:extLst>
          </p:cNvPr>
          <p:cNvSpPr>
            <a:spLocks noGrp="1" noRot="1" noMove="1" noResize="1" noEditPoints="1" noAdjustHandles="1" noChangeArrowheads="1" noChangeShapeType="1"/>
          </p:cNvSpPr>
          <p:nvPr>
            <p:ph type="title"/>
          </p:nvPr>
        </p:nvSpPr>
        <p:spPr/>
        <p:txBody>
          <a:bodyPr/>
          <a:lstStyle/>
          <a:p>
            <a:r>
              <a:rPr lang="en-US" dirty="0"/>
              <a:t>Why Empathy Matters for You?</a:t>
            </a:r>
            <a:endParaRPr lang="en-IN" dirty="0"/>
          </a:p>
        </p:txBody>
      </p:sp>
      <p:grpSp>
        <p:nvGrpSpPr>
          <p:cNvPr id="6" name="Group 5">
            <a:extLst>
              <a:ext uri="{FF2B5EF4-FFF2-40B4-BE49-F238E27FC236}">
                <a16:creationId xmlns:a16="http://schemas.microsoft.com/office/drawing/2014/main" id="{1C947EA7-8EF1-858D-6E9E-7541FAED5E04}"/>
              </a:ext>
            </a:extLst>
          </p:cNvPr>
          <p:cNvGrpSpPr>
            <a:grpSpLocks noGrp="1" noUngrp="1" noRot="1" noMove="1" noResize="1"/>
          </p:cNvGrpSpPr>
          <p:nvPr/>
        </p:nvGrpSpPr>
        <p:grpSpPr>
          <a:xfrm>
            <a:off x="4429720" y="1541029"/>
            <a:ext cx="2273617" cy="3053145"/>
            <a:chOff x="4429720" y="1541029"/>
            <a:chExt cx="2273617" cy="3053145"/>
          </a:xfrm>
        </p:grpSpPr>
        <p:sp>
          <p:nvSpPr>
            <p:cNvPr id="282" name="Oval 281">
              <a:extLst>
                <a:ext uri="{FF2B5EF4-FFF2-40B4-BE49-F238E27FC236}">
                  <a16:creationId xmlns:a16="http://schemas.microsoft.com/office/drawing/2014/main" id="{CB390432-27F7-C724-CB2F-73A060647680}"/>
                </a:ext>
              </a:extLst>
            </p:cNvPr>
            <p:cNvSpPr>
              <a:spLocks noGrp="1" noRot="1" noMove="1" noResize="1" noEditPoints="1" noAdjustHandles="1" noChangeArrowheads="1" noChangeShapeType="1"/>
            </p:cNvSpPr>
            <p:nvPr/>
          </p:nvSpPr>
          <p:spPr>
            <a:xfrm>
              <a:off x="4643561" y="1605999"/>
              <a:ext cx="1465201" cy="146520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292" name="Graphic 6">
              <a:extLst>
                <a:ext uri="{FF2B5EF4-FFF2-40B4-BE49-F238E27FC236}">
                  <a16:creationId xmlns:a16="http://schemas.microsoft.com/office/drawing/2014/main" id="{F9B6E1B6-48AE-635E-4662-0CAA7785954E}"/>
                </a:ext>
              </a:extLst>
            </p:cNvPr>
            <p:cNvGrpSpPr>
              <a:grpSpLocks noGrp="1" noUngrp="1" noRot="1" noMove="1" noResize="1"/>
            </p:cNvGrpSpPr>
            <p:nvPr/>
          </p:nvGrpSpPr>
          <p:grpSpPr>
            <a:xfrm>
              <a:off x="5005509" y="1942121"/>
              <a:ext cx="761910" cy="761857"/>
              <a:chOff x="10197781" y="1376406"/>
              <a:chExt cx="1359242" cy="1359149"/>
            </a:xfrm>
          </p:grpSpPr>
          <p:grpSp>
            <p:nvGrpSpPr>
              <p:cNvPr id="293" name="Graphic 6">
                <a:extLst>
                  <a:ext uri="{FF2B5EF4-FFF2-40B4-BE49-F238E27FC236}">
                    <a16:creationId xmlns:a16="http://schemas.microsoft.com/office/drawing/2014/main" id="{E924F555-CA91-9939-15FB-8869CE657B2F}"/>
                  </a:ext>
                </a:extLst>
              </p:cNvPr>
              <p:cNvGrpSpPr>
                <a:grpSpLocks noGrp="1" noUngrp="1" noRot="1" noMove="1" noResize="1"/>
              </p:cNvGrpSpPr>
              <p:nvPr/>
            </p:nvGrpSpPr>
            <p:grpSpPr>
              <a:xfrm>
                <a:off x="10231029" y="1380272"/>
                <a:ext cx="857835" cy="1103914"/>
                <a:chOff x="10231029" y="1380272"/>
                <a:chExt cx="857835" cy="1103914"/>
              </a:xfrm>
              <a:solidFill>
                <a:srgbClr val="121212"/>
              </a:solidFill>
            </p:grpSpPr>
            <p:sp>
              <p:nvSpPr>
                <p:cNvPr id="302" name="Freeform: Shape 301">
                  <a:extLst>
                    <a:ext uri="{FF2B5EF4-FFF2-40B4-BE49-F238E27FC236}">
                      <a16:creationId xmlns:a16="http://schemas.microsoft.com/office/drawing/2014/main" id="{2A31E3E7-983E-27E1-F0E7-87E001F9AB2A}"/>
                    </a:ext>
                  </a:extLst>
                </p:cNvPr>
                <p:cNvSpPr>
                  <a:spLocks noGrp="1" noRot="1" noMove="1" noResize="1" noEditPoints="1" noAdjustHandles="1" noChangeArrowheads="1" noChangeShapeType="1"/>
                </p:cNvSpPr>
                <p:nvPr/>
              </p:nvSpPr>
              <p:spPr>
                <a:xfrm>
                  <a:off x="10231029" y="1617941"/>
                  <a:ext cx="857835" cy="866245"/>
                </a:xfrm>
                <a:custGeom>
                  <a:avLst/>
                  <a:gdLst>
                    <a:gd name="connsiteX0" fmla="*/ 846524 w 857835"/>
                    <a:gd name="connsiteY0" fmla="*/ 30808 h 866245"/>
                    <a:gd name="connsiteX1" fmla="*/ 760274 w 857835"/>
                    <a:gd name="connsiteY1" fmla="*/ 12181 h 866245"/>
                    <a:gd name="connsiteX2" fmla="*/ 642603 w 857835"/>
                    <a:gd name="connsiteY2" fmla="*/ 76007 h 866245"/>
                    <a:gd name="connsiteX3" fmla="*/ 611251 w 857835"/>
                    <a:gd name="connsiteY3" fmla="*/ 76780 h 866245"/>
                    <a:gd name="connsiteX4" fmla="*/ 514528 w 857835"/>
                    <a:gd name="connsiteY4" fmla="*/ 29332 h 866245"/>
                    <a:gd name="connsiteX5" fmla="*/ 290432 w 857835"/>
                    <a:gd name="connsiteY5" fmla="*/ 24201 h 866245"/>
                    <a:gd name="connsiteX6" fmla="*/ 164115 w 857835"/>
                    <a:gd name="connsiteY6" fmla="*/ 103351 h 866245"/>
                    <a:gd name="connsiteX7" fmla="*/ 127844 w 857835"/>
                    <a:gd name="connsiteY7" fmla="*/ 147003 h 866245"/>
                    <a:gd name="connsiteX8" fmla="*/ 73015 w 857835"/>
                    <a:gd name="connsiteY8" fmla="*/ 275921 h 866245"/>
                    <a:gd name="connsiteX9" fmla="*/ 101554 w 857835"/>
                    <a:gd name="connsiteY9" fmla="*/ 357040 h 866245"/>
                    <a:gd name="connsiteX10" fmla="*/ 135998 w 857835"/>
                    <a:gd name="connsiteY10" fmla="*/ 364983 h 866245"/>
                    <a:gd name="connsiteX11" fmla="*/ 192655 w 857835"/>
                    <a:gd name="connsiteY11" fmla="*/ 323862 h 866245"/>
                    <a:gd name="connsiteX12" fmla="*/ 238837 w 857835"/>
                    <a:gd name="connsiteY12" fmla="*/ 214134 h 866245"/>
                    <a:gd name="connsiteX13" fmla="*/ 249030 w 857835"/>
                    <a:gd name="connsiteY13" fmla="*/ 202113 h 866245"/>
                    <a:gd name="connsiteX14" fmla="*/ 296267 w 857835"/>
                    <a:gd name="connsiteY14" fmla="*/ 173504 h 866245"/>
                    <a:gd name="connsiteX15" fmla="*/ 308498 w 857835"/>
                    <a:gd name="connsiteY15" fmla="*/ 397107 h 866245"/>
                    <a:gd name="connsiteX16" fmla="*/ 298024 w 857835"/>
                    <a:gd name="connsiteY16" fmla="*/ 428739 h 866245"/>
                    <a:gd name="connsiteX17" fmla="*/ 233424 w 857835"/>
                    <a:gd name="connsiteY17" fmla="*/ 507890 h 866245"/>
                    <a:gd name="connsiteX18" fmla="*/ 80818 w 857835"/>
                    <a:gd name="connsiteY18" fmla="*/ 490246 h 866245"/>
                    <a:gd name="connsiteX19" fmla="*/ 22123 w 857835"/>
                    <a:gd name="connsiteY19" fmla="*/ 510139 h 866245"/>
                    <a:gd name="connsiteX20" fmla="*/ 191 w 857835"/>
                    <a:gd name="connsiteY20" fmla="*/ 568342 h 866245"/>
                    <a:gd name="connsiteX21" fmla="*/ 66548 w 857835"/>
                    <a:gd name="connsiteY21" fmla="*/ 634418 h 866245"/>
                    <a:gd name="connsiteX22" fmla="*/ 236798 w 857835"/>
                    <a:gd name="connsiteY22" fmla="*/ 653819 h 866245"/>
                    <a:gd name="connsiteX23" fmla="*/ 322557 w 857835"/>
                    <a:gd name="connsiteY23" fmla="*/ 620429 h 866245"/>
                    <a:gd name="connsiteX24" fmla="*/ 426942 w 857835"/>
                    <a:gd name="connsiteY24" fmla="*/ 499455 h 866245"/>
                    <a:gd name="connsiteX25" fmla="*/ 533367 w 857835"/>
                    <a:gd name="connsiteY25" fmla="*/ 603348 h 866245"/>
                    <a:gd name="connsiteX26" fmla="*/ 479030 w 857835"/>
                    <a:gd name="connsiteY26" fmla="*/ 768749 h 866245"/>
                    <a:gd name="connsiteX27" fmla="*/ 512700 w 857835"/>
                    <a:gd name="connsiteY27" fmla="*/ 857810 h 866245"/>
                    <a:gd name="connsiteX28" fmla="*/ 546863 w 857835"/>
                    <a:gd name="connsiteY28" fmla="*/ 866245 h 866245"/>
                    <a:gd name="connsiteX29" fmla="*/ 550729 w 857835"/>
                    <a:gd name="connsiteY29" fmla="*/ 866245 h 866245"/>
                    <a:gd name="connsiteX30" fmla="*/ 615821 w 857835"/>
                    <a:gd name="connsiteY30" fmla="*/ 816478 h 866245"/>
                    <a:gd name="connsiteX31" fmla="*/ 679155 w 857835"/>
                    <a:gd name="connsiteY31" fmla="*/ 623030 h 866245"/>
                    <a:gd name="connsiteX32" fmla="*/ 655185 w 857835"/>
                    <a:gd name="connsiteY32" fmla="*/ 522722 h 866245"/>
                    <a:gd name="connsiteX33" fmla="*/ 547214 w 857835"/>
                    <a:gd name="connsiteY33" fmla="*/ 414751 h 866245"/>
                    <a:gd name="connsiteX34" fmla="*/ 533718 w 857835"/>
                    <a:gd name="connsiteY34" fmla="*/ 384876 h 866245"/>
                    <a:gd name="connsiteX35" fmla="*/ 522471 w 857835"/>
                    <a:gd name="connsiteY35" fmla="*/ 176105 h 866245"/>
                    <a:gd name="connsiteX36" fmla="*/ 588055 w 857835"/>
                    <a:gd name="connsiteY36" fmla="*/ 206753 h 866245"/>
                    <a:gd name="connsiteX37" fmla="*/ 676836 w 857835"/>
                    <a:gd name="connsiteY37" fmla="*/ 204222 h 866245"/>
                    <a:gd name="connsiteX38" fmla="*/ 824381 w 857835"/>
                    <a:gd name="connsiteY38" fmla="*/ 124088 h 866245"/>
                    <a:gd name="connsiteX39" fmla="*/ 856014 w 857835"/>
                    <a:gd name="connsiteY39" fmla="*/ 82474 h 866245"/>
                    <a:gd name="connsiteX40" fmla="*/ 846594 w 857835"/>
                    <a:gd name="connsiteY40" fmla="*/ 30949 h 86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57835" h="866245">
                      <a:moveTo>
                        <a:pt x="846524" y="30808"/>
                      </a:moveTo>
                      <a:cubicBezTo>
                        <a:pt x="828177" y="4027"/>
                        <a:pt x="790359" y="-4127"/>
                        <a:pt x="760274" y="12181"/>
                      </a:cubicBezTo>
                      <a:lnTo>
                        <a:pt x="642603" y="76007"/>
                      </a:lnTo>
                      <a:cubicBezTo>
                        <a:pt x="632902" y="81349"/>
                        <a:pt x="621163" y="81630"/>
                        <a:pt x="611251" y="76780"/>
                      </a:cubicBezTo>
                      <a:lnTo>
                        <a:pt x="514528" y="29332"/>
                      </a:lnTo>
                      <a:cubicBezTo>
                        <a:pt x="438682" y="-7923"/>
                        <a:pt x="355032" y="-9751"/>
                        <a:pt x="290432" y="24201"/>
                      </a:cubicBezTo>
                      <a:cubicBezTo>
                        <a:pt x="262385" y="39033"/>
                        <a:pt x="199332" y="80084"/>
                        <a:pt x="164115" y="103351"/>
                      </a:cubicBezTo>
                      <a:cubicBezTo>
                        <a:pt x="148019" y="114036"/>
                        <a:pt x="135506" y="129149"/>
                        <a:pt x="127844" y="147003"/>
                      </a:cubicBezTo>
                      <a:lnTo>
                        <a:pt x="73015" y="275921"/>
                      </a:lnTo>
                      <a:cubicBezTo>
                        <a:pt x="61557" y="307061"/>
                        <a:pt x="73788" y="341997"/>
                        <a:pt x="101554" y="357040"/>
                      </a:cubicBezTo>
                      <a:cubicBezTo>
                        <a:pt x="112028" y="362874"/>
                        <a:pt x="123767" y="365686"/>
                        <a:pt x="135998" y="364983"/>
                      </a:cubicBezTo>
                      <a:cubicBezTo>
                        <a:pt x="161514" y="363718"/>
                        <a:pt x="183727" y="347129"/>
                        <a:pt x="192655" y="323862"/>
                      </a:cubicBezTo>
                      <a:lnTo>
                        <a:pt x="238837" y="214134"/>
                      </a:lnTo>
                      <a:cubicBezTo>
                        <a:pt x="240876" y="209002"/>
                        <a:pt x="244461" y="204925"/>
                        <a:pt x="249030" y="202113"/>
                      </a:cubicBezTo>
                      <a:lnTo>
                        <a:pt x="296267" y="173504"/>
                      </a:lnTo>
                      <a:lnTo>
                        <a:pt x="308498" y="397107"/>
                      </a:lnTo>
                      <a:cubicBezTo>
                        <a:pt x="308990" y="408565"/>
                        <a:pt x="305405" y="419812"/>
                        <a:pt x="298024" y="428739"/>
                      </a:cubicBezTo>
                      <a:lnTo>
                        <a:pt x="233424" y="507890"/>
                      </a:lnTo>
                      <a:lnTo>
                        <a:pt x="80818" y="490246"/>
                      </a:lnTo>
                      <a:cubicBezTo>
                        <a:pt x="59168" y="487926"/>
                        <a:pt x="37657" y="495096"/>
                        <a:pt x="22123" y="510139"/>
                      </a:cubicBezTo>
                      <a:cubicBezTo>
                        <a:pt x="6518" y="525182"/>
                        <a:pt x="-1355" y="546410"/>
                        <a:pt x="191" y="568342"/>
                      </a:cubicBezTo>
                      <a:cubicBezTo>
                        <a:pt x="3003" y="602505"/>
                        <a:pt x="30839" y="630341"/>
                        <a:pt x="66548" y="634418"/>
                      </a:cubicBezTo>
                      <a:lnTo>
                        <a:pt x="236798" y="653819"/>
                      </a:lnTo>
                      <a:cubicBezTo>
                        <a:pt x="269204" y="657404"/>
                        <a:pt x="301117" y="644892"/>
                        <a:pt x="322557" y="620429"/>
                      </a:cubicBezTo>
                      <a:lnTo>
                        <a:pt x="426942" y="499455"/>
                      </a:lnTo>
                      <a:lnTo>
                        <a:pt x="533367" y="603348"/>
                      </a:lnTo>
                      <a:lnTo>
                        <a:pt x="479030" y="768749"/>
                      </a:lnTo>
                      <a:cubicBezTo>
                        <a:pt x="467572" y="803474"/>
                        <a:pt x="482122" y="841502"/>
                        <a:pt x="512700" y="857810"/>
                      </a:cubicBezTo>
                      <a:cubicBezTo>
                        <a:pt x="523385" y="863434"/>
                        <a:pt x="535124" y="866245"/>
                        <a:pt x="546863" y="866245"/>
                      </a:cubicBezTo>
                      <a:lnTo>
                        <a:pt x="550729" y="866245"/>
                      </a:lnTo>
                      <a:cubicBezTo>
                        <a:pt x="580815" y="864699"/>
                        <a:pt x="606331" y="845087"/>
                        <a:pt x="615821" y="816478"/>
                      </a:cubicBezTo>
                      <a:lnTo>
                        <a:pt x="679155" y="623030"/>
                      </a:lnTo>
                      <a:cubicBezTo>
                        <a:pt x="690613" y="587532"/>
                        <a:pt x="681474" y="549293"/>
                        <a:pt x="655185" y="522722"/>
                      </a:cubicBezTo>
                      <a:lnTo>
                        <a:pt x="547214" y="414751"/>
                      </a:lnTo>
                      <a:cubicBezTo>
                        <a:pt x="539060" y="406808"/>
                        <a:pt x="534421" y="396123"/>
                        <a:pt x="533718" y="384876"/>
                      </a:cubicBezTo>
                      <a:lnTo>
                        <a:pt x="522471" y="176105"/>
                      </a:lnTo>
                      <a:lnTo>
                        <a:pt x="588055" y="206753"/>
                      </a:lnTo>
                      <a:cubicBezTo>
                        <a:pt x="616383" y="220038"/>
                        <a:pt x="649562" y="218984"/>
                        <a:pt x="676836" y="204222"/>
                      </a:cubicBezTo>
                      <a:lnTo>
                        <a:pt x="824381" y="124088"/>
                      </a:lnTo>
                      <a:cubicBezTo>
                        <a:pt x="840198" y="115160"/>
                        <a:pt x="851936" y="100118"/>
                        <a:pt x="856014" y="82474"/>
                      </a:cubicBezTo>
                      <a:cubicBezTo>
                        <a:pt x="860372" y="64830"/>
                        <a:pt x="856787" y="45992"/>
                        <a:pt x="846594" y="30949"/>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303" name="Freeform: Shape 302">
                  <a:extLst>
                    <a:ext uri="{FF2B5EF4-FFF2-40B4-BE49-F238E27FC236}">
                      <a16:creationId xmlns:a16="http://schemas.microsoft.com/office/drawing/2014/main" id="{597AE769-D155-B4A8-C5E1-173824E6D8F6}"/>
                    </a:ext>
                  </a:extLst>
                </p:cNvPr>
                <p:cNvSpPr>
                  <a:spLocks noGrp="1" noRot="1" noMove="1" noResize="1" noEditPoints="1" noAdjustHandles="1" noChangeArrowheads="1" noChangeShapeType="1"/>
                </p:cNvSpPr>
                <p:nvPr/>
              </p:nvSpPr>
              <p:spPr>
                <a:xfrm>
                  <a:off x="10529810" y="1380272"/>
                  <a:ext cx="202629" cy="202893"/>
                </a:xfrm>
                <a:custGeom>
                  <a:avLst/>
                  <a:gdLst>
                    <a:gd name="connsiteX0" fmla="*/ 101099 w 202629"/>
                    <a:gd name="connsiteY0" fmla="*/ 202894 h 202893"/>
                    <a:gd name="connsiteX1" fmla="*/ 106722 w 202629"/>
                    <a:gd name="connsiteY1" fmla="*/ 202612 h 202893"/>
                    <a:gd name="connsiteX2" fmla="*/ 176664 w 202629"/>
                    <a:gd name="connsiteY2" fmla="*/ 169153 h 202893"/>
                    <a:gd name="connsiteX3" fmla="*/ 202462 w 202629"/>
                    <a:gd name="connsiteY3" fmla="*/ 95907 h 202893"/>
                    <a:gd name="connsiteX4" fmla="*/ 169073 w 202629"/>
                    <a:gd name="connsiteY4" fmla="*/ 25965 h 202893"/>
                    <a:gd name="connsiteX5" fmla="*/ 95827 w 202629"/>
                    <a:gd name="connsiteY5" fmla="*/ 167 h 202893"/>
                    <a:gd name="connsiteX6" fmla="*/ 157 w 202629"/>
                    <a:gd name="connsiteY6" fmla="*/ 106873 h 202893"/>
                    <a:gd name="connsiteX7" fmla="*/ 101239 w 202629"/>
                    <a:gd name="connsiteY7" fmla="*/ 202823 h 202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629" h="202893">
                      <a:moveTo>
                        <a:pt x="101099" y="202894"/>
                      </a:moveTo>
                      <a:cubicBezTo>
                        <a:pt x="102926" y="202894"/>
                        <a:pt x="104964" y="202894"/>
                        <a:pt x="106722" y="202612"/>
                      </a:cubicBezTo>
                      <a:cubicBezTo>
                        <a:pt x="133785" y="201347"/>
                        <a:pt x="158529" y="189327"/>
                        <a:pt x="176664" y="169153"/>
                      </a:cubicBezTo>
                      <a:cubicBezTo>
                        <a:pt x="194799" y="148979"/>
                        <a:pt x="204008" y="122970"/>
                        <a:pt x="202462" y="95907"/>
                      </a:cubicBezTo>
                      <a:cubicBezTo>
                        <a:pt x="200915" y="68844"/>
                        <a:pt x="189176" y="44101"/>
                        <a:pt x="169073" y="25965"/>
                      </a:cubicBezTo>
                      <a:cubicBezTo>
                        <a:pt x="148898" y="7829"/>
                        <a:pt x="122889" y="-1379"/>
                        <a:pt x="95827" y="167"/>
                      </a:cubicBezTo>
                      <a:cubicBezTo>
                        <a:pt x="39943" y="3260"/>
                        <a:pt x="-2936" y="51200"/>
                        <a:pt x="157" y="106873"/>
                      </a:cubicBezTo>
                      <a:cubicBezTo>
                        <a:pt x="2969" y="160999"/>
                        <a:pt x="47886" y="202823"/>
                        <a:pt x="101239" y="202823"/>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sp>
            <p:nvSpPr>
              <p:cNvPr id="294" name="Freeform: Shape 293">
                <a:extLst>
                  <a:ext uri="{FF2B5EF4-FFF2-40B4-BE49-F238E27FC236}">
                    <a16:creationId xmlns:a16="http://schemas.microsoft.com/office/drawing/2014/main" id="{B4A4EB68-7D90-8C87-6CDE-635157AB951B}"/>
                  </a:ext>
                </a:extLst>
              </p:cNvPr>
              <p:cNvSpPr>
                <a:spLocks noGrp="1" noRot="1" noMove="1" noResize="1" noEditPoints="1" noAdjustHandles="1" noChangeArrowheads="1" noChangeShapeType="1"/>
              </p:cNvSpPr>
              <p:nvPr/>
            </p:nvSpPr>
            <p:spPr>
              <a:xfrm>
                <a:off x="10496491" y="1376406"/>
                <a:ext cx="202628" cy="202893"/>
              </a:xfrm>
              <a:custGeom>
                <a:avLst/>
                <a:gdLst>
                  <a:gd name="connsiteX0" fmla="*/ 157 w 202628"/>
                  <a:gd name="connsiteY0" fmla="*/ 106873 h 202893"/>
                  <a:gd name="connsiteX1" fmla="*/ 95827 w 202628"/>
                  <a:gd name="connsiteY1" fmla="*/ 167 h 202893"/>
                  <a:gd name="connsiteX2" fmla="*/ 169072 w 202628"/>
                  <a:gd name="connsiteY2" fmla="*/ 25965 h 202893"/>
                  <a:gd name="connsiteX3" fmla="*/ 202461 w 202628"/>
                  <a:gd name="connsiteY3" fmla="*/ 95907 h 202893"/>
                  <a:gd name="connsiteX4" fmla="*/ 176664 w 202628"/>
                  <a:gd name="connsiteY4" fmla="*/ 169153 h 202893"/>
                  <a:gd name="connsiteX5" fmla="*/ 106722 w 202628"/>
                  <a:gd name="connsiteY5" fmla="*/ 202612 h 202893"/>
                  <a:gd name="connsiteX6" fmla="*/ 101099 w 202628"/>
                  <a:gd name="connsiteY6" fmla="*/ 202894 h 202893"/>
                  <a:gd name="connsiteX7" fmla="*/ 17 w 202628"/>
                  <a:gd name="connsiteY7" fmla="*/ 106943 h 202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628" h="202893">
                    <a:moveTo>
                      <a:pt x="157" y="106873"/>
                    </a:moveTo>
                    <a:cubicBezTo>
                      <a:pt x="-2936" y="51200"/>
                      <a:pt x="39943" y="3260"/>
                      <a:pt x="95827" y="167"/>
                    </a:cubicBezTo>
                    <a:cubicBezTo>
                      <a:pt x="122889" y="-1379"/>
                      <a:pt x="148898" y="7829"/>
                      <a:pt x="169072" y="25965"/>
                    </a:cubicBezTo>
                    <a:cubicBezTo>
                      <a:pt x="189246" y="44101"/>
                      <a:pt x="200985" y="68844"/>
                      <a:pt x="202461" y="95907"/>
                    </a:cubicBezTo>
                    <a:cubicBezTo>
                      <a:pt x="204008" y="122970"/>
                      <a:pt x="194799" y="148979"/>
                      <a:pt x="176664" y="169153"/>
                    </a:cubicBezTo>
                    <a:cubicBezTo>
                      <a:pt x="158528" y="189327"/>
                      <a:pt x="133785" y="201277"/>
                      <a:pt x="106722" y="202612"/>
                    </a:cubicBezTo>
                    <a:cubicBezTo>
                      <a:pt x="104964" y="202894"/>
                      <a:pt x="102926" y="202894"/>
                      <a:pt x="101099" y="202894"/>
                    </a:cubicBezTo>
                    <a:cubicBezTo>
                      <a:pt x="47746" y="202894"/>
                      <a:pt x="2829" y="161069"/>
                      <a:pt x="17" y="106943"/>
                    </a:cubicBezTo>
                    <a:close/>
                  </a:path>
                </a:pathLst>
              </a:custGeom>
              <a:solidFill>
                <a:srgbClr val="5AC1FF"/>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295" name="Freeform: Shape 294">
                <a:extLst>
                  <a:ext uri="{FF2B5EF4-FFF2-40B4-BE49-F238E27FC236}">
                    <a16:creationId xmlns:a16="http://schemas.microsoft.com/office/drawing/2014/main" id="{0A8A59E7-399C-FC55-79CE-42EB860C3967}"/>
                  </a:ext>
                </a:extLst>
              </p:cNvPr>
              <p:cNvSpPr>
                <a:spLocks noGrp="1" noRot="1" noMove="1" noResize="1" noEditPoints="1" noAdjustHandles="1" noChangeArrowheads="1" noChangeShapeType="1"/>
              </p:cNvSpPr>
              <p:nvPr/>
            </p:nvSpPr>
            <p:spPr>
              <a:xfrm>
                <a:off x="10197781" y="1613934"/>
                <a:ext cx="857763" cy="866245"/>
              </a:xfrm>
              <a:custGeom>
                <a:avLst/>
                <a:gdLst>
                  <a:gd name="connsiteX0" fmla="*/ 856012 w 857763"/>
                  <a:gd name="connsiteY0" fmla="*/ 82474 h 866245"/>
                  <a:gd name="connsiteX1" fmla="*/ 824380 w 857763"/>
                  <a:gd name="connsiteY1" fmla="*/ 124088 h 866245"/>
                  <a:gd name="connsiteX2" fmla="*/ 676835 w 857763"/>
                  <a:gd name="connsiteY2" fmla="*/ 204222 h 866245"/>
                  <a:gd name="connsiteX3" fmla="*/ 588054 w 857763"/>
                  <a:gd name="connsiteY3" fmla="*/ 206753 h 866245"/>
                  <a:gd name="connsiteX4" fmla="*/ 522470 w 857763"/>
                  <a:gd name="connsiteY4" fmla="*/ 176105 h 866245"/>
                  <a:gd name="connsiteX5" fmla="*/ 533716 w 857763"/>
                  <a:gd name="connsiteY5" fmla="*/ 384876 h 866245"/>
                  <a:gd name="connsiteX6" fmla="*/ 547213 w 857763"/>
                  <a:gd name="connsiteY6" fmla="*/ 414751 h 866245"/>
                  <a:gd name="connsiteX7" fmla="*/ 655184 w 857763"/>
                  <a:gd name="connsiteY7" fmla="*/ 522722 h 866245"/>
                  <a:gd name="connsiteX8" fmla="*/ 679154 w 857763"/>
                  <a:gd name="connsiteY8" fmla="*/ 623030 h 866245"/>
                  <a:gd name="connsiteX9" fmla="*/ 615820 w 857763"/>
                  <a:gd name="connsiteY9" fmla="*/ 816478 h 866245"/>
                  <a:gd name="connsiteX10" fmla="*/ 550728 w 857763"/>
                  <a:gd name="connsiteY10" fmla="*/ 866246 h 866245"/>
                  <a:gd name="connsiteX11" fmla="*/ 546861 w 857763"/>
                  <a:gd name="connsiteY11" fmla="*/ 866246 h 866245"/>
                  <a:gd name="connsiteX12" fmla="*/ 512699 w 857763"/>
                  <a:gd name="connsiteY12" fmla="*/ 857810 h 866245"/>
                  <a:gd name="connsiteX13" fmla="*/ 479029 w 857763"/>
                  <a:gd name="connsiteY13" fmla="*/ 768749 h 866245"/>
                  <a:gd name="connsiteX14" fmla="*/ 533366 w 857763"/>
                  <a:gd name="connsiteY14" fmla="*/ 603348 h 866245"/>
                  <a:gd name="connsiteX15" fmla="*/ 426941 w 857763"/>
                  <a:gd name="connsiteY15" fmla="*/ 499454 h 866245"/>
                  <a:gd name="connsiteX16" fmla="*/ 322556 w 857763"/>
                  <a:gd name="connsiteY16" fmla="*/ 620429 h 866245"/>
                  <a:gd name="connsiteX17" fmla="*/ 236797 w 857763"/>
                  <a:gd name="connsiteY17" fmla="*/ 653819 h 866245"/>
                  <a:gd name="connsiteX18" fmla="*/ 66547 w 857763"/>
                  <a:gd name="connsiteY18" fmla="*/ 634418 h 866245"/>
                  <a:gd name="connsiteX19" fmla="*/ 190 w 857763"/>
                  <a:gd name="connsiteY19" fmla="*/ 568342 h 866245"/>
                  <a:gd name="connsiteX20" fmla="*/ 22122 w 857763"/>
                  <a:gd name="connsiteY20" fmla="*/ 510139 h 866245"/>
                  <a:gd name="connsiteX21" fmla="*/ 80817 w 857763"/>
                  <a:gd name="connsiteY21" fmla="*/ 490246 h 866245"/>
                  <a:gd name="connsiteX22" fmla="*/ 233423 w 857763"/>
                  <a:gd name="connsiteY22" fmla="*/ 507890 h 866245"/>
                  <a:gd name="connsiteX23" fmla="*/ 298023 w 857763"/>
                  <a:gd name="connsiteY23" fmla="*/ 428739 h 866245"/>
                  <a:gd name="connsiteX24" fmla="*/ 308497 w 857763"/>
                  <a:gd name="connsiteY24" fmla="*/ 397107 h 866245"/>
                  <a:gd name="connsiteX25" fmla="*/ 296266 w 857763"/>
                  <a:gd name="connsiteY25" fmla="*/ 173504 h 866245"/>
                  <a:gd name="connsiteX26" fmla="*/ 249028 w 857763"/>
                  <a:gd name="connsiteY26" fmla="*/ 202113 h 866245"/>
                  <a:gd name="connsiteX27" fmla="*/ 238836 w 857763"/>
                  <a:gd name="connsiteY27" fmla="*/ 214134 h 866245"/>
                  <a:gd name="connsiteX28" fmla="*/ 192654 w 857763"/>
                  <a:gd name="connsiteY28" fmla="*/ 323862 h 866245"/>
                  <a:gd name="connsiteX29" fmla="*/ 135997 w 857763"/>
                  <a:gd name="connsiteY29" fmla="*/ 364983 h 866245"/>
                  <a:gd name="connsiteX30" fmla="*/ 101553 w 857763"/>
                  <a:gd name="connsiteY30" fmla="*/ 357040 h 866245"/>
                  <a:gd name="connsiteX31" fmla="*/ 73014 w 857763"/>
                  <a:gd name="connsiteY31" fmla="*/ 275921 h 866245"/>
                  <a:gd name="connsiteX32" fmla="*/ 127842 w 857763"/>
                  <a:gd name="connsiteY32" fmla="*/ 147003 h 866245"/>
                  <a:gd name="connsiteX33" fmla="*/ 164114 w 857763"/>
                  <a:gd name="connsiteY33" fmla="*/ 103351 h 866245"/>
                  <a:gd name="connsiteX34" fmla="*/ 290431 w 857763"/>
                  <a:gd name="connsiteY34" fmla="*/ 24201 h 866245"/>
                  <a:gd name="connsiteX35" fmla="*/ 514526 w 857763"/>
                  <a:gd name="connsiteY35" fmla="*/ 29332 h 866245"/>
                  <a:gd name="connsiteX36" fmla="*/ 611250 w 857763"/>
                  <a:gd name="connsiteY36" fmla="*/ 76780 h 866245"/>
                  <a:gd name="connsiteX37" fmla="*/ 642601 w 857763"/>
                  <a:gd name="connsiteY37" fmla="*/ 76007 h 866245"/>
                  <a:gd name="connsiteX38" fmla="*/ 760273 w 857763"/>
                  <a:gd name="connsiteY38" fmla="*/ 12181 h 866245"/>
                  <a:gd name="connsiteX39" fmla="*/ 846522 w 857763"/>
                  <a:gd name="connsiteY39" fmla="*/ 30808 h 866245"/>
                  <a:gd name="connsiteX40" fmla="*/ 855942 w 857763"/>
                  <a:gd name="connsiteY40" fmla="*/ 82333 h 86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57763" h="866245">
                    <a:moveTo>
                      <a:pt x="856012" y="82474"/>
                    </a:moveTo>
                    <a:cubicBezTo>
                      <a:pt x="851935" y="100047"/>
                      <a:pt x="840196" y="115160"/>
                      <a:pt x="824380" y="124088"/>
                    </a:cubicBezTo>
                    <a:lnTo>
                      <a:pt x="676835" y="204222"/>
                    </a:lnTo>
                    <a:cubicBezTo>
                      <a:pt x="649561" y="218984"/>
                      <a:pt x="616311" y="220038"/>
                      <a:pt x="588054" y="206753"/>
                    </a:cubicBezTo>
                    <a:lnTo>
                      <a:pt x="522470" y="176105"/>
                    </a:lnTo>
                    <a:lnTo>
                      <a:pt x="533716" y="384876"/>
                    </a:lnTo>
                    <a:cubicBezTo>
                      <a:pt x="534490" y="396123"/>
                      <a:pt x="539059" y="406808"/>
                      <a:pt x="547213" y="414751"/>
                    </a:cubicBezTo>
                    <a:lnTo>
                      <a:pt x="655184" y="522722"/>
                    </a:lnTo>
                    <a:cubicBezTo>
                      <a:pt x="681473" y="549293"/>
                      <a:pt x="690682" y="587532"/>
                      <a:pt x="679154" y="623030"/>
                    </a:cubicBezTo>
                    <a:lnTo>
                      <a:pt x="615820" y="816478"/>
                    </a:lnTo>
                    <a:cubicBezTo>
                      <a:pt x="606400" y="845087"/>
                      <a:pt x="580884" y="864699"/>
                      <a:pt x="550728" y="866246"/>
                    </a:cubicBezTo>
                    <a:lnTo>
                      <a:pt x="546861" y="866246"/>
                    </a:lnTo>
                    <a:cubicBezTo>
                      <a:pt x="535123" y="866246"/>
                      <a:pt x="523384" y="863434"/>
                      <a:pt x="512699" y="857810"/>
                    </a:cubicBezTo>
                    <a:cubicBezTo>
                      <a:pt x="482051" y="841502"/>
                      <a:pt x="467571" y="803473"/>
                      <a:pt x="479029" y="768749"/>
                    </a:cubicBezTo>
                    <a:lnTo>
                      <a:pt x="533366" y="603348"/>
                    </a:lnTo>
                    <a:lnTo>
                      <a:pt x="426941" y="499454"/>
                    </a:lnTo>
                    <a:lnTo>
                      <a:pt x="322556" y="620429"/>
                    </a:lnTo>
                    <a:cubicBezTo>
                      <a:pt x="301116" y="644962"/>
                      <a:pt x="269202" y="657404"/>
                      <a:pt x="236797" y="653819"/>
                    </a:cubicBezTo>
                    <a:lnTo>
                      <a:pt x="66547" y="634418"/>
                    </a:lnTo>
                    <a:cubicBezTo>
                      <a:pt x="30838" y="630341"/>
                      <a:pt x="3001" y="602505"/>
                      <a:pt x="190" y="568342"/>
                    </a:cubicBezTo>
                    <a:cubicBezTo>
                      <a:pt x="-1357" y="546410"/>
                      <a:pt x="6586" y="525182"/>
                      <a:pt x="22122" y="510139"/>
                    </a:cubicBezTo>
                    <a:cubicBezTo>
                      <a:pt x="37656" y="495096"/>
                      <a:pt x="59166" y="487926"/>
                      <a:pt x="80817" y="490246"/>
                    </a:cubicBezTo>
                    <a:lnTo>
                      <a:pt x="233423" y="507890"/>
                    </a:lnTo>
                    <a:lnTo>
                      <a:pt x="298023" y="428739"/>
                    </a:lnTo>
                    <a:cubicBezTo>
                      <a:pt x="305404" y="419812"/>
                      <a:pt x="308989" y="408565"/>
                      <a:pt x="308497" y="397107"/>
                    </a:cubicBezTo>
                    <a:lnTo>
                      <a:pt x="296266" y="173504"/>
                    </a:lnTo>
                    <a:lnTo>
                      <a:pt x="249028" y="202113"/>
                    </a:lnTo>
                    <a:cubicBezTo>
                      <a:pt x="244460" y="204925"/>
                      <a:pt x="240875" y="209002"/>
                      <a:pt x="238836" y="214134"/>
                    </a:cubicBezTo>
                    <a:lnTo>
                      <a:pt x="192654" y="323862"/>
                    </a:lnTo>
                    <a:cubicBezTo>
                      <a:pt x="183726" y="347058"/>
                      <a:pt x="161513" y="363648"/>
                      <a:pt x="135997" y="364983"/>
                    </a:cubicBezTo>
                    <a:cubicBezTo>
                      <a:pt x="123766" y="365756"/>
                      <a:pt x="112026" y="362945"/>
                      <a:pt x="101553" y="357040"/>
                    </a:cubicBezTo>
                    <a:cubicBezTo>
                      <a:pt x="73717" y="341997"/>
                      <a:pt x="61486" y="306991"/>
                      <a:pt x="73014" y="275921"/>
                    </a:cubicBezTo>
                    <a:lnTo>
                      <a:pt x="127842" y="147003"/>
                    </a:lnTo>
                    <a:cubicBezTo>
                      <a:pt x="135505" y="129149"/>
                      <a:pt x="148017" y="114106"/>
                      <a:pt x="164114" y="103351"/>
                    </a:cubicBezTo>
                    <a:cubicBezTo>
                      <a:pt x="199331" y="80154"/>
                      <a:pt x="262384" y="39033"/>
                      <a:pt x="290431" y="24201"/>
                    </a:cubicBezTo>
                    <a:cubicBezTo>
                      <a:pt x="355031" y="-9751"/>
                      <a:pt x="438680" y="-7923"/>
                      <a:pt x="514526" y="29332"/>
                    </a:cubicBezTo>
                    <a:lnTo>
                      <a:pt x="611250" y="76780"/>
                    </a:lnTo>
                    <a:cubicBezTo>
                      <a:pt x="621162" y="81630"/>
                      <a:pt x="632901" y="81349"/>
                      <a:pt x="642601" y="76007"/>
                    </a:cubicBezTo>
                    <a:lnTo>
                      <a:pt x="760273" y="12181"/>
                    </a:lnTo>
                    <a:cubicBezTo>
                      <a:pt x="790358" y="-4127"/>
                      <a:pt x="828176" y="4027"/>
                      <a:pt x="846522" y="30808"/>
                    </a:cubicBezTo>
                    <a:cubicBezTo>
                      <a:pt x="856715" y="45851"/>
                      <a:pt x="860300" y="64760"/>
                      <a:pt x="855942" y="82333"/>
                    </a:cubicBezTo>
                    <a:close/>
                  </a:path>
                </a:pathLst>
              </a:custGeom>
              <a:solidFill>
                <a:srgbClr val="5AC1FF"/>
              </a:solidFill>
              <a:ln w="12700" cap="flat">
                <a:solidFill>
                  <a:schemeClr val="tx1"/>
                </a:solid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nvGrpSpPr>
              <p:cNvPr id="296" name="Graphic 6">
                <a:extLst>
                  <a:ext uri="{FF2B5EF4-FFF2-40B4-BE49-F238E27FC236}">
                    <a16:creationId xmlns:a16="http://schemas.microsoft.com/office/drawing/2014/main" id="{BC4B5AF3-3C40-9229-B021-39CE5F912FD0}"/>
                  </a:ext>
                </a:extLst>
              </p:cNvPr>
              <p:cNvGrpSpPr>
                <a:grpSpLocks noGrp="1" noUngrp="1" noRot="1" noMove="1" noResize="1"/>
              </p:cNvGrpSpPr>
              <p:nvPr/>
            </p:nvGrpSpPr>
            <p:grpSpPr>
              <a:xfrm>
                <a:off x="10197850" y="1376406"/>
                <a:ext cx="857835" cy="1103843"/>
                <a:chOff x="10197850" y="1376406"/>
                <a:chExt cx="857835" cy="1103843"/>
              </a:xfrm>
              <a:solidFill>
                <a:srgbClr val="121212"/>
              </a:solidFill>
            </p:grpSpPr>
            <p:sp>
              <p:nvSpPr>
                <p:cNvPr id="300" name="Freeform: Shape 299">
                  <a:extLst>
                    <a:ext uri="{FF2B5EF4-FFF2-40B4-BE49-F238E27FC236}">
                      <a16:creationId xmlns:a16="http://schemas.microsoft.com/office/drawing/2014/main" id="{FB74B108-0CCF-949C-2E6C-739FAD33B63F}"/>
                    </a:ext>
                  </a:extLst>
                </p:cNvPr>
                <p:cNvSpPr>
                  <a:spLocks noGrp="1" noRot="1" noMove="1" noResize="1" noEditPoints="1" noAdjustHandles="1" noChangeArrowheads="1" noChangeShapeType="1"/>
                </p:cNvSpPr>
                <p:nvPr/>
              </p:nvSpPr>
              <p:spPr>
                <a:xfrm>
                  <a:off x="10197850" y="1614004"/>
                  <a:ext cx="857835" cy="866245"/>
                </a:xfrm>
                <a:custGeom>
                  <a:avLst/>
                  <a:gdLst>
                    <a:gd name="connsiteX0" fmla="*/ 846523 w 857835"/>
                    <a:gd name="connsiteY0" fmla="*/ 30808 h 866245"/>
                    <a:gd name="connsiteX1" fmla="*/ 760273 w 857835"/>
                    <a:gd name="connsiteY1" fmla="*/ 12181 h 866245"/>
                    <a:gd name="connsiteX2" fmla="*/ 642602 w 857835"/>
                    <a:gd name="connsiteY2" fmla="*/ 76007 h 866245"/>
                    <a:gd name="connsiteX3" fmla="*/ 611252 w 857835"/>
                    <a:gd name="connsiteY3" fmla="*/ 76780 h 866245"/>
                    <a:gd name="connsiteX4" fmla="*/ 514528 w 857835"/>
                    <a:gd name="connsiteY4" fmla="*/ 29332 h 866245"/>
                    <a:gd name="connsiteX5" fmla="*/ 290432 w 857835"/>
                    <a:gd name="connsiteY5" fmla="*/ 24201 h 866245"/>
                    <a:gd name="connsiteX6" fmla="*/ 164115 w 857835"/>
                    <a:gd name="connsiteY6" fmla="*/ 103351 h 866245"/>
                    <a:gd name="connsiteX7" fmla="*/ 127844 w 857835"/>
                    <a:gd name="connsiteY7" fmla="*/ 147003 h 866245"/>
                    <a:gd name="connsiteX8" fmla="*/ 73015 w 857835"/>
                    <a:gd name="connsiteY8" fmla="*/ 275921 h 866245"/>
                    <a:gd name="connsiteX9" fmla="*/ 101554 w 857835"/>
                    <a:gd name="connsiteY9" fmla="*/ 357040 h 866245"/>
                    <a:gd name="connsiteX10" fmla="*/ 135998 w 857835"/>
                    <a:gd name="connsiteY10" fmla="*/ 364983 h 866245"/>
                    <a:gd name="connsiteX11" fmla="*/ 192654 w 857835"/>
                    <a:gd name="connsiteY11" fmla="*/ 323862 h 866245"/>
                    <a:gd name="connsiteX12" fmla="*/ 238837 w 857835"/>
                    <a:gd name="connsiteY12" fmla="*/ 214134 h 866245"/>
                    <a:gd name="connsiteX13" fmla="*/ 249029 w 857835"/>
                    <a:gd name="connsiteY13" fmla="*/ 202113 h 866245"/>
                    <a:gd name="connsiteX14" fmla="*/ 296267 w 857835"/>
                    <a:gd name="connsiteY14" fmla="*/ 173504 h 866245"/>
                    <a:gd name="connsiteX15" fmla="*/ 308498 w 857835"/>
                    <a:gd name="connsiteY15" fmla="*/ 397107 h 866245"/>
                    <a:gd name="connsiteX16" fmla="*/ 298025 w 857835"/>
                    <a:gd name="connsiteY16" fmla="*/ 428739 h 866245"/>
                    <a:gd name="connsiteX17" fmla="*/ 233425 w 857835"/>
                    <a:gd name="connsiteY17" fmla="*/ 507890 h 866245"/>
                    <a:gd name="connsiteX18" fmla="*/ 80818 w 857835"/>
                    <a:gd name="connsiteY18" fmla="*/ 490246 h 866245"/>
                    <a:gd name="connsiteX19" fmla="*/ 22123 w 857835"/>
                    <a:gd name="connsiteY19" fmla="*/ 510139 h 866245"/>
                    <a:gd name="connsiteX20" fmla="*/ 192 w 857835"/>
                    <a:gd name="connsiteY20" fmla="*/ 568342 h 866245"/>
                    <a:gd name="connsiteX21" fmla="*/ 66548 w 857835"/>
                    <a:gd name="connsiteY21" fmla="*/ 634418 h 866245"/>
                    <a:gd name="connsiteX22" fmla="*/ 236798 w 857835"/>
                    <a:gd name="connsiteY22" fmla="*/ 653819 h 866245"/>
                    <a:gd name="connsiteX23" fmla="*/ 322557 w 857835"/>
                    <a:gd name="connsiteY23" fmla="*/ 620429 h 866245"/>
                    <a:gd name="connsiteX24" fmla="*/ 426942 w 857835"/>
                    <a:gd name="connsiteY24" fmla="*/ 499454 h 866245"/>
                    <a:gd name="connsiteX25" fmla="*/ 533367 w 857835"/>
                    <a:gd name="connsiteY25" fmla="*/ 603348 h 866245"/>
                    <a:gd name="connsiteX26" fmla="*/ 479030 w 857835"/>
                    <a:gd name="connsiteY26" fmla="*/ 768749 h 866245"/>
                    <a:gd name="connsiteX27" fmla="*/ 512700 w 857835"/>
                    <a:gd name="connsiteY27" fmla="*/ 857810 h 866245"/>
                    <a:gd name="connsiteX28" fmla="*/ 546863 w 857835"/>
                    <a:gd name="connsiteY28" fmla="*/ 866246 h 866245"/>
                    <a:gd name="connsiteX29" fmla="*/ 550729 w 857835"/>
                    <a:gd name="connsiteY29" fmla="*/ 866246 h 866245"/>
                    <a:gd name="connsiteX30" fmla="*/ 615821 w 857835"/>
                    <a:gd name="connsiteY30" fmla="*/ 816478 h 866245"/>
                    <a:gd name="connsiteX31" fmla="*/ 679155 w 857835"/>
                    <a:gd name="connsiteY31" fmla="*/ 623030 h 866245"/>
                    <a:gd name="connsiteX32" fmla="*/ 655185 w 857835"/>
                    <a:gd name="connsiteY32" fmla="*/ 522722 h 866245"/>
                    <a:gd name="connsiteX33" fmla="*/ 547214 w 857835"/>
                    <a:gd name="connsiteY33" fmla="*/ 414751 h 866245"/>
                    <a:gd name="connsiteX34" fmla="*/ 533718 w 857835"/>
                    <a:gd name="connsiteY34" fmla="*/ 384876 h 866245"/>
                    <a:gd name="connsiteX35" fmla="*/ 522471 w 857835"/>
                    <a:gd name="connsiteY35" fmla="*/ 176105 h 866245"/>
                    <a:gd name="connsiteX36" fmla="*/ 588054 w 857835"/>
                    <a:gd name="connsiteY36" fmla="*/ 206753 h 866245"/>
                    <a:gd name="connsiteX37" fmla="*/ 676835 w 857835"/>
                    <a:gd name="connsiteY37" fmla="*/ 204222 h 866245"/>
                    <a:gd name="connsiteX38" fmla="*/ 824382 w 857835"/>
                    <a:gd name="connsiteY38" fmla="*/ 124088 h 866245"/>
                    <a:gd name="connsiteX39" fmla="*/ 856014 w 857835"/>
                    <a:gd name="connsiteY39" fmla="*/ 82474 h 866245"/>
                    <a:gd name="connsiteX40" fmla="*/ 846594 w 857835"/>
                    <a:gd name="connsiteY40" fmla="*/ 30949 h 866245"/>
                    <a:gd name="connsiteX41" fmla="*/ 825084 w 857835"/>
                    <a:gd name="connsiteY41" fmla="*/ 74953 h 866245"/>
                    <a:gd name="connsiteX42" fmla="*/ 808987 w 857835"/>
                    <a:gd name="connsiteY42" fmla="*/ 95900 h 866245"/>
                    <a:gd name="connsiteX43" fmla="*/ 661441 w 857835"/>
                    <a:gd name="connsiteY43" fmla="*/ 176035 h 866245"/>
                    <a:gd name="connsiteX44" fmla="*/ 601481 w 857835"/>
                    <a:gd name="connsiteY44" fmla="*/ 177792 h 866245"/>
                    <a:gd name="connsiteX45" fmla="*/ 511646 w 857835"/>
                    <a:gd name="connsiteY45" fmla="*/ 135686 h 866245"/>
                    <a:gd name="connsiteX46" fmla="*/ 496041 w 857835"/>
                    <a:gd name="connsiteY46" fmla="*/ 136951 h 866245"/>
                    <a:gd name="connsiteX47" fmla="*/ 488941 w 857835"/>
                    <a:gd name="connsiteY47" fmla="*/ 151010 h 866245"/>
                    <a:gd name="connsiteX48" fmla="*/ 501735 w 857835"/>
                    <a:gd name="connsiteY48" fmla="*/ 386282 h 866245"/>
                    <a:gd name="connsiteX49" fmla="*/ 524439 w 857835"/>
                    <a:gd name="connsiteY49" fmla="*/ 437104 h 866245"/>
                    <a:gd name="connsiteX50" fmla="*/ 632410 w 857835"/>
                    <a:gd name="connsiteY50" fmla="*/ 545286 h 866245"/>
                    <a:gd name="connsiteX51" fmla="*/ 648718 w 857835"/>
                    <a:gd name="connsiteY51" fmla="*/ 612908 h 866245"/>
                    <a:gd name="connsiteX52" fmla="*/ 585384 w 857835"/>
                    <a:gd name="connsiteY52" fmla="*/ 806355 h 866245"/>
                    <a:gd name="connsiteX53" fmla="*/ 549112 w 857835"/>
                    <a:gd name="connsiteY53" fmla="*/ 834192 h 866245"/>
                    <a:gd name="connsiteX54" fmla="*/ 527462 w 857835"/>
                    <a:gd name="connsiteY54" fmla="*/ 829341 h 866245"/>
                    <a:gd name="connsiteX55" fmla="*/ 509115 w 857835"/>
                    <a:gd name="connsiteY55" fmla="*/ 778519 h 866245"/>
                    <a:gd name="connsiteX56" fmla="*/ 566756 w 857835"/>
                    <a:gd name="connsiteY56" fmla="*/ 603700 h 866245"/>
                    <a:gd name="connsiteX57" fmla="*/ 562679 w 857835"/>
                    <a:gd name="connsiteY57" fmla="*/ 587392 h 866245"/>
                    <a:gd name="connsiteX58" fmla="*/ 436854 w 857835"/>
                    <a:gd name="connsiteY58" fmla="*/ 464659 h 866245"/>
                    <a:gd name="connsiteX59" fmla="*/ 425888 w 857835"/>
                    <a:gd name="connsiteY59" fmla="*/ 460090 h 866245"/>
                    <a:gd name="connsiteX60" fmla="*/ 425115 w 857835"/>
                    <a:gd name="connsiteY60" fmla="*/ 460090 h 866245"/>
                    <a:gd name="connsiteX61" fmla="*/ 413657 w 857835"/>
                    <a:gd name="connsiteY61" fmla="*/ 465714 h 866245"/>
                    <a:gd name="connsiteX62" fmla="*/ 298305 w 857835"/>
                    <a:gd name="connsiteY62" fmla="*/ 599412 h 866245"/>
                    <a:gd name="connsiteX63" fmla="*/ 240384 w 857835"/>
                    <a:gd name="connsiteY63" fmla="*/ 622117 h 866245"/>
                    <a:gd name="connsiteX64" fmla="*/ 70133 w 857835"/>
                    <a:gd name="connsiteY64" fmla="*/ 602716 h 866245"/>
                    <a:gd name="connsiteX65" fmla="*/ 32104 w 857835"/>
                    <a:gd name="connsiteY65" fmla="*/ 565952 h 866245"/>
                    <a:gd name="connsiteX66" fmla="*/ 44335 w 857835"/>
                    <a:gd name="connsiteY66" fmla="*/ 533055 h 866245"/>
                    <a:gd name="connsiteX67" fmla="*/ 76951 w 857835"/>
                    <a:gd name="connsiteY67" fmla="*/ 522089 h 866245"/>
                    <a:gd name="connsiteX68" fmla="*/ 238485 w 857835"/>
                    <a:gd name="connsiteY68" fmla="*/ 540436 h 866245"/>
                    <a:gd name="connsiteX69" fmla="*/ 252826 w 857835"/>
                    <a:gd name="connsiteY69" fmla="*/ 534531 h 866245"/>
                    <a:gd name="connsiteX70" fmla="*/ 322767 w 857835"/>
                    <a:gd name="connsiteY70" fmla="*/ 448773 h 866245"/>
                    <a:gd name="connsiteX71" fmla="*/ 340411 w 857835"/>
                    <a:gd name="connsiteY71" fmla="*/ 395420 h 866245"/>
                    <a:gd name="connsiteX72" fmla="*/ 326634 w 857835"/>
                    <a:gd name="connsiteY72" fmla="*/ 145316 h 866245"/>
                    <a:gd name="connsiteX73" fmla="*/ 318199 w 857835"/>
                    <a:gd name="connsiteY73" fmla="*/ 132031 h 866245"/>
                    <a:gd name="connsiteX74" fmla="*/ 302663 w 857835"/>
                    <a:gd name="connsiteY74" fmla="*/ 132312 h 866245"/>
                    <a:gd name="connsiteX75" fmla="*/ 232511 w 857835"/>
                    <a:gd name="connsiteY75" fmla="*/ 174699 h 866245"/>
                    <a:gd name="connsiteX76" fmla="*/ 209525 w 857835"/>
                    <a:gd name="connsiteY76" fmla="*/ 201481 h 866245"/>
                    <a:gd name="connsiteX77" fmla="*/ 162850 w 857835"/>
                    <a:gd name="connsiteY77" fmla="*/ 311982 h 866245"/>
                    <a:gd name="connsiteX78" fmla="*/ 134241 w 857835"/>
                    <a:gd name="connsiteY78" fmla="*/ 332929 h 866245"/>
                    <a:gd name="connsiteX79" fmla="*/ 116878 w 857835"/>
                    <a:gd name="connsiteY79" fmla="*/ 329134 h 866245"/>
                    <a:gd name="connsiteX80" fmla="*/ 102538 w 857835"/>
                    <a:gd name="connsiteY80" fmla="*/ 287520 h 866245"/>
                    <a:gd name="connsiteX81" fmla="*/ 157156 w 857835"/>
                    <a:gd name="connsiteY81" fmla="*/ 159164 h 866245"/>
                    <a:gd name="connsiteX82" fmla="*/ 181689 w 857835"/>
                    <a:gd name="connsiteY82" fmla="*/ 129852 h 866245"/>
                    <a:gd name="connsiteX83" fmla="*/ 305194 w 857835"/>
                    <a:gd name="connsiteY83" fmla="*/ 52248 h 866245"/>
                    <a:gd name="connsiteX84" fmla="*/ 500469 w 857835"/>
                    <a:gd name="connsiteY84" fmla="*/ 57871 h 866245"/>
                    <a:gd name="connsiteX85" fmla="*/ 597193 w 857835"/>
                    <a:gd name="connsiteY85" fmla="*/ 105319 h 866245"/>
                    <a:gd name="connsiteX86" fmla="*/ 657927 w 857835"/>
                    <a:gd name="connsiteY86" fmla="*/ 104054 h 866245"/>
                    <a:gd name="connsiteX87" fmla="*/ 775598 w 857835"/>
                    <a:gd name="connsiteY87" fmla="*/ 40017 h 866245"/>
                    <a:gd name="connsiteX88" fmla="*/ 793452 w 857835"/>
                    <a:gd name="connsiteY88" fmla="*/ 35659 h 866245"/>
                    <a:gd name="connsiteX89" fmla="*/ 820234 w 857835"/>
                    <a:gd name="connsiteY89" fmla="*/ 48944 h 866245"/>
                    <a:gd name="connsiteX90" fmla="*/ 825084 w 857835"/>
                    <a:gd name="connsiteY90" fmla="*/ 74953 h 86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857835" h="866245">
                      <a:moveTo>
                        <a:pt x="846523" y="30808"/>
                      </a:moveTo>
                      <a:cubicBezTo>
                        <a:pt x="828177" y="4027"/>
                        <a:pt x="790359" y="-4127"/>
                        <a:pt x="760273" y="12181"/>
                      </a:cubicBezTo>
                      <a:lnTo>
                        <a:pt x="642602" y="76007"/>
                      </a:lnTo>
                      <a:cubicBezTo>
                        <a:pt x="632902" y="81349"/>
                        <a:pt x="621163" y="81630"/>
                        <a:pt x="611252" y="76780"/>
                      </a:cubicBezTo>
                      <a:lnTo>
                        <a:pt x="514528" y="29332"/>
                      </a:lnTo>
                      <a:cubicBezTo>
                        <a:pt x="438681" y="-7923"/>
                        <a:pt x="355032" y="-9751"/>
                        <a:pt x="290432" y="24201"/>
                      </a:cubicBezTo>
                      <a:cubicBezTo>
                        <a:pt x="262385" y="39033"/>
                        <a:pt x="199332" y="80084"/>
                        <a:pt x="164115" y="103351"/>
                      </a:cubicBezTo>
                      <a:cubicBezTo>
                        <a:pt x="148018" y="114036"/>
                        <a:pt x="135506" y="129149"/>
                        <a:pt x="127844" y="147003"/>
                      </a:cubicBezTo>
                      <a:lnTo>
                        <a:pt x="73015" y="275921"/>
                      </a:lnTo>
                      <a:cubicBezTo>
                        <a:pt x="61558" y="307061"/>
                        <a:pt x="73789" y="341997"/>
                        <a:pt x="101554" y="357040"/>
                      </a:cubicBezTo>
                      <a:cubicBezTo>
                        <a:pt x="112028" y="362945"/>
                        <a:pt x="123767" y="365686"/>
                        <a:pt x="135998" y="364983"/>
                      </a:cubicBezTo>
                      <a:cubicBezTo>
                        <a:pt x="161515" y="363718"/>
                        <a:pt x="183727" y="347129"/>
                        <a:pt x="192654" y="323862"/>
                      </a:cubicBezTo>
                      <a:lnTo>
                        <a:pt x="238837" y="214134"/>
                      </a:lnTo>
                      <a:cubicBezTo>
                        <a:pt x="240876" y="209002"/>
                        <a:pt x="244461" y="204925"/>
                        <a:pt x="249029" y="202113"/>
                      </a:cubicBezTo>
                      <a:lnTo>
                        <a:pt x="296267" y="173504"/>
                      </a:lnTo>
                      <a:lnTo>
                        <a:pt x="308498" y="397107"/>
                      </a:lnTo>
                      <a:cubicBezTo>
                        <a:pt x="308990" y="408565"/>
                        <a:pt x="305405" y="419812"/>
                        <a:pt x="298025" y="428739"/>
                      </a:cubicBezTo>
                      <a:lnTo>
                        <a:pt x="233425" y="507890"/>
                      </a:lnTo>
                      <a:lnTo>
                        <a:pt x="80818" y="490246"/>
                      </a:lnTo>
                      <a:cubicBezTo>
                        <a:pt x="59167" y="487926"/>
                        <a:pt x="37658" y="495096"/>
                        <a:pt x="22123" y="510139"/>
                      </a:cubicBezTo>
                      <a:cubicBezTo>
                        <a:pt x="6517" y="525182"/>
                        <a:pt x="-1356" y="546411"/>
                        <a:pt x="192" y="568342"/>
                      </a:cubicBezTo>
                      <a:cubicBezTo>
                        <a:pt x="3003" y="602505"/>
                        <a:pt x="30839" y="630341"/>
                        <a:pt x="66548" y="634418"/>
                      </a:cubicBezTo>
                      <a:lnTo>
                        <a:pt x="236798" y="653819"/>
                      </a:lnTo>
                      <a:cubicBezTo>
                        <a:pt x="269204" y="657404"/>
                        <a:pt x="301117" y="644892"/>
                        <a:pt x="322557" y="620429"/>
                      </a:cubicBezTo>
                      <a:lnTo>
                        <a:pt x="426942" y="499454"/>
                      </a:lnTo>
                      <a:lnTo>
                        <a:pt x="533367" y="603348"/>
                      </a:lnTo>
                      <a:lnTo>
                        <a:pt x="479030" y="768749"/>
                      </a:lnTo>
                      <a:cubicBezTo>
                        <a:pt x="467572" y="803474"/>
                        <a:pt x="482123" y="841502"/>
                        <a:pt x="512700" y="857810"/>
                      </a:cubicBezTo>
                      <a:cubicBezTo>
                        <a:pt x="523385" y="863434"/>
                        <a:pt x="535124" y="866246"/>
                        <a:pt x="546863" y="866246"/>
                      </a:cubicBezTo>
                      <a:lnTo>
                        <a:pt x="550729" y="866246"/>
                      </a:lnTo>
                      <a:cubicBezTo>
                        <a:pt x="580815" y="864699"/>
                        <a:pt x="606331" y="845087"/>
                        <a:pt x="615821" y="816478"/>
                      </a:cubicBezTo>
                      <a:lnTo>
                        <a:pt x="679155" y="623030"/>
                      </a:lnTo>
                      <a:cubicBezTo>
                        <a:pt x="690613" y="587532"/>
                        <a:pt x="681475" y="549293"/>
                        <a:pt x="655185" y="522722"/>
                      </a:cubicBezTo>
                      <a:lnTo>
                        <a:pt x="547214" y="414751"/>
                      </a:lnTo>
                      <a:cubicBezTo>
                        <a:pt x="539060" y="406808"/>
                        <a:pt x="534421" y="396123"/>
                        <a:pt x="533718" y="384876"/>
                      </a:cubicBezTo>
                      <a:lnTo>
                        <a:pt x="522471" y="176105"/>
                      </a:lnTo>
                      <a:lnTo>
                        <a:pt x="588054" y="206753"/>
                      </a:lnTo>
                      <a:cubicBezTo>
                        <a:pt x="616383" y="220038"/>
                        <a:pt x="649561" y="218984"/>
                        <a:pt x="676835" y="204222"/>
                      </a:cubicBezTo>
                      <a:lnTo>
                        <a:pt x="824382" y="124088"/>
                      </a:lnTo>
                      <a:cubicBezTo>
                        <a:pt x="840198" y="115160"/>
                        <a:pt x="851936" y="100118"/>
                        <a:pt x="856014" y="82474"/>
                      </a:cubicBezTo>
                      <a:cubicBezTo>
                        <a:pt x="860372" y="64830"/>
                        <a:pt x="856787" y="45992"/>
                        <a:pt x="846594" y="30949"/>
                      </a:cubicBezTo>
                      <a:close/>
                      <a:moveTo>
                        <a:pt x="825084" y="74953"/>
                      </a:moveTo>
                      <a:cubicBezTo>
                        <a:pt x="822764" y="83880"/>
                        <a:pt x="816930" y="91542"/>
                        <a:pt x="808987" y="95900"/>
                      </a:cubicBezTo>
                      <a:lnTo>
                        <a:pt x="661441" y="176035"/>
                      </a:lnTo>
                      <a:cubicBezTo>
                        <a:pt x="643095" y="186016"/>
                        <a:pt x="620600" y="186719"/>
                        <a:pt x="601481" y="177792"/>
                      </a:cubicBezTo>
                      <a:lnTo>
                        <a:pt x="511646" y="135686"/>
                      </a:lnTo>
                      <a:cubicBezTo>
                        <a:pt x="506514" y="133366"/>
                        <a:pt x="500680" y="133929"/>
                        <a:pt x="496041" y="136951"/>
                      </a:cubicBezTo>
                      <a:cubicBezTo>
                        <a:pt x="491471" y="140255"/>
                        <a:pt x="488660" y="145668"/>
                        <a:pt x="488941" y="151010"/>
                      </a:cubicBezTo>
                      <a:lnTo>
                        <a:pt x="501735" y="386282"/>
                      </a:lnTo>
                      <a:cubicBezTo>
                        <a:pt x="502789" y="405402"/>
                        <a:pt x="510872" y="423538"/>
                        <a:pt x="524439" y="437104"/>
                      </a:cubicBezTo>
                      <a:lnTo>
                        <a:pt x="632410" y="545286"/>
                      </a:lnTo>
                      <a:cubicBezTo>
                        <a:pt x="650265" y="563140"/>
                        <a:pt x="656661" y="588938"/>
                        <a:pt x="648718" y="612908"/>
                      </a:cubicBezTo>
                      <a:lnTo>
                        <a:pt x="585384" y="806355"/>
                      </a:lnTo>
                      <a:cubicBezTo>
                        <a:pt x="580042" y="822453"/>
                        <a:pt x="565772" y="833418"/>
                        <a:pt x="549112" y="834192"/>
                      </a:cubicBezTo>
                      <a:cubicBezTo>
                        <a:pt x="541240" y="834473"/>
                        <a:pt x="534281" y="832926"/>
                        <a:pt x="527462" y="829341"/>
                      </a:cubicBezTo>
                      <a:cubicBezTo>
                        <a:pt x="510592" y="820414"/>
                        <a:pt x="502719" y="798694"/>
                        <a:pt x="509115" y="778519"/>
                      </a:cubicBezTo>
                      <a:lnTo>
                        <a:pt x="566756" y="603700"/>
                      </a:lnTo>
                      <a:cubicBezTo>
                        <a:pt x="568584" y="597865"/>
                        <a:pt x="567037" y="591679"/>
                        <a:pt x="562679" y="587392"/>
                      </a:cubicBezTo>
                      <a:lnTo>
                        <a:pt x="436854" y="464659"/>
                      </a:lnTo>
                      <a:cubicBezTo>
                        <a:pt x="434042" y="461848"/>
                        <a:pt x="429965" y="460090"/>
                        <a:pt x="425888" y="460090"/>
                      </a:cubicBezTo>
                      <a:lnTo>
                        <a:pt x="425115" y="460090"/>
                      </a:lnTo>
                      <a:cubicBezTo>
                        <a:pt x="420757" y="460371"/>
                        <a:pt x="416680" y="462410"/>
                        <a:pt x="413657" y="465714"/>
                      </a:cubicBezTo>
                      <a:lnTo>
                        <a:pt x="298305" y="599412"/>
                      </a:lnTo>
                      <a:cubicBezTo>
                        <a:pt x="284035" y="616001"/>
                        <a:pt x="262315" y="624717"/>
                        <a:pt x="240384" y="622117"/>
                      </a:cubicBezTo>
                      <a:lnTo>
                        <a:pt x="70133" y="602716"/>
                      </a:lnTo>
                      <a:cubicBezTo>
                        <a:pt x="49959" y="600396"/>
                        <a:pt x="33650" y="584580"/>
                        <a:pt x="32104" y="565952"/>
                      </a:cubicBezTo>
                      <a:cubicBezTo>
                        <a:pt x="31050" y="553159"/>
                        <a:pt x="35408" y="541701"/>
                        <a:pt x="44335" y="533055"/>
                      </a:cubicBezTo>
                      <a:cubicBezTo>
                        <a:pt x="52981" y="524620"/>
                        <a:pt x="65213" y="520543"/>
                        <a:pt x="76951" y="522089"/>
                      </a:cubicBezTo>
                      <a:lnTo>
                        <a:pt x="238485" y="540436"/>
                      </a:lnTo>
                      <a:cubicBezTo>
                        <a:pt x="244109" y="540928"/>
                        <a:pt x="249170" y="538889"/>
                        <a:pt x="252826" y="534531"/>
                      </a:cubicBezTo>
                      <a:lnTo>
                        <a:pt x="322767" y="448773"/>
                      </a:lnTo>
                      <a:cubicBezTo>
                        <a:pt x="334998" y="433730"/>
                        <a:pt x="341395" y="414610"/>
                        <a:pt x="340411" y="395420"/>
                      </a:cubicBezTo>
                      <a:lnTo>
                        <a:pt x="326634" y="145316"/>
                      </a:lnTo>
                      <a:cubicBezTo>
                        <a:pt x="326352" y="139693"/>
                        <a:pt x="323330" y="134632"/>
                        <a:pt x="318199" y="132031"/>
                      </a:cubicBezTo>
                      <a:cubicBezTo>
                        <a:pt x="313348" y="129219"/>
                        <a:pt x="307514" y="129500"/>
                        <a:pt x="302663" y="132312"/>
                      </a:cubicBezTo>
                      <a:lnTo>
                        <a:pt x="232511" y="174699"/>
                      </a:lnTo>
                      <a:cubicBezTo>
                        <a:pt x="222037" y="181096"/>
                        <a:pt x="214094" y="190304"/>
                        <a:pt x="209525" y="201481"/>
                      </a:cubicBezTo>
                      <a:lnTo>
                        <a:pt x="162850" y="311982"/>
                      </a:lnTo>
                      <a:cubicBezTo>
                        <a:pt x="158492" y="324002"/>
                        <a:pt x="147034" y="332367"/>
                        <a:pt x="134241" y="332929"/>
                      </a:cubicBezTo>
                      <a:cubicBezTo>
                        <a:pt x="127844" y="333421"/>
                        <a:pt x="122221" y="331875"/>
                        <a:pt x="116878" y="329134"/>
                      </a:cubicBezTo>
                      <a:cubicBezTo>
                        <a:pt x="102820" y="321472"/>
                        <a:pt x="96985" y="303336"/>
                        <a:pt x="102538" y="287520"/>
                      </a:cubicBezTo>
                      <a:lnTo>
                        <a:pt x="157156" y="159164"/>
                      </a:lnTo>
                      <a:cubicBezTo>
                        <a:pt x="162288" y="147144"/>
                        <a:pt x="170653" y="136951"/>
                        <a:pt x="181689" y="129852"/>
                      </a:cubicBezTo>
                      <a:cubicBezTo>
                        <a:pt x="209525" y="111505"/>
                        <a:pt x="277639" y="67080"/>
                        <a:pt x="305194" y="52248"/>
                      </a:cubicBezTo>
                      <a:cubicBezTo>
                        <a:pt x="360796" y="23146"/>
                        <a:pt x="433831" y="25185"/>
                        <a:pt x="500469" y="57871"/>
                      </a:cubicBezTo>
                      <a:lnTo>
                        <a:pt x="597193" y="105319"/>
                      </a:lnTo>
                      <a:cubicBezTo>
                        <a:pt x="616313" y="114739"/>
                        <a:pt x="639088" y="114247"/>
                        <a:pt x="657927" y="104054"/>
                      </a:cubicBezTo>
                      <a:lnTo>
                        <a:pt x="775598" y="40017"/>
                      </a:lnTo>
                      <a:cubicBezTo>
                        <a:pt x="781221" y="36924"/>
                        <a:pt x="787337" y="35659"/>
                        <a:pt x="793452" y="35659"/>
                      </a:cubicBezTo>
                      <a:cubicBezTo>
                        <a:pt x="804137" y="35659"/>
                        <a:pt x="814400" y="40228"/>
                        <a:pt x="820234" y="48944"/>
                      </a:cubicBezTo>
                      <a:cubicBezTo>
                        <a:pt x="825576" y="56606"/>
                        <a:pt x="827122" y="65814"/>
                        <a:pt x="825084" y="74953"/>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301" name="Freeform: Shape 300">
                  <a:extLst>
                    <a:ext uri="{FF2B5EF4-FFF2-40B4-BE49-F238E27FC236}">
                      <a16:creationId xmlns:a16="http://schemas.microsoft.com/office/drawing/2014/main" id="{BA680575-14B9-EF5B-7DBA-531AA36AAEE9}"/>
                    </a:ext>
                  </a:extLst>
                </p:cNvPr>
                <p:cNvSpPr>
                  <a:spLocks noGrp="1" noRot="1" noMove="1" noResize="1" noEditPoints="1" noAdjustHandles="1" noChangeArrowheads="1" noChangeShapeType="1"/>
                </p:cNvSpPr>
                <p:nvPr/>
              </p:nvSpPr>
              <p:spPr>
                <a:xfrm>
                  <a:off x="10496561" y="1376406"/>
                  <a:ext cx="202769" cy="202823"/>
                </a:xfrm>
                <a:custGeom>
                  <a:avLst/>
                  <a:gdLst>
                    <a:gd name="connsiteX0" fmla="*/ 169072 w 202769"/>
                    <a:gd name="connsiteY0" fmla="*/ 25965 h 202823"/>
                    <a:gd name="connsiteX1" fmla="*/ 95827 w 202769"/>
                    <a:gd name="connsiteY1" fmla="*/ 167 h 202823"/>
                    <a:gd name="connsiteX2" fmla="*/ 157 w 202769"/>
                    <a:gd name="connsiteY2" fmla="*/ 106873 h 202823"/>
                    <a:gd name="connsiteX3" fmla="*/ 101239 w 202769"/>
                    <a:gd name="connsiteY3" fmla="*/ 202823 h 202823"/>
                    <a:gd name="connsiteX4" fmla="*/ 106862 w 202769"/>
                    <a:gd name="connsiteY4" fmla="*/ 202542 h 202823"/>
                    <a:gd name="connsiteX5" fmla="*/ 176805 w 202769"/>
                    <a:gd name="connsiteY5" fmla="*/ 169083 h 202823"/>
                    <a:gd name="connsiteX6" fmla="*/ 202602 w 202769"/>
                    <a:gd name="connsiteY6" fmla="*/ 95837 h 202823"/>
                    <a:gd name="connsiteX7" fmla="*/ 169213 w 202769"/>
                    <a:gd name="connsiteY7" fmla="*/ 25895 h 202823"/>
                    <a:gd name="connsiteX8" fmla="*/ 152975 w 202769"/>
                    <a:gd name="connsiteY8" fmla="*/ 147994 h 202823"/>
                    <a:gd name="connsiteX9" fmla="*/ 104964 w 202769"/>
                    <a:gd name="connsiteY9" fmla="*/ 170980 h 202823"/>
                    <a:gd name="connsiteX10" fmla="*/ 31719 w 202769"/>
                    <a:gd name="connsiteY10" fmla="*/ 105116 h 202823"/>
                    <a:gd name="connsiteX11" fmla="*/ 97584 w 202769"/>
                    <a:gd name="connsiteY11" fmla="*/ 32151 h 202823"/>
                    <a:gd name="connsiteX12" fmla="*/ 101379 w 202769"/>
                    <a:gd name="connsiteY12" fmla="*/ 31870 h 202823"/>
                    <a:gd name="connsiteX13" fmla="*/ 147562 w 202769"/>
                    <a:gd name="connsiteY13" fmla="*/ 49724 h 202823"/>
                    <a:gd name="connsiteX14" fmla="*/ 170549 w 202769"/>
                    <a:gd name="connsiteY14" fmla="*/ 97735 h 202823"/>
                    <a:gd name="connsiteX15" fmla="*/ 152975 w 202769"/>
                    <a:gd name="connsiteY15" fmla="*/ 147994 h 202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2769" h="202823">
                      <a:moveTo>
                        <a:pt x="169072" y="25965"/>
                      </a:moveTo>
                      <a:cubicBezTo>
                        <a:pt x="148898" y="7829"/>
                        <a:pt x="122889" y="-1379"/>
                        <a:pt x="95827" y="167"/>
                      </a:cubicBezTo>
                      <a:cubicBezTo>
                        <a:pt x="39943" y="3260"/>
                        <a:pt x="-2936" y="51200"/>
                        <a:pt x="157" y="106873"/>
                      </a:cubicBezTo>
                      <a:cubicBezTo>
                        <a:pt x="2968" y="160999"/>
                        <a:pt x="47886" y="202823"/>
                        <a:pt x="101239" y="202823"/>
                      </a:cubicBezTo>
                      <a:cubicBezTo>
                        <a:pt x="103066" y="202823"/>
                        <a:pt x="105105" y="202823"/>
                        <a:pt x="106862" y="202542"/>
                      </a:cubicBezTo>
                      <a:cubicBezTo>
                        <a:pt x="133925" y="201277"/>
                        <a:pt x="158669" y="189257"/>
                        <a:pt x="176805" y="169083"/>
                      </a:cubicBezTo>
                      <a:cubicBezTo>
                        <a:pt x="194940" y="148908"/>
                        <a:pt x="204148" y="122900"/>
                        <a:pt x="202602" y="95837"/>
                      </a:cubicBezTo>
                      <a:cubicBezTo>
                        <a:pt x="201056" y="68774"/>
                        <a:pt x="189316" y="44031"/>
                        <a:pt x="169213" y="25895"/>
                      </a:cubicBezTo>
                      <a:close/>
                      <a:moveTo>
                        <a:pt x="152975" y="147994"/>
                      </a:moveTo>
                      <a:cubicBezTo>
                        <a:pt x="140463" y="161772"/>
                        <a:pt x="123592" y="169926"/>
                        <a:pt x="104964" y="170980"/>
                      </a:cubicBezTo>
                      <a:cubicBezTo>
                        <a:pt x="66162" y="172527"/>
                        <a:pt x="34038" y="143425"/>
                        <a:pt x="31719" y="105116"/>
                      </a:cubicBezTo>
                      <a:cubicBezTo>
                        <a:pt x="29680" y="67087"/>
                        <a:pt x="59274" y="34189"/>
                        <a:pt x="97584" y="32151"/>
                      </a:cubicBezTo>
                      <a:cubicBezTo>
                        <a:pt x="98849" y="32151"/>
                        <a:pt x="100114" y="31870"/>
                        <a:pt x="101379" y="31870"/>
                      </a:cubicBezTo>
                      <a:cubicBezTo>
                        <a:pt x="118461" y="31870"/>
                        <a:pt x="134839" y="38266"/>
                        <a:pt x="147562" y="49724"/>
                      </a:cubicBezTo>
                      <a:cubicBezTo>
                        <a:pt x="161340" y="62237"/>
                        <a:pt x="169494" y="79107"/>
                        <a:pt x="170549" y="97735"/>
                      </a:cubicBezTo>
                      <a:cubicBezTo>
                        <a:pt x="171602" y="116362"/>
                        <a:pt x="165206" y="134006"/>
                        <a:pt x="152975" y="147994"/>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sp>
            <p:nvSpPr>
              <p:cNvPr id="297" name="Freeform: Shape 296">
                <a:extLst>
                  <a:ext uri="{FF2B5EF4-FFF2-40B4-BE49-F238E27FC236}">
                    <a16:creationId xmlns:a16="http://schemas.microsoft.com/office/drawing/2014/main" id="{5DB73F77-8829-56CC-A994-AB2B1D59C6EC}"/>
                  </a:ext>
                </a:extLst>
              </p:cNvPr>
              <p:cNvSpPr>
                <a:spLocks noGrp="1" noRot="1" noMove="1" noResize="1" noEditPoints="1" noAdjustHandles="1" noChangeArrowheads="1" noChangeShapeType="1"/>
              </p:cNvSpPr>
              <p:nvPr/>
            </p:nvSpPr>
            <p:spPr>
              <a:xfrm>
                <a:off x="10197990" y="1886996"/>
                <a:ext cx="1359033" cy="848559"/>
              </a:xfrm>
              <a:custGeom>
                <a:avLst/>
                <a:gdLst>
                  <a:gd name="connsiteX0" fmla="*/ 1343006 w 1359033"/>
                  <a:gd name="connsiteY0" fmla="*/ 848489 h 848559"/>
                  <a:gd name="connsiteX1" fmla="*/ 15937 w 1359033"/>
                  <a:gd name="connsiteY1" fmla="*/ 848489 h 848559"/>
                  <a:gd name="connsiteX2" fmla="*/ 613 w 1359033"/>
                  <a:gd name="connsiteY2" fmla="*/ 836891 h 848559"/>
                  <a:gd name="connsiteX3" fmla="*/ 7643 w 1359033"/>
                  <a:gd name="connsiteY3" fmla="*/ 818966 h 848559"/>
                  <a:gd name="connsiteX4" fmla="*/ 485497 w 1359033"/>
                  <a:gd name="connsiteY4" fmla="*/ 524929 h 848559"/>
                  <a:gd name="connsiteX5" fmla="*/ 507429 w 1359033"/>
                  <a:gd name="connsiteY5" fmla="*/ 530130 h 848559"/>
                  <a:gd name="connsiteX6" fmla="*/ 502227 w 1359033"/>
                  <a:gd name="connsiteY6" fmla="*/ 552062 h 848559"/>
                  <a:gd name="connsiteX7" fmla="*/ 72383 w 1359033"/>
                  <a:gd name="connsiteY7" fmla="*/ 816576 h 848559"/>
                  <a:gd name="connsiteX8" fmla="*/ 1327190 w 1359033"/>
                  <a:gd name="connsiteY8" fmla="*/ 816576 h 848559"/>
                  <a:gd name="connsiteX9" fmla="*/ 1327190 w 1359033"/>
                  <a:gd name="connsiteY9" fmla="*/ 44403 h 848559"/>
                  <a:gd name="connsiteX10" fmla="*/ 722737 w 1359033"/>
                  <a:gd name="connsiteY10" fmla="*/ 416396 h 848559"/>
                  <a:gd name="connsiteX11" fmla="*/ 700806 w 1359033"/>
                  <a:gd name="connsiteY11" fmla="*/ 411194 h 848559"/>
                  <a:gd name="connsiteX12" fmla="*/ 706007 w 1359033"/>
                  <a:gd name="connsiteY12" fmla="*/ 389262 h 848559"/>
                  <a:gd name="connsiteX13" fmla="*/ 1334782 w 1359033"/>
                  <a:gd name="connsiteY13" fmla="*/ 2368 h 848559"/>
                  <a:gd name="connsiteX14" fmla="*/ 1350879 w 1359033"/>
                  <a:gd name="connsiteY14" fmla="*/ 2016 h 848559"/>
                  <a:gd name="connsiteX15" fmla="*/ 1359033 w 1359033"/>
                  <a:gd name="connsiteY15" fmla="*/ 15934 h 848559"/>
                  <a:gd name="connsiteX16" fmla="*/ 1359033 w 1359033"/>
                  <a:gd name="connsiteY16" fmla="*/ 832603 h 848559"/>
                  <a:gd name="connsiteX17" fmla="*/ 1343077 w 1359033"/>
                  <a:gd name="connsiteY17" fmla="*/ 848560 h 848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59033" h="848559">
                    <a:moveTo>
                      <a:pt x="1343006" y="848489"/>
                    </a:moveTo>
                    <a:lnTo>
                      <a:pt x="15937" y="848489"/>
                    </a:lnTo>
                    <a:cubicBezTo>
                      <a:pt x="8838" y="848489"/>
                      <a:pt x="2511" y="843780"/>
                      <a:pt x="613" y="836891"/>
                    </a:cubicBezTo>
                    <a:cubicBezTo>
                      <a:pt x="-1355" y="830002"/>
                      <a:pt x="1527" y="822692"/>
                      <a:pt x="7643" y="818966"/>
                    </a:cubicBezTo>
                    <a:lnTo>
                      <a:pt x="485497" y="524929"/>
                    </a:lnTo>
                    <a:cubicBezTo>
                      <a:pt x="493018" y="520289"/>
                      <a:pt x="502789" y="522679"/>
                      <a:pt x="507429" y="530130"/>
                    </a:cubicBezTo>
                    <a:cubicBezTo>
                      <a:pt x="512068" y="537652"/>
                      <a:pt x="509678" y="547493"/>
                      <a:pt x="502227" y="552062"/>
                    </a:cubicBezTo>
                    <a:lnTo>
                      <a:pt x="72383" y="816576"/>
                    </a:lnTo>
                    <a:lnTo>
                      <a:pt x="1327190" y="816576"/>
                    </a:lnTo>
                    <a:lnTo>
                      <a:pt x="1327190" y="44403"/>
                    </a:lnTo>
                    <a:lnTo>
                      <a:pt x="722737" y="416396"/>
                    </a:lnTo>
                    <a:cubicBezTo>
                      <a:pt x="715287" y="421035"/>
                      <a:pt x="705445" y="418645"/>
                      <a:pt x="700806" y="411194"/>
                    </a:cubicBezTo>
                    <a:cubicBezTo>
                      <a:pt x="696166" y="403673"/>
                      <a:pt x="698557" y="393832"/>
                      <a:pt x="706007" y="389262"/>
                    </a:cubicBezTo>
                    <a:lnTo>
                      <a:pt x="1334782" y="2368"/>
                    </a:lnTo>
                    <a:cubicBezTo>
                      <a:pt x="1339632" y="-655"/>
                      <a:pt x="1345818" y="-796"/>
                      <a:pt x="1350879" y="2016"/>
                    </a:cubicBezTo>
                    <a:cubicBezTo>
                      <a:pt x="1355940" y="4828"/>
                      <a:pt x="1359033" y="10170"/>
                      <a:pt x="1359033" y="15934"/>
                    </a:cubicBezTo>
                    <a:lnTo>
                      <a:pt x="1359033" y="832603"/>
                    </a:lnTo>
                    <a:cubicBezTo>
                      <a:pt x="1359033" y="841390"/>
                      <a:pt x="1351863" y="848560"/>
                      <a:pt x="1343077" y="848560"/>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298" name="Freeform: Shape 297">
                <a:extLst>
                  <a:ext uri="{FF2B5EF4-FFF2-40B4-BE49-F238E27FC236}">
                    <a16:creationId xmlns:a16="http://schemas.microsoft.com/office/drawing/2014/main" id="{656578D3-86AA-9704-7298-38907478D9BA}"/>
                  </a:ext>
                </a:extLst>
              </p:cNvPr>
              <p:cNvSpPr>
                <a:spLocks noGrp="1" noRot="1" noMove="1" noResize="1" noEditPoints="1" noAdjustHandles="1" noChangeArrowheads="1" noChangeShapeType="1"/>
              </p:cNvSpPr>
              <p:nvPr/>
            </p:nvSpPr>
            <p:spPr>
              <a:xfrm>
                <a:off x="11525040" y="1376433"/>
                <a:ext cx="31913" cy="542383"/>
              </a:xfrm>
              <a:custGeom>
                <a:avLst/>
                <a:gdLst>
                  <a:gd name="connsiteX0" fmla="*/ 15957 w 31913"/>
                  <a:gd name="connsiteY0" fmla="*/ 542384 h 542383"/>
                  <a:gd name="connsiteX1" fmla="*/ 0 w 31913"/>
                  <a:gd name="connsiteY1" fmla="*/ 526427 h 542383"/>
                  <a:gd name="connsiteX2" fmla="*/ 0 w 31913"/>
                  <a:gd name="connsiteY2" fmla="*/ 15957 h 542383"/>
                  <a:gd name="connsiteX3" fmla="*/ 15957 w 31913"/>
                  <a:gd name="connsiteY3" fmla="*/ 0 h 542383"/>
                  <a:gd name="connsiteX4" fmla="*/ 31913 w 31913"/>
                  <a:gd name="connsiteY4" fmla="*/ 15957 h 542383"/>
                  <a:gd name="connsiteX5" fmla="*/ 31913 w 31913"/>
                  <a:gd name="connsiteY5" fmla="*/ 526357 h 542383"/>
                  <a:gd name="connsiteX6" fmla="*/ 15957 w 31913"/>
                  <a:gd name="connsiteY6" fmla="*/ 542314 h 54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13" h="542383">
                    <a:moveTo>
                      <a:pt x="15957" y="542384"/>
                    </a:moveTo>
                    <a:cubicBezTo>
                      <a:pt x="7170" y="542384"/>
                      <a:pt x="0" y="535214"/>
                      <a:pt x="0" y="526427"/>
                    </a:cubicBezTo>
                    <a:lnTo>
                      <a:pt x="0" y="15957"/>
                    </a:lnTo>
                    <a:cubicBezTo>
                      <a:pt x="0" y="7170"/>
                      <a:pt x="7170" y="0"/>
                      <a:pt x="15957" y="0"/>
                    </a:cubicBezTo>
                    <a:cubicBezTo>
                      <a:pt x="24743" y="0"/>
                      <a:pt x="31913" y="7170"/>
                      <a:pt x="31913" y="15957"/>
                    </a:cubicBezTo>
                    <a:lnTo>
                      <a:pt x="31913" y="526357"/>
                    </a:lnTo>
                    <a:cubicBezTo>
                      <a:pt x="31913" y="535144"/>
                      <a:pt x="24743" y="542314"/>
                      <a:pt x="15957" y="542314"/>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299" name="Freeform: Shape 298">
                <a:extLst>
                  <a:ext uri="{FF2B5EF4-FFF2-40B4-BE49-F238E27FC236}">
                    <a16:creationId xmlns:a16="http://schemas.microsoft.com/office/drawing/2014/main" id="{0B523377-4BCD-641E-F381-A9952F34C214}"/>
                  </a:ext>
                </a:extLst>
              </p:cNvPr>
              <p:cNvSpPr>
                <a:spLocks noGrp="1" noRot="1" noMove="1" noResize="1" noEditPoints="1" noAdjustHandles="1" noChangeArrowheads="1" noChangeShapeType="1"/>
              </p:cNvSpPr>
              <p:nvPr/>
            </p:nvSpPr>
            <p:spPr>
              <a:xfrm>
                <a:off x="11142274" y="1376503"/>
                <a:ext cx="414679" cy="287148"/>
              </a:xfrm>
              <a:custGeom>
                <a:avLst/>
                <a:gdLst>
                  <a:gd name="connsiteX0" fmla="*/ 398723 w 414679"/>
                  <a:gd name="connsiteY0" fmla="*/ 287078 h 287148"/>
                  <a:gd name="connsiteX1" fmla="*/ 15905 w 414679"/>
                  <a:gd name="connsiteY1" fmla="*/ 287078 h 287148"/>
                  <a:gd name="connsiteX2" fmla="*/ 2058 w 414679"/>
                  <a:gd name="connsiteY2" fmla="*/ 278995 h 287148"/>
                  <a:gd name="connsiteX3" fmla="*/ 2268 w 414679"/>
                  <a:gd name="connsiteY3" fmla="*/ 262897 h 287148"/>
                  <a:gd name="connsiteX4" fmla="*/ 73897 w 414679"/>
                  <a:gd name="connsiteY4" fmla="*/ 143539 h 287148"/>
                  <a:gd name="connsiteX5" fmla="*/ 2268 w 414679"/>
                  <a:gd name="connsiteY5" fmla="*/ 24181 h 287148"/>
                  <a:gd name="connsiteX6" fmla="*/ 2058 w 414679"/>
                  <a:gd name="connsiteY6" fmla="*/ 8084 h 287148"/>
                  <a:gd name="connsiteX7" fmla="*/ 15905 w 414679"/>
                  <a:gd name="connsiteY7" fmla="*/ 0 h 287148"/>
                  <a:gd name="connsiteX8" fmla="*/ 398723 w 414679"/>
                  <a:gd name="connsiteY8" fmla="*/ 0 h 287148"/>
                  <a:gd name="connsiteX9" fmla="*/ 414679 w 414679"/>
                  <a:gd name="connsiteY9" fmla="*/ 15957 h 287148"/>
                  <a:gd name="connsiteX10" fmla="*/ 414679 w 414679"/>
                  <a:gd name="connsiteY10" fmla="*/ 271192 h 287148"/>
                  <a:gd name="connsiteX11" fmla="*/ 398723 w 414679"/>
                  <a:gd name="connsiteY11" fmla="*/ 287149 h 287148"/>
                  <a:gd name="connsiteX12" fmla="*/ 44093 w 414679"/>
                  <a:gd name="connsiteY12" fmla="*/ 255165 h 287148"/>
                  <a:gd name="connsiteX13" fmla="*/ 382766 w 414679"/>
                  <a:gd name="connsiteY13" fmla="*/ 255165 h 287148"/>
                  <a:gd name="connsiteX14" fmla="*/ 382766 w 414679"/>
                  <a:gd name="connsiteY14" fmla="*/ 31843 h 287148"/>
                  <a:gd name="connsiteX15" fmla="*/ 44093 w 414679"/>
                  <a:gd name="connsiteY15" fmla="*/ 31843 h 287148"/>
                  <a:gd name="connsiteX16" fmla="*/ 106162 w 414679"/>
                  <a:gd name="connsiteY16" fmla="*/ 135315 h 287148"/>
                  <a:gd name="connsiteX17" fmla="*/ 106162 w 414679"/>
                  <a:gd name="connsiteY17" fmla="*/ 151763 h 287148"/>
                  <a:gd name="connsiteX18" fmla="*/ 44093 w 414679"/>
                  <a:gd name="connsiteY18" fmla="*/ 255235 h 28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4679" h="287148">
                    <a:moveTo>
                      <a:pt x="398723" y="287078"/>
                    </a:moveTo>
                    <a:lnTo>
                      <a:pt x="15905" y="287078"/>
                    </a:lnTo>
                    <a:cubicBezTo>
                      <a:pt x="10141" y="287078"/>
                      <a:pt x="4869" y="283985"/>
                      <a:pt x="2058" y="278995"/>
                    </a:cubicBezTo>
                    <a:cubicBezTo>
                      <a:pt x="-754" y="274004"/>
                      <a:pt x="-684" y="267888"/>
                      <a:pt x="2268" y="262897"/>
                    </a:cubicBezTo>
                    <a:lnTo>
                      <a:pt x="73897" y="143539"/>
                    </a:lnTo>
                    <a:lnTo>
                      <a:pt x="2268" y="24181"/>
                    </a:lnTo>
                    <a:cubicBezTo>
                      <a:pt x="-684" y="19260"/>
                      <a:pt x="-754" y="13145"/>
                      <a:pt x="2058" y="8084"/>
                    </a:cubicBezTo>
                    <a:cubicBezTo>
                      <a:pt x="4869" y="3093"/>
                      <a:pt x="10211" y="0"/>
                      <a:pt x="15905" y="0"/>
                    </a:cubicBezTo>
                    <a:lnTo>
                      <a:pt x="398723" y="0"/>
                    </a:lnTo>
                    <a:cubicBezTo>
                      <a:pt x="407509" y="0"/>
                      <a:pt x="414679" y="7170"/>
                      <a:pt x="414679" y="15957"/>
                    </a:cubicBezTo>
                    <a:lnTo>
                      <a:pt x="414679" y="271192"/>
                    </a:lnTo>
                    <a:cubicBezTo>
                      <a:pt x="414679" y="279979"/>
                      <a:pt x="407509" y="287149"/>
                      <a:pt x="398723" y="287149"/>
                    </a:cubicBezTo>
                    <a:close/>
                    <a:moveTo>
                      <a:pt x="44093" y="255165"/>
                    </a:moveTo>
                    <a:lnTo>
                      <a:pt x="382766" y="255165"/>
                    </a:lnTo>
                    <a:lnTo>
                      <a:pt x="382766" y="31843"/>
                    </a:lnTo>
                    <a:lnTo>
                      <a:pt x="44093" y="31843"/>
                    </a:lnTo>
                    <a:lnTo>
                      <a:pt x="106162" y="135315"/>
                    </a:lnTo>
                    <a:cubicBezTo>
                      <a:pt x="109185" y="140376"/>
                      <a:pt x="109185" y="146702"/>
                      <a:pt x="106162" y="151763"/>
                    </a:cubicBezTo>
                    <a:lnTo>
                      <a:pt x="44093" y="255235"/>
                    </a:ln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sp>
          <p:nvSpPr>
            <p:cNvPr id="280" name="Freeform: Shape 279">
              <a:extLst>
                <a:ext uri="{FF2B5EF4-FFF2-40B4-BE49-F238E27FC236}">
                  <a16:creationId xmlns:a16="http://schemas.microsoft.com/office/drawing/2014/main" id="{AD0113C1-B2DA-CC75-3575-DB96219A5657}"/>
                </a:ext>
              </a:extLst>
            </p:cNvPr>
            <p:cNvSpPr>
              <a:spLocks noGrp="1" noRot="1" noMove="1" noResize="1" noEditPoints="1" noAdjustHandles="1" noChangeArrowheads="1" noChangeShapeType="1"/>
            </p:cNvSpPr>
            <p:nvPr/>
          </p:nvSpPr>
          <p:spPr>
            <a:xfrm>
              <a:off x="4581474" y="1541029"/>
              <a:ext cx="2104097" cy="1595145"/>
            </a:xfrm>
            <a:custGeom>
              <a:avLst/>
              <a:gdLst>
                <a:gd name="connsiteX0" fmla="*/ 607280 w 1601975"/>
                <a:gd name="connsiteY0" fmla="*/ 1214479 h 1214479"/>
                <a:gd name="connsiteX1" fmla="*/ 174750 w 1601975"/>
                <a:gd name="connsiteY1" fmla="*/ 1033504 h 1214479"/>
                <a:gd name="connsiteX2" fmla="*/ 61 w 1601975"/>
                <a:gd name="connsiteY2" fmla="*/ 598212 h 1214479"/>
                <a:gd name="connsiteX3" fmla="*/ 581753 w 1601975"/>
                <a:gd name="connsiteY3" fmla="*/ 518 h 1214479"/>
                <a:gd name="connsiteX4" fmla="*/ 1197258 w 1601975"/>
                <a:gd name="connsiteY4" fmla="*/ 462862 h 1214479"/>
                <a:gd name="connsiteX5" fmla="*/ 1178780 w 1601975"/>
                <a:gd name="connsiteY5" fmla="*/ 467338 h 1214479"/>
                <a:gd name="connsiteX6" fmla="*/ 582515 w 1601975"/>
                <a:gd name="connsiteY6" fmla="*/ 19568 h 1214479"/>
                <a:gd name="connsiteX7" fmla="*/ 19206 w 1601975"/>
                <a:gd name="connsiteY7" fmla="*/ 598498 h 1214479"/>
                <a:gd name="connsiteX8" fmla="*/ 188370 w 1601975"/>
                <a:gd name="connsiteY8" fmla="*/ 1020074 h 1214479"/>
                <a:gd name="connsiteX9" fmla="*/ 607280 w 1601975"/>
                <a:gd name="connsiteY9" fmla="*/ 1195429 h 1214479"/>
                <a:gd name="connsiteX10" fmla="*/ 1186495 w 1601975"/>
                <a:gd name="connsiteY10" fmla="*/ 709940 h 1214479"/>
                <a:gd name="connsiteX11" fmla="*/ 1321464 w 1601975"/>
                <a:gd name="connsiteY11" fmla="*/ 597736 h 1214479"/>
                <a:gd name="connsiteX12" fmla="*/ 1601976 w 1601975"/>
                <a:gd name="connsiteY12" fmla="*/ 597736 h 1214479"/>
                <a:gd name="connsiteX13" fmla="*/ 1601976 w 1601975"/>
                <a:gd name="connsiteY13" fmla="*/ 616786 h 1214479"/>
                <a:gd name="connsiteX14" fmla="*/ 1321464 w 1601975"/>
                <a:gd name="connsiteY14" fmla="*/ 616786 h 1214479"/>
                <a:gd name="connsiteX15" fmla="*/ 1205259 w 1601975"/>
                <a:gd name="connsiteY15" fmla="*/ 713179 h 1214479"/>
                <a:gd name="connsiteX16" fmla="*/ 607280 w 1601975"/>
                <a:gd name="connsiteY16" fmla="*/ 1214479 h 1214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01975" h="1214479">
                  <a:moveTo>
                    <a:pt x="607280" y="1214479"/>
                  </a:moveTo>
                  <a:cubicBezTo>
                    <a:pt x="443450" y="1214479"/>
                    <a:pt x="289812" y="1150186"/>
                    <a:pt x="174750" y="1033504"/>
                  </a:cubicBezTo>
                  <a:cubicBezTo>
                    <a:pt x="59783" y="916728"/>
                    <a:pt x="-2225" y="762137"/>
                    <a:pt x="61" y="598212"/>
                  </a:cubicBezTo>
                  <a:cubicBezTo>
                    <a:pt x="4824" y="276267"/>
                    <a:pt x="260284" y="13758"/>
                    <a:pt x="581753" y="518"/>
                  </a:cubicBezTo>
                  <a:cubicBezTo>
                    <a:pt x="870170" y="-11388"/>
                    <a:pt x="1129059" y="183112"/>
                    <a:pt x="1197258" y="462862"/>
                  </a:cubicBezTo>
                  <a:lnTo>
                    <a:pt x="1178780" y="467338"/>
                  </a:lnTo>
                  <a:cubicBezTo>
                    <a:pt x="1112676" y="196447"/>
                    <a:pt x="861883" y="8138"/>
                    <a:pt x="582515" y="19568"/>
                  </a:cubicBezTo>
                  <a:cubicBezTo>
                    <a:pt x="271143" y="32332"/>
                    <a:pt x="23683" y="286649"/>
                    <a:pt x="19206" y="598498"/>
                  </a:cubicBezTo>
                  <a:cubicBezTo>
                    <a:pt x="16920" y="757375"/>
                    <a:pt x="76928" y="907108"/>
                    <a:pt x="188370" y="1020074"/>
                  </a:cubicBezTo>
                  <a:cubicBezTo>
                    <a:pt x="299813" y="1133136"/>
                    <a:pt x="448593" y="1195429"/>
                    <a:pt x="607280" y="1195429"/>
                  </a:cubicBezTo>
                  <a:cubicBezTo>
                    <a:pt x="893411" y="1195429"/>
                    <a:pt x="1136965" y="991213"/>
                    <a:pt x="1186495" y="709940"/>
                  </a:cubicBezTo>
                  <a:cubicBezTo>
                    <a:pt x="1197925" y="644980"/>
                    <a:pt x="1254694" y="597736"/>
                    <a:pt x="1321464" y="597736"/>
                  </a:cubicBezTo>
                  <a:lnTo>
                    <a:pt x="1601976" y="597736"/>
                  </a:lnTo>
                  <a:lnTo>
                    <a:pt x="1601976" y="616786"/>
                  </a:lnTo>
                  <a:lnTo>
                    <a:pt x="1321464" y="616786"/>
                  </a:lnTo>
                  <a:cubicBezTo>
                    <a:pt x="1263933" y="616786"/>
                    <a:pt x="1215070" y="657362"/>
                    <a:pt x="1205259" y="713179"/>
                  </a:cubicBezTo>
                  <a:cubicBezTo>
                    <a:pt x="1154110" y="1003596"/>
                    <a:pt x="902650" y="1214479"/>
                    <a:pt x="607280" y="1214479"/>
                  </a:cubicBezTo>
                  <a:close/>
                </a:path>
              </a:pathLst>
            </a:custGeom>
            <a:solidFill>
              <a:srgbClr val="5AC1FF"/>
            </a:solidFill>
            <a:ln w="9525"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281" name="Freeform: Shape 280">
              <a:extLst>
                <a:ext uri="{FF2B5EF4-FFF2-40B4-BE49-F238E27FC236}">
                  <a16:creationId xmlns:a16="http://schemas.microsoft.com/office/drawing/2014/main" id="{5392C2D4-3558-31DA-F44E-9CF31C434732}"/>
                </a:ext>
              </a:extLst>
            </p:cNvPr>
            <p:cNvSpPr>
              <a:spLocks noGrp="1" noRot="1" noMove="1" noResize="1" noEditPoints="1" noAdjustHandles="1" noChangeArrowheads="1" noChangeShapeType="1"/>
            </p:cNvSpPr>
            <p:nvPr/>
          </p:nvSpPr>
          <p:spPr>
            <a:xfrm>
              <a:off x="6581735" y="2234665"/>
              <a:ext cx="121602" cy="207924"/>
            </a:xfrm>
            <a:custGeom>
              <a:avLst/>
              <a:gdLst>
                <a:gd name="connsiteX0" fmla="*/ 13430 w 92583"/>
                <a:gd name="connsiteY0" fmla="*/ 158305 h 158305"/>
                <a:gd name="connsiteX1" fmla="*/ 0 w 92583"/>
                <a:gd name="connsiteY1" fmla="*/ 144780 h 158305"/>
                <a:gd name="connsiteX2" fmla="*/ 65627 w 92583"/>
                <a:gd name="connsiteY2" fmla="*/ 79153 h 158305"/>
                <a:gd name="connsiteX3" fmla="*/ 0 w 92583"/>
                <a:gd name="connsiteY3" fmla="*/ 13526 h 158305"/>
                <a:gd name="connsiteX4" fmla="*/ 13430 w 92583"/>
                <a:gd name="connsiteY4" fmla="*/ 0 h 158305"/>
                <a:gd name="connsiteX5" fmla="*/ 92583 w 92583"/>
                <a:gd name="connsiteY5" fmla="*/ 79153 h 158305"/>
                <a:gd name="connsiteX6" fmla="*/ 13430 w 92583"/>
                <a:gd name="connsiteY6" fmla="*/ 158305 h 15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583" h="158305">
                  <a:moveTo>
                    <a:pt x="13430" y="158305"/>
                  </a:moveTo>
                  <a:lnTo>
                    <a:pt x="0" y="144780"/>
                  </a:lnTo>
                  <a:lnTo>
                    <a:pt x="65627" y="79153"/>
                  </a:lnTo>
                  <a:lnTo>
                    <a:pt x="0" y="13526"/>
                  </a:lnTo>
                  <a:lnTo>
                    <a:pt x="13430" y="0"/>
                  </a:lnTo>
                  <a:lnTo>
                    <a:pt x="92583" y="79153"/>
                  </a:lnTo>
                  <a:lnTo>
                    <a:pt x="13430" y="158305"/>
                  </a:lnTo>
                  <a:close/>
                </a:path>
              </a:pathLst>
            </a:custGeom>
            <a:solidFill>
              <a:srgbClr val="5AC1FF"/>
            </a:solidFill>
            <a:ln w="9525"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215" name="Text Placeholder 7">
              <a:extLst>
                <a:ext uri="{FF2B5EF4-FFF2-40B4-BE49-F238E27FC236}">
                  <a16:creationId xmlns:a16="http://schemas.microsoft.com/office/drawing/2014/main" id="{D238E719-5B2F-CD2E-FB9A-42C78F51F43A}"/>
                </a:ext>
              </a:extLst>
            </p:cNvPr>
            <p:cNvSpPr txBox="1">
              <a:spLocks noGrp="1" noRot="1" noMove="1" noResize="1" noEditPoints="1" noAdjustHandles="1" noChangeArrowheads="1" noChangeShapeType="1"/>
            </p:cNvSpPr>
            <p:nvPr/>
          </p:nvSpPr>
          <p:spPr>
            <a:xfrm>
              <a:off x="4429720" y="3270296"/>
              <a:ext cx="1897324" cy="1323878"/>
            </a:xfrm>
            <a:prstGeom prst="rect">
              <a:avLst/>
            </a:prstGeom>
          </p:spPr>
          <p:txBody>
            <a:bodyPr lIns="0" tIns="0" rIns="0" bIns="0"/>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spcAft>
                  <a:spcPts val="450"/>
                </a:spcAft>
                <a:buClr>
                  <a:srgbClr val="B3B3B3"/>
                </a:buClr>
                <a:buNone/>
                <a:defRPr/>
              </a:pPr>
              <a:r>
                <a:rPr lang="en-US" sz="1400" b="1" dirty="0">
                  <a:solidFill>
                    <a:schemeClr val="bg1"/>
                  </a:solidFill>
                  <a:ea typeface="Inter" panose="020B0502030000000004" pitchFamily="34" charset="0"/>
                </a:rPr>
                <a:t>Boosts specialist metrics</a:t>
              </a:r>
            </a:p>
          </p:txBody>
        </p:sp>
      </p:grpSp>
      <p:grpSp>
        <p:nvGrpSpPr>
          <p:cNvPr id="5" name="Group 4">
            <a:extLst>
              <a:ext uri="{FF2B5EF4-FFF2-40B4-BE49-F238E27FC236}">
                <a16:creationId xmlns:a16="http://schemas.microsoft.com/office/drawing/2014/main" id="{25FB3F1E-A3E2-48CC-7962-4DCD46DD927C}"/>
              </a:ext>
            </a:extLst>
          </p:cNvPr>
          <p:cNvGrpSpPr>
            <a:grpSpLocks noGrp="1" noUngrp="1" noRot="1" noMove="1" noResize="1"/>
          </p:cNvGrpSpPr>
          <p:nvPr/>
        </p:nvGrpSpPr>
        <p:grpSpPr>
          <a:xfrm>
            <a:off x="2379779" y="1541029"/>
            <a:ext cx="2212816" cy="3053145"/>
            <a:chOff x="2379779" y="1541029"/>
            <a:chExt cx="2212816" cy="3053145"/>
          </a:xfrm>
        </p:grpSpPr>
        <p:sp>
          <p:nvSpPr>
            <p:cNvPr id="288" name="Freeform: Shape 287">
              <a:extLst>
                <a:ext uri="{FF2B5EF4-FFF2-40B4-BE49-F238E27FC236}">
                  <a16:creationId xmlns:a16="http://schemas.microsoft.com/office/drawing/2014/main" id="{9E617AB5-BC68-56F5-AB89-5CF796AC7B91}"/>
                </a:ext>
              </a:extLst>
            </p:cNvPr>
            <p:cNvSpPr>
              <a:spLocks noGrp="1" noRot="1" noMove="1" noResize="1" noEditPoints="1" noAdjustHandles="1" noChangeArrowheads="1" noChangeShapeType="1"/>
            </p:cNvSpPr>
            <p:nvPr/>
          </p:nvSpPr>
          <p:spPr>
            <a:xfrm>
              <a:off x="2470732" y="1541029"/>
              <a:ext cx="2104097" cy="1595145"/>
            </a:xfrm>
            <a:custGeom>
              <a:avLst/>
              <a:gdLst>
                <a:gd name="connsiteX0" fmla="*/ 607280 w 1601975"/>
                <a:gd name="connsiteY0" fmla="*/ 1214479 h 1214479"/>
                <a:gd name="connsiteX1" fmla="*/ 174750 w 1601975"/>
                <a:gd name="connsiteY1" fmla="*/ 1033504 h 1214479"/>
                <a:gd name="connsiteX2" fmla="*/ 61 w 1601975"/>
                <a:gd name="connsiteY2" fmla="*/ 598212 h 1214479"/>
                <a:gd name="connsiteX3" fmla="*/ 581753 w 1601975"/>
                <a:gd name="connsiteY3" fmla="*/ 518 h 1214479"/>
                <a:gd name="connsiteX4" fmla="*/ 1197258 w 1601975"/>
                <a:gd name="connsiteY4" fmla="*/ 462862 h 1214479"/>
                <a:gd name="connsiteX5" fmla="*/ 1178780 w 1601975"/>
                <a:gd name="connsiteY5" fmla="*/ 467338 h 1214479"/>
                <a:gd name="connsiteX6" fmla="*/ 582515 w 1601975"/>
                <a:gd name="connsiteY6" fmla="*/ 19568 h 1214479"/>
                <a:gd name="connsiteX7" fmla="*/ 19206 w 1601975"/>
                <a:gd name="connsiteY7" fmla="*/ 598498 h 1214479"/>
                <a:gd name="connsiteX8" fmla="*/ 188370 w 1601975"/>
                <a:gd name="connsiteY8" fmla="*/ 1020074 h 1214479"/>
                <a:gd name="connsiteX9" fmla="*/ 607280 w 1601975"/>
                <a:gd name="connsiteY9" fmla="*/ 1195429 h 1214479"/>
                <a:gd name="connsiteX10" fmla="*/ 1186495 w 1601975"/>
                <a:gd name="connsiteY10" fmla="*/ 709940 h 1214479"/>
                <a:gd name="connsiteX11" fmla="*/ 1321464 w 1601975"/>
                <a:gd name="connsiteY11" fmla="*/ 597736 h 1214479"/>
                <a:gd name="connsiteX12" fmla="*/ 1601976 w 1601975"/>
                <a:gd name="connsiteY12" fmla="*/ 597736 h 1214479"/>
                <a:gd name="connsiteX13" fmla="*/ 1601976 w 1601975"/>
                <a:gd name="connsiteY13" fmla="*/ 616786 h 1214479"/>
                <a:gd name="connsiteX14" fmla="*/ 1321464 w 1601975"/>
                <a:gd name="connsiteY14" fmla="*/ 616786 h 1214479"/>
                <a:gd name="connsiteX15" fmla="*/ 1205259 w 1601975"/>
                <a:gd name="connsiteY15" fmla="*/ 713179 h 1214479"/>
                <a:gd name="connsiteX16" fmla="*/ 607280 w 1601975"/>
                <a:gd name="connsiteY16" fmla="*/ 1214479 h 1214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01975" h="1214479">
                  <a:moveTo>
                    <a:pt x="607280" y="1214479"/>
                  </a:moveTo>
                  <a:cubicBezTo>
                    <a:pt x="443450" y="1214479"/>
                    <a:pt x="289812" y="1150186"/>
                    <a:pt x="174750" y="1033504"/>
                  </a:cubicBezTo>
                  <a:cubicBezTo>
                    <a:pt x="59783" y="916728"/>
                    <a:pt x="-2225" y="762137"/>
                    <a:pt x="61" y="598212"/>
                  </a:cubicBezTo>
                  <a:cubicBezTo>
                    <a:pt x="4824" y="276267"/>
                    <a:pt x="260284" y="13758"/>
                    <a:pt x="581753" y="518"/>
                  </a:cubicBezTo>
                  <a:cubicBezTo>
                    <a:pt x="870170" y="-11388"/>
                    <a:pt x="1129059" y="183112"/>
                    <a:pt x="1197258" y="462862"/>
                  </a:cubicBezTo>
                  <a:lnTo>
                    <a:pt x="1178780" y="467338"/>
                  </a:lnTo>
                  <a:cubicBezTo>
                    <a:pt x="1112676" y="196447"/>
                    <a:pt x="861883" y="8138"/>
                    <a:pt x="582515" y="19568"/>
                  </a:cubicBezTo>
                  <a:cubicBezTo>
                    <a:pt x="271143" y="32332"/>
                    <a:pt x="23683" y="286649"/>
                    <a:pt x="19206" y="598498"/>
                  </a:cubicBezTo>
                  <a:cubicBezTo>
                    <a:pt x="16920" y="757375"/>
                    <a:pt x="76928" y="907108"/>
                    <a:pt x="188370" y="1020074"/>
                  </a:cubicBezTo>
                  <a:cubicBezTo>
                    <a:pt x="299813" y="1133136"/>
                    <a:pt x="448593" y="1195429"/>
                    <a:pt x="607280" y="1195429"/>
                  </a:cubicBezTo>
                  <a:cubicBezTo>
                    <a:pt x="893411" y="1195429"/>
                    <a:pt x="1136965" y="991213"/>
                    <a:pt x="1186495" y="709940"/>
                  </a:cubicBezTo>
                  <a:cubicBezTo>
                    <a:pt x="1197925" y="644980"/>
                    <a:pt x="1254694" y="597736"/>
                    <a:pt x="1321464" y="597736"/>
                  </a:cubicBezTo>
                  <a:lnTo>
                    <a:pt x="1601976" y="597736"/>
                  </a:lnTo>
                  <a:lnTo>
                    <a:pt x="1601976" y="616786"/>
                  </a:lnTo>
                  <a:lnTo>
                    <a:pt x="1321464" y="616786"/>
                  </a:lnTo>
                  <a:cubicBezTo>
                    <a:pt x="1263933" y="616786"/>
                    <a:pt x="1215070" y="657362"/>
                    <a:pt x="1205259" y="713179"/>
                  </a:cubicBezTo>
                  <a:cubicBezTo>
                    <a:pt x="1154110" y="1003596"/>
                    <a:pt x="902650" y="1214479"/>
                    <a:pt x="607280" y="1214479"/>
                  </a:cubicBezTo>
                  <a:close/>
                </a:path>
              </a:pathLst>
            </a:custGeom>
            <a:solidFill>
              <a:srgbClr val="5AC1FF"/>
            </a:solidFill>
            <a:ln w="9525"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289" name="Freeform: Shape 288">
              <a:extLst>
                <a:ext uri="{FF2B5EF4-FFF2-40B4-BE49-F238E27FC236}">
                  <a16:creationId xmlns:a16="http://schemas.microsoft.com/office/drawing/2014/main" id="{4077845C-3260-69D9-8310-4FA697A128B3}"/>
                </a:ext>
              </a:extLst>
            </p:cNvPr>
            <p:cNvSpPr>
              <a:spLocks noGrp="1" noRot="1" noMove="1" noResize="1" noEditPoints="1" noAdjustHandles="1" noChangeArrowheads="1" noChangeShapeType="1"/>
            </p:cNvSpPr>
            <p:nvPr/>
          </p:nvSpPr>
          <p:spPr>
            <a:xfrm>
              <a:off x="4470993" y="2234665"/>
              <a:ext cx="121602" cy="207924"/>
            </a:xfrm>
            <a:custGeom>
              <a:avLst/>
              <a:gdLst>
                <a:gd name="connsiteX0" fmla="*/ 13430 w 92583"/>
                <a:gd name="connsiteY0" fmla="*/ 158305 h 158305"/>
                <a:gd name="connsiteX1" fmla="*/ 0 w 92583"/>
                <a:gd name="connsiteY1" fmla="*/ 144780 h 158305"/>
                <a:gd name="connsiteX2" fmla="*/ 65627 w 92583"/>
                <a:gd name="connsiteY2" fmla="*/ 79153 h 158305"/>
                <a:gd name="connsiteX3" fmla="*/ 0 w 92583"/>
                <a:gd name="connsiteY3" fmla="*/ 13526 h 158305"/>
                <a:gd name="connsiteX4" fmla="*/ 13430 w 92583"/>
                <a:gd name="connsiteY4" fmla="*/ 0 h 158305"/>
                <a:gd name="connsiteX5" fmla="*/ 92583 w 92583"/>
                <a:gd name="connsiteY5" fmla="*/ 79153 h 158305"/>
                <a:gd name="connsiteX6" fmla="*/ 13430 w 92583"/>
                <a:gd name="connsiteY6" fmla="*/ 158305 h 15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583" h="158305">
                  <a:moveTo>
                    <a:pt x="13430" y="158305"/>
                  </a:moveTo>
                  <a:lnTo>
                    <a:pt x="0" y="144780"/>
                  </a:lnTo>
                  <a:lnTo>
                    <a:pt x="65627" y="79153"/>
                  </a:lnTo>
                  <a:lnTo>
                    <a:pt x="0" y="13526"/>
                  </a:lnTo>
                  <a:lnTo>
                    <a:pt x="13430" y="0"/>
                  </a:lnTo>
                  <a:lnTo>
                    <a:pt x="92583" y="79153"/>
                  </a:lnTo>
                  <a:lnTo>
                    <a:pt x="13430" y="158305"/>
                  </a:lnTo>
                  <a:close/>
                </a:path>
              </a:pathLst>
            </a:custGeom>
            <a:solidFill>
              <a:srgbClr val="5AC1FF"/>
            </a:solidFill>
            <a:ln w="9525"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290" name="Oval 289">
              <a:extLst>
                <a:ext uri="{FF2B5EF4-FFF2-40B4-BE49-F238E27FC236}">
                  <a16:creationId xmlns:a16="http://schemas.microsoft.com/office/drawing/2014/main" id="{B91E65DD-327C-FD4C-49FD-F6434B121762}"/>
                </a:ext>
              </a:extLst>
            </p:cNvPr>
            <p:cNvSpPr>
              <a:spLocks noGrp="1" noRot="1" noMove="1" noResize="1" noEditPoints="1" noAdjustHandles="1" noChangeArrowheads="1" noChangeShapeType="1"/>
            </p:cNvSpPr>
            <p:nvPr/>
          </p:nvSpPr>
          <p:spPr>
            <a:xfrm>
              <a:off x="2532819" y="1605999"/>
              <a:ext cx="1465201" cy="146520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4" name="Text Placeholder 7">
              <a:extLst>
                <a:ext uri="{FF2B5EF4-FFF2-40B4-BE49-F238E27FC236}">
                  <a16:creationId xmlns:a16="http://schemas.microsoft.com/office/drawing/2014/main" id="{99970288-723B-64AC-F8AA-D269259D698A}"/>
                </a:ext>
              </a:extLst>
            </p:cNvPr>
            <p:cNvSpPr txBox="1">
              <a:spLocks noGrp="1" noRot="1" noMove="1" noResize="1" noEditPoints="1" noAdjustHandles="1" noChangeArrowheads="1" noChangeShapeType="1"/>
            </p:cNvSpPr>
            <p:nvPr/>
          </p:nvSpPr>
          <p:spPr>
            <a:xfrm>
              <a:off x="2379779" y="3270296"/>
              <a:ext cx="1805467" cy="1323878"/>
            </a:xfrm>
            <a:prstGeom prst="rect">
              <a:avLst/>
            </a:prstGeom>
          </p:spPr>
          <p:txBody>
            <a:bodyPr lIns="0" tIns="0" rIns="0" bIns="0"/>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spcAft>
                  <a:spcPts val="450"/>
                </a:spcAft>
                <a:buClr>
                  <a:srgbClr val="B3B3B3"/>
                </a:buClr>
                <a:buNone/>
                <a:defRPr/>
              </a:pPr>
              <a:r>
                <a:rPr lang="en-US" sz="1400" b="1" dirty="0">
                  <a:solidFill>
                    <a:schemeClr val="bg1"/>
                  </a:solidFill>
                  <a:ea typeface="Inter" panose="020B0502030000000004" pitchFamily="34" charset="0"/>
                </a:rPr>
                <a:t>Leads to better solutions and positive feedback</a:t>
              </a:r>
            </a:p>
          </p:txBody>
        </p:sp>
        <p:grpSp>
          <p:nvGrpSpPr>
            <p:cNvPr id="315" name="Graphic 5">
              <a:extLst>
                <a:ext uri="{FF2B5EF4-FFF2-40B4-BE49-F238E27FC236}">
                  <a16:creationId xmlns:a16="http://schemas.microsoft.com/office/drawing/2014/main" id="{9BF15493-F22E-680F-AEF4-87881D4A17D1}"/>
                </a:ext>
              </a:extLst>
            </p:cNvPr>
            <p:cNvGrpSpPr>
              <a:grpSpLocks noGrp="1" noUngrp="1" noRot="1" noChangeAspect="1" noMove="1" noResize="1"/>
            </p:cNvGrpSpPr>
            <p:nvPr/>
          </p:nvGrpSpPr>
          <p:grpSpPr>
            <a:xfrm>
              <a:off x="2965077" y="2074606"/>
              <a:ext cx="634870" cy="634869"/>
              <a:chOff x="670374" y="3741913"/>
              <a:chExt cx="1344411" cy="1344411"/>
            </a:xfrm>
          </p:grpSpPr>
          <p:sp>
            <p:nvSpPr>
              <p:cNvPr id="316" name="Freeform: Shape 315">
                <a:extLst>
                  <a:ext uri="{FF2B5EF4-FFF2-40B4-BE49-F238E27FC236}">
                    <a16:creationId xmlns:a16="http://schemas.microsoft.com/office/drawing/2014/main" id="{FD983E54-7DC6-FF15-EAEC-F865333743FA}"/>
                  </a:ext>
                </a:extLst>
              </p:cNvPr>
              <p:cNvSpPr>
                <a:spLocks noGrp="1" noRot="1" noMove="1" noResize="1" noEditPoints="1" noAdjustHandles="1" noChangeArrowheads="1" noChangeShapeType="1"/>
              </p:cNvSpPr>
              <p:nvPr/>
            </p:nvSpPr>
            <p:spPr>
              <a:xfrm>
                <a:off x="1071875" y="3971451"/>
                <a:ext cx="639454" cy="612335"/>
              </a:xfrm>
              <a:custGeom>
                <a:avLst/>
                <a:gdLst>
                  <a:gd name="connsiteX0" fmla="*/ 626868 w 639454"/>
                  <a:gd name="connsiteY0" fmla="*/ 274042 h 612335"/>
                  <a:gd name="connsiteX1" fmla="*/ 637438 w 639454"/>
                  <a:gd name="connsiteY1" fmla="*/ 230860 h 612335"/>
                  <a:gd name="connsiteX2" fmla="*/ 603365 w 639454"/>
                  <a:gd name="connsiteY2" fmla="*/ 202281 h 612335"/>
                  <a:gd name="connsiteX3" fmla="*/ 438982 w 639454"/>
                  <a:gd name="connsiteY3" fmla="*/ 178291 h 612335"/>
                  <a:gd name="connsiteX4" fmla="*/ 430916 w 639454"/>
                  <a:gd name="connsiteY4" fmla="*/ 172449 h 612335"/>
                  <a:gd name="connsiteX5" fmla="*/ 357416 w 639454"/>
                  <a:gd name="connsiteY5" fmla="*/ 23503 h 612335"/>
                  <a:gd name="connsiteX6" fmla="*/ 319797 w 639454"/>
                  <a:gd name="connsiteY6" fmla="*/ 0 h 612335"/>
                  <a:gd name="connsiteX7" fmla="*/ 281900 w 639454"/>
                  <a:gd name="connsiteY7" fmla="*/ 23503 h 612335"/>
                  <a:gd name="connsiteX8" fmla="*/ 208400 w 639454"/>
                  <a:gd name="connsiteY8" fmla="*/ 172449 h 612335"/>
                  <a:gd name="connsiteX9" fmla="*/ 200334 w 639454"/>
                  <a:gd name="connsiteY9" fmla="*/ 178291 h 612335"/>
                  <a:gd name="connsiteX10" fmla="*/ 35950 w 639454"/>
                  <a:gd name="connsiteY10" fmla="*/ 202281 h 612335"/>
                  <a:gd name="connsiteX11" fmla="*/ 2156 w 639454"/>
                  <a:gd name="connsiteY11" fmla="*/ 230860 h 612335"/>
                  <a:gd name="connsiteX12" fmla="*/ 12725 w 639454"/>
                  <a:gd name="connsiteY12" fmla="*/ 274042 h 612335"/>
                  <a:gd name="connsiteX13" fmla="*/ 131632 w 639454"/>
                  <a:gd name="connsiteY13" fmla="*/ 389889 h 612335"/>
                  <a:gd name="connsiteX14" fmla="*/ 134692 w 639454"/>
                  <a:gd name="connsiteY14" fmla="*/ 399207 h 612335"/>
                  <a:gd name="connsiteX15" fmla="*/ 106669 w 639454"/>
                  <a:gd name="connsiteY15" fmla="*/ 563034 h 612335"/>
                  <a:gd name="connsiteX16" fmla="*/ 123357 w 639454"/>
                  <a:gd name="connsiteY16" fmla="*/ 604199 h 612335"/>
                  <a:gd name="connsiteX17" fmla="*/ 167791 w 639454"/>
                  <a:gd name="connsiteY17" fmla="*/ 607537 h 612335"/>
                  <a:gd name="connsiteX18" fmla="*/ 314721 w 639454"/>
                  <a:gd name="connsiteY18" fmla="*/ 530282 h 612335"/>
                  <a:gd name="connsiteX19" fmla="*/ 324595 w 639454"/>
                  <a:gd name="connsiteY19" fmla="*/ 530004 h 612335"/>
                  <a:gd name="connsiteX20" fmla="*/ 471525 w 639454"/>
                  <a:gd name="connsiteY20" fmla="*/ 607537 h 612335"/>
                  <a:gd name="connsiteX21" fmla="*/ 491203 w 639454"/>
                  <a:gd name="connsiteY21" fmla="*/ 612335 h 612335"/>
                  <a:gd name="connsiteX22" fmla="*/ 515958 w 639454"/>
                  <a:gd name="connsiteY22" fmla="*/ 604269 h 612335"/>
                  <a:gd name="connsiteX23" fmla="*/ 532856 w 639454"/>
                  <a:gd name="connsiteY23" fmla="*/ 563103 h 612335"/>
                  <a:gd name="connsiteX24" fmla="*/ 504554 w 639454"/>
                  <a:gd name="connsiteY24" fmla="*/ 399485 h 612335"/>
                  <a:gd name="connsiteX25" fmla="*/ 507614 w 639454"/>
                  <a:gd name="connsiteY25" fmla="*/ 389889 h 612335"/>
                  <a:gd name="connsiteX26" fmla="*/ 626799 w 639454"/>
                  <a:gd name="connsiteY26" fmla="*/ 274042 h 61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39454" h="612335">
                    <a:moveTo>
                      <a:pt x="626868" y="274042"/>
                    </a:moveTo>
                    <a:cubicBezTo>
                      <a:pt x="638203" y="262707"/>
                      <a:pt x="642305" y="246227"/>
                      <a:pt x="637438" y="230860"/>
                    </a:cubicBezTo>
                    <a:cubicBezTo>
                      <a:pt x="632362" y="215423"/>
                      <a:pt x="619289" y="204575"/>
                      <a:pt x="603365" y="202281"/>
                    </a:cubicBezTo>
                    <a:lnTo>
                      <a:pt x="438982" y="178291"/>
                    </a:lnTo>
                    <a:cubicBezTo>
                      <a:pt x="435435" y="177804"/>
                      <a:pt x="432445" y="175509"/>
                      <a:pt x="430916" y="172449"/>
                    </a:cubicBezTo>
                    <a:lnTo>
                      <a:pt x="357416" y="23503"/>
                    </a:lnTo>
                    <a:cubicBezTo>
                      <a:pt x="350323" y="9109"/>
                      <a:pt x="335929" y="0"/>
                      <a:pt x="319797" y="0"/>
                    </a:cubicBezTo>
                    <a:cubicBezTo>
                      <a:pt x="303664" y="0"/>
                      <a:pt x="288992" y="9109"/>
                      <a:pt x="281900" y="23503"/>
                    </a:cubicBezTo>
                    <a:lnTo>
                      <a:pt x="208400" y="172449"/>
                    </a:lnTo>
                    <a:cubicBezTo>
                      <a:pt x="206870" y="175509"/>
                      <a:pt x="203880" y="177734"/>
                      <a:pt x="200334" y="178291"/>
                    </a:cubicBezTo>
                    <a:lnTo>
                      <a:pt x="35950" y="202281"/>
                    </a:lnTo>
                    <a:cubicBezTo>
                      <a:pt x="20027" y="204575"/>
                      <a:pt x="6954" y="215423"/>
                      <a:pt x="2156" y="230860"/>
                    </a:cubicBezTo>
                    <a:cubicBezTo>
                      <a:pt x="-2920" y="246227"/>
                      <a:pt x="1113" y="262638"/>
                      <a:pt x="12725" y="274042"/>
                    </a:cubicBezTo>
                    <a:lnTo>
                      <a:pt x="131632" y="389889"/>
                    </a:lnTo>
                    <a:cubicBezTo>
                      <a:pt x="134205" y="392392"/>
                      <a:pt x="135178" y="395939"/>
                      <a:pt x="134692" y="399207"/>
                    </a:cubicBezTo>
                    <a:lnTo>
                      <a:pt x="106669" y="563034"/>
                    </a:lnTo>
                    <a:cubicBezTo>
                      <a:pt x="103887" y="578958"/>
                      <a:pt x="110215" y="594603"/>
                      <a:pt x="123357" y="604199"/>
                    </a:cubicBezTo>
                    <a:cubicBezTo>
                      <a:pt x="136500" y="613795"/>
                      <a:pt x="153397" y="614838"/>
                      <a:pt x="167791" y="607537"/>
                    </a:cubicBezTo>
                    <a:lnTo>
                      <a:pt x="314721" y="530282"/>
                    </a:lnTo>
                    <a:cubicBezTo>
                      <a:pt x="317780" y="528475"/>
                      <a:pt x="321535" y="528475"/>
                      <a:pt x="324595" y="530004"/>
                    </a:cubicBezTo>
                    <a:lnTo>
                      <a:pt x="471525" y="607537"/>
                    </a:lnTo>
                    <a:cubicBezTo>
                      <a:pt x="477852" y="610805"/>
                      <a:pt x="484667" y="612335"/>
                      <a:pt x="491203" y="612335"/>
                    </a:cubicBezTo>
                    <a:cubicBezTo>
                      <a:pt x="500034" y="612335"/>
                      <a:pt x="508587" y="609554"/>
                      <a:pt x="515958" y="604269"/>
                    </a:cubicBezTo>
                    <a:cubicBezTo>
                      <a:pt x="529101" y="594673"/>
                      <a:pt x="535359" y="579027"/>
                      <a:pt x="532856" y="563103"/>
                    </a:cubicBezTo>
                    <a:lnTo>
                      <a:pt x="504554" y="399485"/>
                    </a:lnTo>
                    <a:cubicBezTo>
                      <a:pt x="504068" y="395939"/>
                      <a:pt x="505041" y="392392"/>
                      <a:pt x="507614" y="389889"/>
                    </a:cubicBezTo>
                    <a:lnTo>
                      <a:pt x="626799" y="274042"/>
                    </a:ln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nvGrpSpPr>
              <p:cNvPr id="317" name="Graphic 5">
                <a:extLst>
                  <a:ext uri="{FF2B5EF4-FFF2-40B4-BE49-F238E27FC236}">
                    <a16:creationId xmlns:a16="http://schemas.microsoft.com/office/drawing/2014/main" id="{669FE498-B1B2-A1A5-5D96-79A4051E1DC1}"/>
                  </a:ext>
                </a:extLst>
              </p:cNvPr>
              <p:cNvGrpSpPr>
                <a:grpSpLocks noGrp="1" noUngrp="1" noRot="1" noMove="1" noResize="1"/>
              </p:cNvGrpSpPr>
              <p:nvPr/>
            </p:nvGrpSpPr>
            <p:grpSpPr>
              <a:xfrm>
                <a:off x="670374" y="3741913"/>
                <a:ext cx="1344411" cy="1344411"/>
                <a:chOff x="670374" y="3741913"/>
                <a:chExt cx="1344411" cy="1344411"/>
              </a:xfrm>
            </p:grpSpPr>
            <p:sp>
              <p:nvSpPr>
                <p:cNvPr id="318" name="Freeform: Shape 317">
                  <a:extLst>
                    <a:ext uri="{FF2B5EF4-FFF2-40B4-BE49-F238E27FC236}">
                      <a16:creationId xmlns:a16="http://schemas.microsoft.com/office/drawing/2014/main" id="{2ACCD0E6-1339-DC50-401D-0C9CA211EB9F}"/>
                    </a:ext>
                  </a:extLst>
                </p:cNvPr>
                <p:cNvSpPr>
                  <a:spLocks noGrp="1" noRot="1" noMove="1" noResize="1" noEditPoints="1" noAdjustHandles="1" noChangeArrowheads="1" noChangeShapeType="1"/>
                </p:cNvSpPr>
                <p:nvPr/>
              </p:nvSpPr>
              <p:spPr>
                <a:xfrm>
                  <a:off x="1037717" y="3977014"/>
                  <a:ext cx="607640" cy="582086"/>
                </a:xfrm>
                <a:custGeom>
                  <a:avLst/>
                  <a:gdLst>
                    <a:gd name="connsiteX0" fmla="*/ 482458 w 607640"/>
                    <a:gd name="connsiteY0" fmla="*/ 370627 h 582086"/>
                    <a:gd name="connsiteX1" fmla="*/ 479607 w 607640"/>
                    <a:gd name="connsiteY1" fmla="*/ 379737 h 582086"/>
                    <a:gd name="connsiteX2" fmla="*/ 506518 w 607640"/>
                    <a:gd name="connsiteY2" fmla="*/ 535220 h 582086"/>
                    <a:gd name="connsiteX3" fmla="*/ 490455 w 607640"/>
                    <a:gd name="connsiteY3" fmla="*/ 574368 h 582086"/>
                    <a:gd name="connsiteX4" fmla="*/ 466952 w 607640"/>
                    <a:gd name="connsiteY4" fmla="*/ 582087 h 582086"/>
                    <a:gd name="connsiteX5" fmla="*/ 448247 w 607640"/>
                    <a:gd name="connsiteY5" fmla="*/ 577567 h 582086"/>
                    <a:gd name="connsiteX6" fmla="*/ 308549 w 607640"/>
                    <a:gd name="connsiteY6" fmla="*/ 503859 h 582086"/>
                    <a:gd name="connsiteX7" fmla="*/ 299161 w 607640"/>
                    <a:gd name="connsiteY7" fmla="*/ 504067 h 582086"/>
                    <a:gd name="connsiteX8" fmla="*/ 159463 w 607640"/>
                    <a:gd name="connsiteY8" fmla="*/ 577497 h 582086"/>
                    <a:gd name="connsiteX9" fmla="*/ 117255 w 607640"/>
                    <a:gd name="connsiteY9" fmla="*/ 574368 h 582086"/>
                    <a:gd name="connsiteX10" fmla="*/ 101401 w 607640"/>
                    <a:gd name="connsiteY10" fmla="*/ 535220 h 582086"/>
                    <a:gd name="connsiteX11" fmla="*/ 128033 w 607640"/>
                    <a:gd name="connsiteY11" fmla="*/ 379459 h 582086"/>
                    <a:gd name="connsiteX12" fmla="*/ 125182 w 607640"/>
                    <a:gd name="connsiteY12" fmla="*/ 370558 h 582086"/>
                    <a:gd name="connsiteX13" fmla="*/ 12116 w 607640"/>
                    <a:gd name="connsiteY13" fmla="*/ 260413 h 582086"/>
                    <a:gd name="connsiteX14" fmla="*/ 2033 w 607640"/>
                    <a:gd name="connsiteY14" fmla="*/ 219386 h 582086"/>
                    <a:gd name="connsiteX15" fmla="*/ 34159 w 607640"/>
                    <a:gd name="connsiteY15" fmla="*/ 192267 h 582086"/>
                    <a:gd name="connsiteX16" fmla="*/ 190407 w 607640"/>
                    <a:gd name="connsiteY16" fmla="*/ 169459 h 582086"/>
                    <a:gd name="connsiteX17" fmla="*/ 198056 w 607640"/>
                    <a:gd name="connsiteY17" fmla="*/ 163897 h 582086"/>
                    <a:gd name="connsiteX18" fmla="*/ 267870 w 607640"/>
                    <a:gd name="connsiteY18" fmla="*/ 22321 h 582086"/>
                    <a:gd name="connsiteX19" fmla="*/ 303890 w 607640"/>
                    <a:gd name="connsiteY19" fmla="*/ 0 h 582086"/>
                    <a:gd name="connsiteX20" fmla="*/ 339631 w 607640"/>
                    <a:gd name="connsiteY20" fmla="*/ 22321 h 582086"/>
                    <a:gd name="connsiteX21" fmla="*/ 409446 w 607640"/>
                    <a:gd name="connsiteY21" fmla="*/ 163897 h 582086"/>
                    <a:gd name="connsiteX22" fmla="*/ 417095 w 607640"/>
                    <a:gd name="connsiteY22" fmla="*/ 169459 h 582086"/>
                    <a:gd name="connsiteX23" fmla="*/ 573342 w 607640"/>
                    <a:gd name="connsiteY23" fmla="*/ 192267 h 582086"/>
                    <a:gd name="connsiteX24" fmla="*/ 605746 w 607640"/>
                    <a:gd name="connsiteY24" fmla="*/ 219386 h 582086"/>
                    <a:gd name="connsiteX25" fmla="*/ 595663 w 607640"/>
                    <a:gd name="connsiteY25" fmla="*/ 260413 h 582086"/>
                    <a:gd name="connsiteX26" fmla="*/ 482389 w 607640"/>
                    <a:gd name="connsiteY26" fmla="*/ 370558 h 582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7640" h="582086">
                      <a:moveTo>
                        <a:pt x="482458" y="370627"/>
                      </a:moveTo>
                      <a:cubicBezTo>
                        <a:pt x="480025" y="372992"/>
                        <a:pt x="479051" y="376399"/>
                        <a:pt x="479607" y="379737"/>
                      </a:cubicBezTo>
                      <a:lnTo>
                        <a:pt x="506518" y="535220"/>
                      </a:lnTo>
                      <a:cubicBezTo>
                        <a:pt x="508882" y="550309"/>
                        <a:pt x="502902" y="565190"/>
                        <a:pt x="490455" y="574368"/>
                      </a:cubicBezTo>
                      <a:cubicBezTo>
                        <a:pt x="483502" y="579445"/>
                        <a:pt x="475296" y="582087"/>
                        <a:pt x="466952" y="582087"/>
                      </a:cubicBezTo>
                      <a:cubicBezTo>
                        <a:pt x="460694" y="582087"/>
                        <a:pt x="454227" y="580627"/>
                        <a:pt x="448247" y="577567"/>
                      </a:cubicBezTo>
                      <a:lnTo>
                        <a:pt x="308549" y="503859"/>
                      </a:lnTo>
                      <a:cubicBezTo>
                        <a:pt x="305698" y="502398"/>
                        <a:pt x="302082" y="502398"/>
                        <a:pt x="299161" y="504067"/>
                      </a:cubicBezTo>
                      <a:lnTo>
                        <a:pt x="159463" y="577497"/>
                      </a:lnTo>
                      <a:cubicBezTo>
                        <a:pt x="145765" y="584451"/>
                        <a:pt x="129702" y="583478"/>
                        <a:pt x="117255" y="574368"/>
                      </a:cubicBezTo>
                      <a:cubicBezTo>
                        <a:pt x="104808" y="565259"/>
                        <a:pt x="98758" y="550378"/>
                        <a:pt x="101401" y="535220"/>
                      </a:cubicBezTo>
                      <a:lnTo>
                        <a:pt x="128033" y="379459"/>
                      </a:lnTo>
                      <a:cubicBezTo>
                        <a:pt x="128520" y="376329"/>
                        <a:pt x="127546" y="372992"/>
                        <a:pt x="125182" y="370558"/>
                      </a:cubicBezTo>
                      <a:lnTo>
                        <a:pt x="12116" y="260413"/>
                      </a:lnTo>
                      <a:cubicBezTo>
                        <a:pt x="1060" y="249635"/>
                        <a:pt x="-2765" y="233989"/>
                        <a:pt x="2033" y="219386"/>
                      </a:cubicBezTo>
                      <a:cubicBezTo>
                        <a:pt x="6623" y="204714"/>
                        <a:pt x="19070" y="194423"/>
                        <a:pt x="34159" y="192267"/>
                      </a:cubicBezTo>
                      <a:lnTo>
                        <a:pt x="190407" y="169459"/>
                      </a:lnTo>
                      <a:cubicBezTo>
                        <a:pt x="193744" y="168973"/>
                        <a:pt x="196665" y="166817"/>
                        <a:pt x="198056" y="163897"/>
                      </a:cubicBezTo>
                      <a:lnTo>
                        <a:pt x="267870" y="22321"/>
                      </a:lnTo>
                      <a:cubicBezTo>
                        <a:pt x="274615" y="8692"/>
                        <a:pt x="288522" y="0"/>
                        <a:pt x="303890" y="0"/>
                      </a:cubicBezTo>
                      <a:cubicBezTo>
                        <a:pt x="319257" y="0"/>
                        <a:pt x="332956" y="8622"/>
                        <a:pt x="339631" y="22321"/>
                      </a:cubicBezTo>
                      <a:lnTo>
                        <a:pt x="409446" y="163897"/>
                      </a:lnTo>
                      <a:cubicBezTo>
                        <a:pt x="410906" y="166748"/>
                        <a:pt x="413757" y="168903"/>
                        <a:pt x="417095" y="169459"/>
                      </a:cubicBezTo>
                      <a:lnTo>
                        <a:pt x="573342" y="192267"/>
                      </a:lnTo>
                      <a:cubicBezTo>
                        <a:pt x="588501" y="194423"/>
                        <a:pt x="600948" y="204784"/>
                        <a:pt x="605746" y="219386"/>
                      </a:cubicBezTo>
                      <a:cubicBezTo>
                        <a:pt x="610335" y="233989"/>
                        <a:pt x="606441" y="249635"/>
                        <a:pt x="595663" y="260413"/>
                      </a:cubicBezTo>
                      <a:lnTo>
                        <a:pt x="482389" y="370558"/>
                      </a:lnTo>
                      <a:close/>
                    </a:path>
                  </a:pathLst>
                </a:custGeom>
                <a:solidFill>
                  <a:srgbClr val="5AC1FF"/>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319" name="Freeform: Shape 318">
                  <a:extLst>
                    <a:ext uri="{FF2B5EF4-FFF2-40B4-BE49-F238E27FC236}">
                      <a16:creationId xmlns:a16="http://schemas.microsoft.com/office/drawing/2014/main" id="{8E92AEDC-F096-D2E9-9BA9-9624DC79F0EF}"/>
                    </a:ext>
                  </a:extLst>
                </p:cNvPr>
                <p:cNvSpPr>
                  <a:spLocks noGrp="1" noRot="1" noMove="1" noResize="1" noEditPoints="1" noAdjustHandles="1" noChangeArrowheads="1" noChangeShapeType="1"/>
                </p:cNvSpPr>
                <p:nvPr/>
              </p:nvSpPr>
              <p:spPr>
                <a:xfrm>
                  <a:off x="670374" y="3741913"/>
                  <a:ext cx="1344411" cy="1344411"/>
                </a:xfrm>
                <a:custGeom>
                  <a:avLst/>
                  <a:gdLst>
                    <a:gd name="connsiteX0" fmla="*/ 672206 w 1344411"/>
                    <a:gd name="connsiteY0" fmla="*/ 1344412 h 1344411"/>
                    <a:gd name="connsiteX1" fmla="*/ 660593 w 1344411"/>
                    <a:gd name="connsiteY1" fmla="*/ 1339266 h 1344411"/>
                    <a:gd name="connsiteX2" fmla="*/ 387594 w 1344411"/>
                    <a:gd name="connsiteY2" fmla="*/ 1041442 h 1344411"/>
                    <a:gd name="connsiteX3" fmla="*/ 41026 w 1344411"/>
                    <a:gd name="connsiteY3" fmla="*/ 1041442 h 1344411"/>
                    <a:gd name="connsiteX4" fmla="*/ 0 w 1344411"/>
                    <a:gd name="connsiteY4" fmla="*/ 1000416 h 1344411"/>
                    <a:gd name="connsiteX5" fmla="*/ 0 w 1344411"/>
                    <a:gd name="connsiteY5" fmla="*/ 41026 h 1344411"/>
                    <a:gd name="connsiteX6" fmla="*/ 41026 w 1344411"/>
                    <a:gd name="connsiteY6" fmla="*/ 0 h 1344411"/>
                    <a:gd name="connsiteX7" fmla="*/ 1303385 w 1344411"/>
                    <a:gd name="connsiteY7" fmla="*/ 0 h 1344411"/>
                    <a:gd name="connsiteX8" fmla="*/ 1344411 w 1344411"/>
                    <a:gd name="connsiteY8" fmla="*/ 41026 h 1344411"/>
                    <a:gd name="connsiteX9" fmla="*/ 1344411 w 1344411"/>
                    <a:gd name="connsiteY9" fmla="*/ 1000416 h 1344411"/>
                    <a:gd name="connsiteX10" fmla="*/ 1303385 w 1344411"/>
                    <a:gd name="connsiteY10" fmla="*/ 1041442 h 1344411"/>
                    <a:gd name="connsiteX11" fmla="*/ 956887 w 1344411"/>
                    <a:gd name="connsiteY11" fmla="*/ 1041442 h 1344411"/>
                    <a:gd name="connsiteX12" fmla="*/ 683888 w 1344411"/>
                    <a:gd name="connsiteY12" fmla="*/ 1339266 h 1344411"/>
                    <a:gd name="connsiteX13" fmla="*/ 672275 w 1344411"/>
                    <a:gd name="connsiteY13" fmla="*/ 1344412 h 1344411"/>
                    <a:gd name="connsiteX14" fmla="*/ 41026 w 1344411"/>
                    <a:gd name="connsiteY14" fmla="*/ 31569 h 1344411"/>
                    <a:gd name="connsiteX15" fmla="*/ 31569 w 1344411"/>
                    <a:gd name="connsiteY15" fmla="*/ 41026 h 1344411"/>
                    <a:gd name="connsiteX16" fmla="*/ 31569 w 1344411"/>
                    <a:gd name="connsiteY16" fmla="*/ 1000416 h 1344411"/>
                    <a:gd name="connsiteX17" fmla="*/ 41026 w 1344411"/>
                    <a:gd name="connsiteY17" fmla="*/ 1009873 h 1344411"/>
                    <a:gd name="connsiteX18" fmla="*/ 394478 w 1344411"/>
                    <a:gd name="connsiteY18" fmla="*/ 1009873 h 1344411"/>
                    <a:gd name="connsiteX19" fmla="*/ 406091 w 1344411"/>
                    <a:gd name="connsiteY19" fmla="*/ 1015019 h 1344411"/>
                    <a:gd name="connsiteX20" fmla="*/ 672136 w 1344411"/>
                    <a:gd name="connsiteY20" fmla="*/ 1305263 h 1344411"/>
                    <a:gd name="connsiteX21" fmla="*/ 938181 w 1344411"/>
                    <a:gd name="connsiteY21" fmla="*/ 1015019 h 1344411"/>
                    <a:gd name="connsiteX22" fmla="*/ 949794 w 1344411"/>
                    <a:gd name="connsiteY22" fmla="*/ 1009873 h 1344411"/>
                    <a:gd name="connsiteX23" fmla="*/ 1303246 w 1344411"/>
                    <a:gd name="connsiteY23" fmla="*/ 1009873 h 1344411"/>
                    <a:gd name="connsiteX24" fmla="*/ 1312703 w 1344411"/>
                    <a:gd name="connsiteY24" fmla="*/ 1000416 h 1344411"/>
                    <a:gd name="connsiteX25" fmla="*/ 1312703 w 1344411"/>
                    <a:gd name="connsiteY25" fmla="*/ 41026 h 1344411"/>
                    <a:gd name="connsiteX26" fmla="*/ 1303246 w 1344411"/>
                    <a:gd name="connsiteY26" fmla="*/ 31569 h 1344411"/>
                    <a:gd name="connsiteX27" fmla="*/ 41026 w 1344411"/>
                    <a:gd name="connsiteY27" fmla="*/ 31569 h 1344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44411" h="1344411">
                      <a:moveTo>
                        <a:pt x="672206" y="1344412"/>
                      </a:moveTo>
                      <a:cubicBezTo>
                        <a:pt x="667825" y="1344412"/>
                        <a:pt x="663583" y="1342534"/>
                        <a:pt x="660593" y="1339266"/>
                      </a:cubicBezTo>
                      <a:lnTo>
                        <a:pt x="387594" y="1041442"/>
                      </a:lnTo>
                      <a:lnTo>
                        <a:pt x="41026" y="1041442"/>
                      </a:lnTo>
                      <a:cubicBezTo>
                        <a:pt x="18427" y="1041442"/>
                        <a:pt x="0" y="1023085"/>
                        <a:pt x="0" y="1000416"/>
                      </a:cubicBezTo>
                      <a:lnTo>
                        <a:pt x="0" y="41026"/>
                      </a:lnTo>
                      <a:cubicBezTo>
                        <a:pt x="0" y="18427"/>
                        <a:pt x="18358" y="0"/>
                        <a:pt x="41026" y="0"/>
                      </a:cubicBezTo>
                      <a:lnTo>
                        <a:pt x="1303385" y="0"/>
                      </a:lnTo>
                      <a:cubicBezTo>
                        <a:pt x="1325984" y="0"/>
                        <a:pt x="1344411" y="18358"/>
                        <a:pt x="1344411" y="41026"/>
                      </a:cubicBezTo>
                      <a:lnTo>
                        <a:pt x="1344411" y="1000416"/>
                      </a:lnTo>
                      <a:cubicBezTo>
                        <a:pt x="1344411" y="1023015"/>
                        <a:pt x="1326054" y="1041442"/>
                        <a:pt x="1303385" y="1041442"/>
                      </a:cubicBezTo>
                      <a:lnTo>
                        <a:pt x="956887" y="1041442"/>
                      </a:lnTo>
                      <a:lnTo>
                        <a:pt x="683888" y="1339266"/>
                      </a:lnTo>
                      <a:cubicBezTo>
                        <a:pt x="680898" y="1342534"/>
                        <a:pt x="676656" y="1344412"/>
                        <a:pt x="672275" y="1344412"/>
                      </a:cubicBezTo>
                      <a:close/>
                      <a:moveTo>
                        <a:pt x="41026" y="31569"/>
                      </a:moveTo>
                      <a:cubicBezTo>
                        <a:pt x="35811" y="31569"/>
                        <a:pt x="31569" y="35811"/>
                        <a:pt x="31569" y="41026"/>
                      </a:cubicBezTo>
                      <a:lnTo>
                        <a:pt x="31569" y="1000416"/>
                      </a:lnTo>
                      <a:cubicBezTo>
                        <a:pt x="31569" y="1005631"/>
                        <a:pt x="35811" y="1009873"/>
                        <a:pt x="41026" y="1009873"/>
                      </a:cubicBezTo>
                      <a:lnTo>
                        <a:pt x="394478" y="1009873"/>
                      </a:lnTo>
                      <a:cubicBezTo>
                        <a:pt x="398859" y="1009873"/>
                        <a:pt x="403101" y="1011751"/>
                        <a:pt x="406091" y="1015019"/>
                      </a:cubicBezTo>
                      <a:lnTo>
                        <a:pt x="672136" y="1305263"/>
                      </a:lnTo>
                      <a:lnTo>
                        <a:pt x="938181" y="1015019"/>
                      </a:lnTo>
                      <a:cubicBezTo>
                        <a:pt x="941171" y="1011751"/>
                        <a:pt x="945413" y="1009873"/>
                        <a:pt x="949794" y="1009873"/>
                      </a:cubicBezTo>
                      <a:lnTo>
                        <a:pt x="1303246" y="1009873"/>
                      </a:lnTo>
                      <a:cubicBezTo>
                        <a:pt x="1308461" y="1009873"/>
                        <a:pt x="1312703" y="1005631"/>
                        <a:pt x="1312703" y="1000416"/>
                      </a:cubicBezTo>
                      <a:lnTo>
                        <a:pt x="1312703" y="41026"/>
                      </a:lnTo>
                      <a:cubicBezTo>
                        <a:pt x="1312703" y="35811"/>
                        <a:pt x="1308461" y="31569"/>
                        <a:pt x="1303246" y="31569"/>
                      </a:cubicBezTo>
                      <a:lnTo>
                        <a:pt x="41026" y="31569"/>
                      </a:ln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320" name="Freeform: Shape 319">
                  <a:extLst>
                    <a:ext uri="{FF2B5EF4-FFF2-40B4-BE49-F238E27FC236}">
                      <a16:creationId xmlns:a16="http://schemas.microsoft.com/office/drawing/2014/main" id="{831243C6-7A70-6B6E-6D3A-0F9082CBC5CF}"/>
                    </a:ext>
                  </a:extLst>
                </p:cNvPr>
                <p:cNvSpPr>
                  <a:spLocks noGrp="1" noRot="1" noMove="1" noResize="1" noEditPoints="1" noAdjustHandles="1" noChangeArrowheads="1" noChangeShapeType="1"/>
                </p:cNvSpPr>
                <p:nvPr/>
              </p:nvSpPr>
              <p:spPr>
                <a:xfrm>
                  <a:off x="1021740" y="3961855"/>
                  <a:ext cx="639454" cy="612335"/>
                </a:xfrm>
                <a:custGeom>
                  <a:avLst/>
                  <a:gdLst>
                    <a:gd name="connsiteX0" fmla="*/ 626868 w 639454"/>
                    <a:gd name="connsiteY0" fmla="*/ 274042 h 612335"/>
                    <a:gd name="connsiteX1" fmla="*/ 637438 w 639454"/>
                    <a:gd name="connsiteY1" fmla="*/ 230860 h 612335"/>
                    <a:gd name="connsiteX2" fmla="*/ 603365 w 639454"/>
                    <a:gd name="connsiteY2" fmla="*/ 202281 h 612335"/>
                    <a:gd name="connsiteX3" fmla="*/ 438982 w 639454"/>
                    <a:gd name="connsiteY3" fmla="*/ 178291 h 612335"/>
                    <a:gd name="connsiteX4" fmla="*/ 430916 w 639454"/>
                    <a:gd name="connsiteY4" fmla="*/ 172449 h 612335"/>
                    <a:gd name="connsiteX5" fmla="*/ 357416 w 639454"/>
                    <a:gd name="connsiteY5" fmla="*/ 23503 h 612335"/>
                    <a:gd name="connsiteX6" fmla="*/ 319797 w 639454"/>
                    <a:gd name="connsiteY6" fmla="*/ 0 h 612335"/>
                    <a:gd name="connsiteX7" fmla="*/ 281900 w 639454"/>
                    <a:gd name="connsiteY7" fmla="*/ 23503 h 612335"/>
                    <a:gd name="connsiteX8" fmla="*/ 208400 w 639454"/>
                    <a:gd name="connsiteY8" fmla="*/ 172449 h 612335"/>
                    <a:gd name="connsiteX9" fmla="*/ 200334 w 639454"/>
                    <a:gd name="connsiteY9" fmla="*/ 178291 h 612335"/>
                    <a:gd name="connsiteX10" fmla="*/ 35950 w 639454"/>
                    <a:gd name="connsiteY10" fmla="*/ 202281 h 612335"/>
                    <a:gd name="connsiteX11" fmla="*/ 2156 w 639454"/>
                    <a:gd name="connsiteY11" fmla="*/ 230860 h 612335"/>
                    <a:gd name="connsiteX12" fmla="*/ 12725 w 639454"/>
                    <a:gd name="connsiteY12" fmla="*/ 274042 h 612335"/>
                    <a:gd name="connsiteX13" fmla="*/ 131632 w 639454"/>
                    <a:gd name="connsiteY13" fmla="*/ 389889 h 612335"/>
                    <a:gd name="connsiteX14" fmla="*/ 134692 w 639454"/>
                    <a:gd name="connsiteY14" fmla="*/ 399207 h 612335"/>
                    <a:gd name="connsiteX15" fmla="*/ 106669 w 639454"/>
                    <a:gd name="connsiteY15" fmla="*/ 563034 h 612335"/>
                    <a:gd name="connsiteX16" fmla="*/ 123357 w 639454"/>
                    <a:gd name="connsiteY16" fmla="*/ 604199 h 612335"/>
                    <a:gd name="connsiteX17" fmla="*/ 167791 w 639454"/>
                    <a:gd name="connsiteY17" fmla="*/ 607537 h 612335"/>
                    <a:gd name="connsiteX18" fmla="*/ 314721 w 639454"/>
                    <a:gd name="connsiteY18" fmla="*/ 530283 h 612335"/>
                    <a:gd name="connsiteX19" fmla="*/ 324595 w 639454"/>
                    <a:gd name="connsiteY19" fmla="*/ 530004 h 612335"/>
                    <a:gd name="connsiteX20" fmla="*/ 471525 w 639454"/>
                    <a:gd name="connsiteY20" fmla="*/ 607537 h 612335"/>
                    <a:gd name="connsiteX21" fmla="*/ 491203 w 639454"/>
                    <a:gd name="connsiteY21" fmla="*/ 612335 h 612335"/>
                    <a:gd name="connsiteX22" fmla="*/ 515958 w 639454"/>
                    <a:gd name="connsiteY22" fmla="*/ 604269 h 612335"/>
                    <a:gd name="connsiteX23" fmla="*/ 532855 w 639454"/>
                    <a:gd name="connsiteY23" fmla="*/ 563103 h 612335"/>
                    <a:gd name="connsiteX24" fmla="*/ 504554 w 639454"/>
                    <a:gd name="connsiteY24" fmla="*/ 399485 h 612335"/>
                    <a:gd name="connsiteX25" fmla="*/ 507614 w 639454"/>
                    <a:gd name="connsiteY25" fmla="*/ 389889 h 612335"/>
                    <a:gd name="connsiteX26" fmla="*/ 626799 w 639454"/>
                    <a:gd name="connsiteY26" fmla="*/ 274042 h 612335"/>
                    <a:gd name="connsiteX27" fmla="*/ 473611 w 639454"/>
                    <a:gd name="connsiteY27" fmla="*/ 404770 h 612335"/>
                    <a:gd name="connsiteX28" fmla="*/ 501634 w 639454"/>
                    <a:gd name="connsiteY28" fmla="*/ 568388 h 612335"/>
                    <a:gd name="connsiteX29" fmla="*/ 497601 w 639454"/>
                    <a:gd name="connsiteY29" fmla="*/ 578749 h 612335"/>
                    <a:gd name="connsiteX30" fmla="*/ 486475 w 639454"/>
                    <a:gd name="connsiteY30" fmla="*/ 579514 h 612335"/>
                    <a:gd name="connsiteX31" fmla="*/ 339267 w 639454"/>
                    <a:gd name="connsiteY31" fmla="*/ 502259 h 612335"/>
                    <a:gd name="connsiteX32" fmla="*/ 319797 w 639454"/>
                    <a:gd name="connsiteY32" fmla="*/ 497461 h 612335"/>
                    <a:gd name="connsiteX33" fmla="*/ 300118 w 639454"/>
                    <a:gd name="connsiteY33" fmla="*/ 502259 h 612335"/>
                    <a:gd name="connsiteX34" fmla="*/ 153188 w 639454"/>
                    <a:gd name="connsiteY34" fmla="*/ 579514 h 612335"/>
                    <a:gd name="connsiteX35" fmla="*/ 142062 w 639454"/>
                    <a:gd name="connsiteY35" fmla="*/ 578749 h 612335"/>
                    <a:gd name="connsiteX36" fmla="*/ 137751 w 639454"/>
                    <a:gd name="connsiteY36" fmla="*/ 568388 h 612335"/>
                    <a:gd name="connsiteX37" fmla="*/ 165774 w 639454"/>
                    <a:gd name="connsiteY37" fmla="*/ 404561 h 612335"/>
                    <a:gd name="connsiteX38" fmla="*/ 153675 w 639454"/>
                    <a:gd name="connsiteY38" fmla="*/ 367429 h 612335"/>
                    <a:gd name="connsiteX39" fmla="*/ 34768 w 639454"/>
                    <a:gd name="connsiteY39" fmla="*/ 251582 h 612335"/>
                    <a:gd name="connsiteX40" fmla="*/ 31987 w 639454"/>
                    <a:gd name="connsiteY40" fmla="*/ 240734 h 612335"/>
                    <a:gd name="connsiteX41" fmla="*/ 40609 w 639454"/>
                    <a:gd name="connsiteY41" fmla="*/ 233433 h 612335"/>
                    <a:gd name="connsiteX42" fmla="*/ 204993 w 639454"/>
                    <a:gd name="connsiteY42" fmla="*/ 209721 h 612335"/>
                    <a:gd name="connsiteX43" fmla="*/ 236771 w 639454"/>
                    <a:gd name="connsiteY43" fmla="*/ 186496 h 612335"/>
                    <a:gd name="connsiteX44" fmla="*/ 310270 w 639454"/>
                    <a:gd name="connsiteY44" fmla="*/ 37549 h 612335"/>
                    <a:gd name="connsiteX45" fmla="*/ 319866 w 639454"/>
                    <a:gd name="connsiteY45" fmla="*/ 31708 h 612335"/>
                    <a:gd name="connsiteX46" fmla="*/ 329184 w 639454"/>
                    <a:gd name="connsiteY46" fmla="*/ 37549 h 612335"/>
                    <a:gd name="connsiteX47" fmla="*/ 402684 w 639454"/>
                    <a:gd name="connsiteY47" fmla="*/ 186496 h 612335"/>
                    <a:gd name="connsiteX48" fmla="*/ 434462 w 639454"/>
                    <a:gd name="connsiteY48" fmla="*/ 209721 h 612335"/>
                    <a:gd name="connsiteX49" fmla="*/ 598845 w 639454"/>
                    <a:gd name="connsiteY49" fmla="*/ 233433 h 612335"/>
                    <a:gd name="connsiteX50" fmla="*/ 607398 w 639454"/>
                    <a:gd name="connsiteY50" fmla="*/ 240734 h 612335"/>
                    <a:gd name="connsiteX51" fmla="*/ 604617 w 639454"/>
                    <a:gd name="connsiteY51" fmla="*/ 251582 h 612335"/>
                    <a:gd name="connsiteX52" fmla="*/ 485710 w 639454"/>
                    <a:gd name="connsiteY52" fmla="*/ 367429 h 612335"/>
                    <a:gd name="connsiteX53" fmla="*/ 473611 w 639454"/>
                    <a:gd name="connsiteY53" fmla="*/ 404839 h 61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39454" h="612335">
                      <a:moveTo>
                        <a:pt x="626868" y="274042"/>
                      </a:moveTo>
                      <a:cubicBezTo>
                        <a:pt x="638203" y="262707"/>
                        <a:pt x="642305" y="246227"/>
                        <a:pt x="637438" y="230860"/>
                      </a:cubicBezTo>
                      <a:cubicBezTo>
                        <a:pt x="632362" y="215423"/>
                        <a:pt x="619289" y="204575"/>
                        <a:pt x="603365" y="202281"/>
                      </a:cubicBezTo>
                      <a:lnTo>
                        <a:pt x="438982" y="178291"/>
                      </a:lnTo>
                      <a:cubicBezTo>
                        <a:pt x="435435" y="177804"/>
                        <a:pt x="432445" y="175509"/>
                        <a:pt x="430916" y="172449"/>
                      </a:cubicBezTo>
                      <a:lnTo>
                        <a:pt x="357416" y="23503"/>
                      </a:lnTo>
                      <a:cubicBezTo>
                        <a:pt x="350323" y="9109"/>
                        <a:pt x="335929" y="0"/>
                        <a:pt x="319797" y="0"/>
                      </a:cubicBezTo>
                      <a:cubicBezTo>
                        <a:pt x="303664" y="0"/>
                        <a:pt x="288992" y="9109"/>
                        <a:pt x="281900" y="23503"/>
                      </a:cubicBezTo>
                      <a:lnTo>
                        <a:pt x="208400" y="172449"/>
                      </a:lnTo>
                      <a:cubicBezTo>
                        <a:pt x="206870" y="175509"/>
                        <a:pt x="203880" y="177734"/>
                        <a:pt x="200334" y="178291"/>
                      </a:cubicBezTo>
                      <a:lnTo>
                        <a:pt x="35950" y="202281"/>
                      </a:lnTo>
                      <a:cubicBezTo>
                        <a:pt x="20027" y="204575"/>
                        <a:pt x="6954" y="215423"/>
                        <a:pt x="2156" y="230860"/>
                      </a:cubicBezTo>
                      <a:cubicBezTo>
                        <a:pt x="-2920" y="246227"/>
                        <a:pt x="1113" y="262638"/>
                        <a:pt x="12725" y="274042"/>
                      </a:cubicBezTo>
                      <a:lnTo>
                        <a:pt x="131632" y="389889"/>
                      </a:lnTo>
                      <a:cubicBezTo>
                        <a:pt x="134205" y="392392"/>
                        <a:pt x="135178" y="395939"/>
                        <a:pt x="134692" y="399207"/>
                      </a:cubicBezTo>
                      <a:lnTo>
                        <a:pt x="106669" y="563034"/>
                      </a:lnTo>
                      <a:cubicBezTo>
                        <a:pt x="103887" y="578958"/>
                        <a:pt x="110215" y="594603"/>
                        <a:pt x="123357" y="604199"/>
                      </a:cubicBezTo>
                      <a:cubicBezTo>
                        <a:pt x="136500" y="613795"/>
                        <a:pt x="153397" y="614838"/>
                        <a:pt x="167791" y="607537"/>
                      </a:cubicBezTo>
                      <a:lnTo>
                        <a:pt x="314721" y="530283"/>
                      </a:lnTo>
                      <a:cubicBezTo>
                        <a:pt x="317780" y="528475"/>
                        <a:pt x="321535" y="528475"/>
                        <a:pt x="324595" y="530004"/>
                      </a:cubicBezTo>
                      <a:lnTo>
                        <a:pt x="471525" y="607537"/>
                      </a:lnTo>
                      <a:cubicBezTo>
                        <a:pt x="477852" y="610805"/>
                        <a:pt x="484667" y="612335"/>
                        <a:pt x="491203" y="612335"/>
                      </a:cubicBezTo>
                      <a:cubicBezTo>
                        <a:pt x="500034" y="612335"/>
                        <a:pt x="508587" y="609554"/>
                        <a:pt x="515958" y="604269"/>
                      </a:cubicBezTo>
                      <a:cubicBezTo>
                        <a:pt x="529101" y="594673"/>
                        <a:pt x="535359" y="579027"/>
                        <a:pt x="532855" y="563103"/>
                      </a:cubicBezTo>
                      <a:lnTo>
                        <a:pt x="504554" y="399485"/>
                      </a:lnTo>
                      <a:cubicBezTo>
                        <a:pt x="504068" y="395939"/>
                        <a:pt x="505041" y="392392"/>
                        <a:pt x="507614" y="389889"/>
                      </a:cubicBezTo>
                      <a:lnTo>
                        <a:pt x="626799" y="274042"/>
                      </a:lnTo>
                      <a:close/>
                      <a:moveTo>
                        <a:pt x="473611" y="404770"/>
                      </a:moveTo>
                      <a:lnTo>
                        <a:pt x="501634" y="568388"/>
                      </a:lnTo>
                      <a:cubicBezTo>
                        <a:pt x="502677" y="574229"/>
                        <a:pt x="499131" y="577497"/>
                        <a:pt x="497601" y="578749"/>
                      </a:cubicBezTo>
                      <a:cubicBezTo>
                        <a:pt x="495793" y="579792"/>
                        <a:pt x="491551" y="582295"/>
                        <a:pt x="486475" y="579514"/>
                      </a:cubicBezTo>
                      <a:lnTo>
                        <a:pt x="339267" y="502259"/>
                      </a:lnTo>
                      <a:cubicBezTo>
                        <a:pt x="333217" y="498922"/>
                        <a:pt x="326403" y="497461"/>
                        <a:pt x="319797" y="497461"/>
                      </a:cubicBezTo>
                      <a:cubicBezTo>
                        <a:pt x="313191" y="497461"/>
                        <a:pt x="306168" y="498991"/>
                        <a:pt x="300118" y="502259"/>
                      </a:cubicBezTo>
                      <a:lnTo>
                        <a:pt x="153188" y="579514"/>
                      </a:lnTo>
                      <a:cubicBezTo>
                        <a:pt x="147904" y="582295"/>
                        <a:pt x="143592" y="579792"/>
                        <a:pt x="142062" y="578749"/>
                      </a:cubicBezTo>
                      <a:cubicBezTo>
                        <a:pt x="140255" y="577497"/>
                        <a:pt x="136778" y="574229"/>
                        <a:pt x="137751" y="568388"/>
                      </a:cubicBezTo>
                      <a:lnTo>
                        <a:pt x="165774" y="404561"/>
                      </a:lnTo>
                      <a:cubicBezTo>
                        <a:pt x="168069" y="390932"/>
                        <a:pt x="163758" y="377025"/>
                        <a:pt x="153675" y="367429"/>
                      </a:cubicBezTo>
                      <a:lnTo>
                        <a:pt x="34768" y="251582"/>
                      </a:lnTo>
                      <a:cubicBezTo>
                        <a:pt x="30457" y="247270"/>
                        <a:pt x="31500" y="242542"/>
                        <a:pt x="31987" y="240734"/>
                      </a:cubicBezTo>
                      <a:cubicBezTo>
                        <a:pt x="32752" y="238717"/>
                        <a:pt x="34768" y="234406"/>
                        <a:pt x="40609" y="233433"/>
                      </a:cubicBezTo>
                      <a:lnTo>
                        <a:pt x="204993" y="209721"/>
                      </a:lnTo>
                      <a:cubicBezTo>
                        <a:pt x="218900" y="207704"/>
                        <a:pt x="230721" y="199151"/>
                        <a:pt x="236771" y="186496"/>
                      </a:cubicBezTo>
                      <a:lnTo>
                        <a:pt x="310270" y="37549"/>
                      </a:lnTo>
                      <a:cubicBezTo>
                        <a:pt x="313052" y="32265"/>
                        <a:pt x="317850" y="31708"/>
                        <a:pt x="319866" y="31708"/>
                      </a:cubicBezTo>
                      <a:cubicBezTo>
                        <a:pt x="321883" y="31708"/>
                        <a:pt x="326681" y="32195"/>
                        <a:pt x="329184" y="37549"/>
                      </a:cubicBezTo>
                      <a:lnTo>
                        <a:pt x="402684" y="186496"/>
                      </a:lnTo>
                      <a:cubicBezTo>
                        <a:pt x="409012" y="199151"/>
                        <a:pt x="420833" y="207704"/>
                        <a:pt x="434462" y="209721"/>
                      </a:cubicBezTo>
                      <a:lnTo>
                        <a:pt x="598845" y="233433"/>
                      </a:lnTo>
                      <a:cubicBezTo>
                        <a:pt x="604686" y="234476"/>
                        <a:pt x="606703" y="238717"/>
                        <a:pt x="607398" y="240734"/>
                      </a:cubicBezTo>
                      <a:cubicBezTo>
                        <a:pt x="607885" y="242542"/>
                        <a:pt x="608928" y="247270"/>
                        <a:pt x="604617" y="251582"/>
                      </a:cubicBezTo>
                      <a:lnTo>
                        <a:pt x="485710" y="367429"/>
                      </a:lnTo>
                      <a:cubicBezTo>
                        <a:pt x="475836" y="377025"/>
                        <a:pt x="471316" y="390932"/>
                        <a:pt x="473611" y="404839"/>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grpSp>
      </p:grpSp>
      <p:grpSp>
        <p:nvGrpSpPr>
          <p:cNvPr id="7" name="Group 6">
            <a:extLst>
              <a:ext uri="{FF2B5EF4-FFF2-40B4-BE49-F238E27FC236}">
                <a16:creationId xmlns:a16="http://schemas.microsoft.com/office/drawing/2014/main" id="{51AA8FFE-C75F-89FC-3EBE-334258818F1E}"/>
              </a:ext>
            </a:extLst>
          </p:cNvPr>
          <p:cNvGrpSpPr>
            <a:grpSpLocks noGrp="1" noUngrp="1" noRot="1" noMove="1" noResize="1"/>
          </p:cNvGrpSpPr>
          <p:nvPr/>
        </p:nvGrpSpPr>
        <p:grpSpPr>
          <a:xfrm>
            <a:off x="6421845" y="1541031"/>
            <a:ext cx="2371895" cy="3053145"/>
            <a:chOff x="6421845" y="1541031"/>
            <a:chExt cx="2371895" cy="3053145"/>
          </a:xfrm>
        </p:grpSpPr>
        <p:sp>
          <p:nvSpPr>
            <p:cNvPr id="278" name="Oval 277">
              <a:extLst>
                <a:ext uri="{FF2B5EF4-FFF2-40B4-BE49-F238E27FC236}">
                  <a16:creationId xmlns:a16="http://schemas.microsoft.com/office/drawing/2014/main" id="{197B1AC8-8950-CB43-E14A-A907E618268E}"/>
                </a:ext>
              </a:extLst>
            </p:cNvPr>
            <p:cNvSpPr>
              <a:spLocks noGrp="1" noRot="1" noMove="1" noResize="1" noEditPoints="1" noAdjustHandles="1" noChangeArrowheads="1" noChangeShapeType="1"/>
            </p:cNvSpPr>
            <p:nvPr/>
          </p:nvSpPr>
          <p:spPr>
            <a:xfrm>
              <a:off x="6751730" y="1606001"/>
              <a:ext cx="1465202" cy="146520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304" name="Graphic 5">
              <a:extLst>
                <a:ext uri="{FF2B5EF4-FFF2-40B4-BE49-F238E27FC236}">
                  <a16:creationId xmlns:a16="http://schemas.microsoft.com/office/drawing/2014/main" id="{95BD69B1-9460-C24A-8FAE-D3020E6D9090}"/>
                </a:ext>
              </a:extLst>
            </p:cNvPr>
            <p:cNvGrpSpPr>
              <a:grpSpLocks noGrp="1" noUngrp="1" noRot="1" noChangeAspect="1" noMove="1" noResize="1"/>
            </p:cNvGrpSpPr>
            <p:nvPr/>
          </p:nvGrpSpPr>
          <p:grpSpPr>
            <a:xfrm>
              <a:off x="7175630" y="1933140"/>
              <a:ext cx="566061" cy="768094"/>
              <a:chOff x="10374056" y="3745460"/>
              <a:chExt cx="1001469" cy="1358903"/>
            </a:xfrm>
          </p:grpSpPr>
          <p:grpSp>
            <p:nvGrpSpPr>
              <p:cNvPr id="305" name="Graphic 5">
                <a:extLst>
                  <a:ext uri="{FF2B5EF4-FFF2-40B4-BE49-F238E27FC236}">
                    <a16:creationId xmlns:a16="http://schemas.microsoft.com/office/drawing/2014/main" id="{D1A3B5B3-0A20-55F2-D124-368A073E5ADE}"/>
                  </a:ext>
                </a:extLst>
              </p:cNvPr>
              <p:cNvGrpSpPr>
                <a:grpSpLocks noGrp="1" noUngrp="1" noRot="1" noMove="1" noResize="1"/>
              </p:cNvGrpSpPr>
              <p:nvPr/>
            </p:nvGrpSpPr>
            <p:grpSpPr>
              <a:xfrm>
                <a:off x="10626971" y="3937995"/>
                <a:ext cx="593135" cy="1159387"/>
                <a:chOff x="10626971" y="3937995"/>
                <a:chExt cx="593135" cy="1159387"/>
              </a:xfrm>
              <a:solidFill>
                <a:srgbClr val="121212"/>
              </a:solidFill>
            </p:grpSpPr>
            <p:sp>
              <p:nvSpPr>
                <p:cNvPr id="313" name="Freeform: Shape 312">
                  <a:extLst>
                    <a:ext uri="{FF2B5EF4-FFF2-40B4-BE49-F238E27FC236}">
                      <a16:creationId xmlns:a16="http://schemas.microsoft.com/office/drawing/2014/main" id="{99C7AE74-3CC8-A4D6-B498-6B623AAA9309}"/>
                    </a:ext>
                  </a:extLst>
                </p:cNvPr>
                <p:cNvSpPr>
                  <a:spLocks noGrp="1" noRot="1" noMove="1" noResize="1" noEditPoints="1" noAdjustHandles="1" noChangeArrowheads="1" noChangeShapeType="1"/>
                </p:cNvSpPr>
                <p:nvPr/>
              </p:nvSpPr>
              <p:spPr>
                <a:xfrm>
                  <a:off x="10626971" y="4618435"/>
                  <a:ext cx="593135" cy="478947"/>
                </a:xfrm>
                <a:custGeom>
                  <a:avLst/>
                  <a:gdLst>
                    <a:gd name="connsiteX0" fmla="*/ 593136 w 593135"/>
                    <a:gd name="connsiteY0" fmla="*/ 16168 h 478947"/>
                    <a:gd name="connsiteX1" fmla="*/ 593136 w 593135"/>
                    <a:gd name="connsiteY1" fmla="*/ 463023 h 478947"/>
                    <a:gd name="connsiteX2" fmla="*/ 585966 w 593135"/>
                    <a:gd name="connsiteY2" fmla="*/ 476519 h 478947"/>
                    <a:gd name="connsiteX3" fmla="*/ 577320 w 593135"/>
                    <a:gd name="connsiteY3" fmla="*/ 478839 h 478947"/>
                    <a:gd name="connsiteX4" fmla="*/ 570713 w 593135"/>
                    <a:gd name="connsiteY4" fmla="*/ 477574 h 478947"/>
                    <a:gd name="connsiteX5" fmla="*/ 544423 w 593135"/>
                    <a:gd name="connsiteY5" fmla="*/ 465553 h 478947"/>
                    <a:gd name="connsiteX6" fmla="*/ 528607 w 593135"/>
                    <a:gd name="connsiteY6" fmla="*/ 458383 h 478947"/>
                    <a:gd name="connsiteX7" fmla="*/ 523476 w 593135"/>
                    <a:gd name="connsiteY7" fmla="*/ 456064 h 478947"/>
                    <a:gd name="connsiteX8" fmla="*/ 296568 w 593135"/>
                    <a:gd name="connsiteY8" fmla="*/ 352943 h 478947"/>
                    <a:gd name="connsiteX9" fmla="*/ 264655 w 593135"/>
                    <a:gd name="connsiteY9" fmla="*/ 367494 h 478947"/>
                    <a:gd name="connsiteX10" fmla="*/ 64600 w 593135"/>
                    <a:gd name="connsiteY10" fmla="*/ 458383 h 478947"/>
                    <a:gd name="connsiteX11" fmla="*/ 22494 w 593135"/>
                    <a:gd name="connsiteY11" fmla="*/ 477503 h 478947"/>
                    <a:gd name="connsiteX12" fmla="*/ 7170 w 593135"/>
                    <a:gd name="connsiteY12" fmla="*/ 476449 h 478947"/>
                    <a:gd name="connsiteX13" fmla="*/ 2320 w 593135"/>
                    <a:gd name="connsiteY13" fmla="*/ 471317 h 478947"/>
                    <a:gd name="connsiteX14" fmla="*/ 281 w 593135"/>
                    <a:gd name="connsiteY14" fmla="*/ 465202 h 478947"/>
                    <a:gd name="connsiteX15" fmla="*/ 0 w 593135"/>
                    <a:gd name="connsiteY15" fmla="*/ 462882 h 478947"/>
                    <a:gd name="connsiteX16" fmla="*/ 0 w 593135"/>
                    <a:gd name="connsiteY16" fmla="*/ 25727 h 478947"/>
                    <a:gd name="connsiteX17" fmla="*/ 773 w 593135"/>
                    <a:gd name="connsiteY17" fmla="*/ 26220 h 478947"/>
                    <a:gd name="connsiteX18" fmla="*/ 247784 w 593135"/>
                    <a:gd name="connsiteY18" fmla="*/ 96653 h 478947"/>
                    <a:gd name="connsiteX19" fmla="*/ 337338 w 593135"/>
                    <a:gd name="connsiteY19" fmla="*/ 88007 h 478947"/>
                    <a:gd name="connsiteX20" fmla="*/ 337619 w 593135"/>
                    <a:gd name="connsiteY20" fmla="*/ 88007 h 478947"/>
                    <a:gd name="connsiteX21" fmla="*/ 512721 w 593135"/>
                    <a:gd name="connsiteY21" fmla="*/ 36974 h 478947"/>
                    <a:gd name="connsiteX22" fmla="*/ 523476 w 593135"/>
                    <a:gd name="connsiteY22" fmla="*/ 31140 h 478947"/>
                    <a:gd name="connsiteX23" fmla="*/ 543650 w 593135"/>
                    <a:gd name="connsiteY23" fmla="*/ 19401 h 478947"/>
                    <a:gd name="connsiteX24" fmla="*/ 561504 w 593135"/>
                    <a:gd name="connsiteY24" fmla="*/ 19401 h 478947"/>
                    <a:gd name="connsiteX25" fmla="*/ 561504 w 593135"/>
                    <a:gd name="connsiteY25" fmla="*/ 16097 h 478947"/>
                    <a:gd name="connsiteX26" fmla="*/ 577320 w 593135"/>
                    <a:gd name="connsiteY26" fmla="*/ 0 h 478947"/>
                    <a:gd name="connsiteX27" fmla="*/ 581397 w 593135"/>
                    <a:gd name="connsiteY27" fmla="*/ 773 h 478947"/>
                    <a:gd name="connsiteX28" fmla="*/ 581678 w 593135"/>
                    <a:gd name="connsiteY28" fmla="*/ 773 h 478947"/>
                    <a:gd name="connsiteX29" fmla="*/ 593136 w 593135"/>
                    <a:gd name="connsiteY29" fmla="*/ 16097 h 478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93135" h="478947">
                      <a:moveTo>
                        <a:pt x="593136" y="16168"/>
                      </a:moveTo>
                      <a:lnTo>
                        <a:pt x="593136" y="463023"/>
                      </a:lnTo>
                      <a:cubicBezTo>
                        <a:pt x="593136" y="468365"/>
                        <a:pt x="590605" y="473497"/>
                        <a:pt x="585966" y="476519"/>
                      </a:cubicBezTo>
                      <a:cubicBezTo>
                        <a:pt x="583435" y="478065"/>
                        <a:pt x="580343" y="478839"/>
                        <a:pt x="577320" y="478839"/>
                      </a:cubicBezTo>
                      <a:cubicBezTo>
                        <a:pt x="575000" y="478839"/>
                        <a:pt x="572751" y="478557"/>
                        <a:pt x="570713" y="477574"/>
                      </a:cubicBezTo>
                      <a:lnTo>
                        <a:pt x="544423" y="465553"/>
                      </a:lnTo>
                      <a:lnTo>
                        <a:pt x="528607" y="458383"/>
                      </a:lnTo>
                      <a:lnTo>
                        <a:pt x="523476" y="456064"/>
                      </a:lnTo>
                      <a:lnTo>
                        <a:pt x="296568" y="352943"/>
                      </a:lnTo>
                      <a:lnTo>
                        <a:pt x="264655" y="367494"/>
                      </a:lnTo>
                      <a:lnTo>
                        <a:pt x="64600" y="458383"/>
                      </a:lnTo>
                      <a:lnTo>
                        <a:pt x="22494" y="477503"/>
                      </a:lnTo>
                      <a:cubicBezTo>
                        <a:pt x="17363" y="479823"/>
                        <a:pt x="11810" y="479261"/>
                        <a:pt x="7170" y="476449"/>
                      </a:cubicBezTo>
                      <a:cubicBezTo>
                        <a:pt x="5132" y="475183"/>
                        <a:pt x="3585" y="473356"/>
                        <a:pt x="2320" y="471317"/>
                      </a:cubicBezTo>
                      <a:cubicBezTo>
                        <a:pt x="1336" y="469560"/>
                        <a:pt x="563" y="467521"/>
                        <a:pt x="281" y="465202"/>
                      </a:cubicBezTo>
                      <a:cubicBezTo>
                        <a:pt x="0" y="464429"/>
                        <a:pt x="0" y="463655"/>
                        <a:pt x="0" y="462882"/>
                      </a:cubicBezTo>
                      <a:lnTo>
                        <a:pt x="0" y="25727"/>
                      </a:lnTo>
                      <a:cubicBezTo>
                        <a:pt x="0" y="25727"/>
                        <a:pt x="493" y="26009"/>
                        <a:pt x="773" y="26220"/>
                      </a:cubicBezTo>
                      <a:cubicBezTo>
                        <a:pt x="72473" y="70856"/>
                        <a:pt x="157246" y="96653"/>
                        <a:pt x="247784" y="96653"/>
                      </a:cubicBezTo>
                      <a:cubicBezTo>
                        <a:pt x="278432" y="96653"/>
                        <a:pt x="308518" y="93842"/>
                        <a:pt x="337338" y="88007"/>
                      </a:cubicBezTo>
                      <a:cubicBezTo>
                        <a:pt x="337619" y="88289"/>
                        <a:pt x="337619" y="88007"/>
                        <a:pt x="337619" y="88007"/>
                      </a:cubicBezTo>
                      <a:cubicBezTo>
                        <a:pt x="400392" y="82665"/>
                        <a:pt x="459368" y="64811"/>
                        <a:pt x="512721" y="36974"/>
                      </a:cubicBezTo>
                      <a:cubicBezTo>
                        <a:pt x="516306" y="35217"/>
                        <a:pt x="519891" y="33178"/>
                        <a:pt x="523476" y="31140"/>
                      </a:cubicBezTo>
                      <a:cubicBezTo>
                        <a:pt x="530364" y="27555"/>
                        <a:pt x="536971" y="23478"/>
                        <a:pt x="543650" y="19401"/>
                      </a:cubicBezTo>
                      <a:lnTo>
                        <a:pt x="561504" y="19401"/>
                      </a:lnTo>
                      <a:lnTo>
                        <a:pt x="561504" y="16097"/>
                      </a:lnTo>
                      <a:cubicBezTo>
                        <a:pt x="561504" y="7170"/>
                        <a:pt x="568674" y="0"/>
                        <a:pt x="577320" y="0"/>
                      </a:cubicBezTo>
                      <a:cubicBezTo>
                        <a:pt x="578867" y="0"/>
                        <a:pt x="580132" y="281"/>
                        <a:pt x="581397" y="773"/>
                      </a:cubicBezTo>
                      <a:lnTo>
                        <a:pt x="581678" y="773"/>
                      </a:lnTo>
                      <a:cubicBezTo>
                        <a:pt x="588286" y="2531"/>
                        <a:pt x="593136" y="8717"/>
                        <a:pt x="593136" y="16097"/>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314" name="Freeform: Shape 313">
                  <a:extLst>
                    <a:ext uri="{FF2B5EF4-FFF2-40B4-BE49-F238E27FC236}">
                      <a16:creationId xmlns:a16="http://schemas.microsoft.com/office/drawing/2014/main" id="{9F275ABD-117C-F2AD-49F3-EB9549E8F02F}"/>
                    </a:ext>
                  </a:extLst>
                </p:cNvPr>
                <p:cNvSpPr>
                  <a:spLocks noGrp="1" noRot="1" noMove="1" noResize="1" noEditPoints="1" noAdjustHandles="1" noChangeArrowheads="1" noChangeShapeType="1"/>
                </p:cNvSpPr>
                <p:nvPr/>
              </p:nvSpPr>
              <p:spPr>
                <a:xfrm>
                  <a:off x="10628142" y="3937995"/>
                  <a:ext cx="588545" cy="564123"/>
                </a:xfrm>
                <a:custGeom>
                  <a:avLst/>
                  <a:gdLst>
                    <a:gd name="connsiteX0" fmla="*/ 116922 w 588545"/>
                    <a:gd name="connsiteY0" fmla="*/ 358567 h 564123"/>
                    <a:gd name="connsiteX1" fmla="*/ 120507 w 588545"/>
                    <a:gd name="connsiteY1" fmla="*/ 369673 h 564123"/>
                    <a:gd name="connsiteX2" fmla="*/ 96045 w 588545"/>
                    <a:gd name="connsiteY2" fmla="*/ 512158 h 564123"/>
                    <a:gd name="connsiteX3" fmla="*/ 113689 w 588545"/>
                    <a:gd name="connsiteY3" fmla="*/ 555599 h 564123"/>
                    <a:gd name="connsiteX4" fmla="*/ 160504 w 588545"/>
                    <a:gd name="connsiteY4" fmla="*/ 558973 h 564123"/>
                    <a:gd name="connsiteX5" fmla="*/ 288438 w 588545"/>
                    <a:gd name="connsiteY5" fmla="*/ 491702 h 564123"/>
                    <a:gd name="connsiteX6" fmla="*/ 300106 w 588545"/>
                    <a:gd name="connsiteY6" fmla="*/ 491702 h 564123"/>
                    <a:gd name="connsiteX7" fmla="*/ 428041 w 588545"/>
                    <a:gd name="connsiteY7" fmla="*/ 558973 h 564123"/>
                    <a:gd name="connsiteX8" fmla="*/ 448777 w 588545"/>
                    <a:gd name="connsiteY8" fmla="*/ 564105 h 564123"/>
                    <a:gd name="connsiteX9" fmla="*/ 474856 w 588545"/>
                    <a:gd name="connsiteY9" fmla="*/ 555599 h 564123"/>
                    <a:gd name="connsiteX10" fmla="*/ 492500 w 588545"/>
                    <a:gd name="connsiteY10" fmla="*/ 512158 h 564123"/>
                    <a:gd name="connsiteX11" fmla="*/ 468037 w 588545"/>
                    <a:gd name="connsiteY11" fmla="*/ 369743 h 564123"/>
                    <a:gd name="connsiteX12" fmla="*/ 471622 w 588545"/>
                    <a:gd name="connsiteY12" fmla="*/ 358637 h 564123"/>
                    <a:gd name="connsiteX13" fmla="*/ 575095 w 588545"/>
                    <a:gd name="connsiteY13" fmla="*/ 257766 h 564123"/>
                    <a:gd name="connsiteX14" fmla="*/ 586342 w 588545"/>
                    <a:gd name="connsiteY14" fmla="*/ 212216 h 564123"/>
                    <a:gd name="connsiteX15" fmla="*/ 550492 w 588545"/>
                    <a:gd name="connsiteY15" fmla="*/ 181990 h 564123"/>
                    <a:gd name="connsiteX16" fmla="*/ 407515 w 588545"/>
                    <a:gd name="connsiteY16" fmla="*/ 161183 h 564123"/>
                    <a:gd name="connsiteX17" fmla="*/ 398096 w 588545"/>
                    <a:gd name="connsiteY17" fmla="*/ 154364 h 564123"/>
                    <a:gd name="connsiteX18" fmla="*/ 334129 w 588545"/>
                    <a:gd name="connsiteY18" fmla="*/ 24743 h 564123"/>
                    <a:gd name="connsiteX19" fmla="*/ 294272 w 588545"/>
                    <a:gd name="connsiteY19" fmla="*/ 0 h 564123"/>
                    <a:gd name="connsiteX20" fmla="*/ 254416 w 588545"/>
                    <a:gd name="connsiteY20" fmla="*/ 24743 h 564123"/>
                    <a:gd name="connsiteX21" fmla="*/ 190449 w 588545"/>
                    <a:gd name="connsiteY21" fmla="*/ 154364 h 564123"/>
                    <a:gd name="connsiteX22" fmla="*/ 181030 w 588545"/>
                    <a:gd name="connsiteY22" fmla="*/ 161183 h 564123"/>
                    <a:gd name="connsiteX23" fmla="*/ 38053 w 588545"/>
                    <a:gd name="connsiteY23" fmla="*/ 181990 h 564123"/>
                    <a:gd name="connsiteX24" fmla="*/ 2204 w 588545"/>
                    <a:gd name="connsiteY24" fmla="*/ 212216 h 564123"/>
                    <a:gd name="connsiteX25" fmla="*/ 13450 w 588545"/>
                    <a:gd name="connsiteY25" fmla="*/ 257766 h 564123"/>
                    <a:gd name="connsiteX26" fmla="*/ 116922 w 588545"/>
                    <a:gd name="connsiteY26" fmla="*/ 358637 h 564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88545" h="564123">
                      <a:moveTo>
                        <a:pt x="116922" y="358567"/>
                      </a:moveTo>
                      <a:cubicBezTo>
                        <a:pt x="119875" y="361449"/>
                        <a:pt x="121210" y="365596"/>
                        <a:pt x="120507" y="369673"/>
                      </a:cubicBezTo>
                      <a:lnTo>
                        <a:pt x="96045" y="512158"/>
                      </a:lnTo>
                      <a:cubicBezTo>
                        <a:pt x="93163" y="528958"/>
                        <a:pt x="99911" y="545547"/>
                        <a:pt x="113689" y="555599"/>
                      </a:cubicBezTo>
                      <a:cubicBezTo>
                        <a:pt x="127396" y="565581"/>
                        <a:pt x="145391" y="566916"/>
                        <a:pt x="160504" y="558973"/>
                      </a:cubicBezTo>
                      <a:lnTo>
                        <a:pt x="288438" y="491702"/>
                      </a:lnTo>
                      <a:cubicBezTo>
                        <a:pt x="292023" y="489804"/>
                        <a:pt x="296381" y="489804"/>
                        <a:pt x="300106" y="491702"/>
                      </a:cubicBezTo>
                      <a:lnTo>
                        <a:pt x="428041" y="558973"/>
                      </a:lnTo>
                      <a:cubicBezTo>
                        <a:pt x="434578" y="562418"/>
                        <a:pt x="441677" y="564105"/>
                        <a:pt x="448777" y="564105"/>
                      </a:cubicBezTo>
                      <a:cubicBezTo>
                        <a:pt x="457986" y="564105"/>
                        <a:pt x="467053" y="561223"/>
                        <a:pt x="474856" y="555599"/>
                      </a:cubicBezTo>
                      <a:cubicBezTo>
                        <a:pt x="488634" y="545547"/>
                        <a:pt x="495382" y="528958"/>
                        <a:pt x="492500" y="512158"/>
                      </a:cubicBezTo>
                      <a:lnTo>
                        <a:pt x="468037" y="369743"/>
                      </a:lnTo>
                      <a:cubicBezTo>
                        <a:pt x="467335" y="365666"/>
                        <a:pt x="468671" y="361519"/>
                        <a:pt x="471622" y="358637"/>
                      </a:cubicBezTo>
                      <a:lnTo>
                        <a:pt x="575095" y="257766"/>
                      </a:lnTo>
                      <a:cubicBezTo>
                        <a:pt x="587256" y="245886"/>
                        <a:pt x="591614" y="228454"/>
                        <a:pt x="586342" y="212216"/>
                      </a:cubicBezTo>
                      <a:cubicBezTo>
                        <a:pt x="581070" y="196048"/>
                        <a:pt x="567292" y="184450"/>
                        <a:pt x="550492" y="181990"/>
                      </a:cubicBezTo>
                      <a:lnTo>
                        <a:pt x="407515" y="161183"/>
                      </a:lnTo>
                      <a:cubicBezTo>
                        <a:pt x="403438" y="160620"/>
                        <a:pt x="399923" y="158020"/>
                        <a:pt x="398096" y="154364"/>
                      </a:cubicBezTo>
                      <a:lnTo>
                        <a:pt x="334129" y="24743"/>
                      </a:lnTo>
                      <a:cubicBezTo>
                        <a:pt x="326607" y="9490"/>
                        <a:pt x="311354" y="0"/>
                        <a:pt x="294272" y="0"/>
                      </a:cubicBezTo>
                      <a:cubicBezTo>
                        <a:pt x="277191" y="0"/>
                        <a:pt x="262008" y="9490"/>
                        <a:pt x="254416" y="24743"/>
                      </a:cubicBezTo>
                      <a:lnTo>
                        <a:pt x="190449" y="154364"/>
                      </a:lnTo>
                      <a:cubicBezTo>
                        <a:pt x="188621" y="158020"/>
                        <a:pt x="185106" y="160620"/>
                        <a:pt x="181030" y="161183"/>
                      </a:cubicBezTo>
                      <a:lnTo>
                        <a:pt x="38053" y="181990"/>
                      </a:lnTo>
                      <a:cubicBezTo>
                        <a:pt x="21183" y="184450"/>
                        <a:pt x="7476" y="196048"/>
                        <a:pt x="2204" y="212216"/>
                      </a:cubicBezTo>
                      <a:cubicBezTo>
                        <a:pt x="-3068" y="228383"/>
                        <a:pt x="1290" y="245886"/>
                        <a:pt x="13450" y="257766"/>
                      </a:cubicBezTo>
                      <a:lnTo>
                        <a:pt x="116922" y="358637"/>
                      </a:ln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grpSp>
            <p:nvGrpSpPr>
              <p:cNvPr id="306" name="Graphic 5">
                <a:extLst>
                  <a:ext uri="{FF2B5EF4-FFF2-40B4-BE49-F238E27FC236}">
                    <a16:creationId xmlns:a16="http://schemas.microsoft.com/office/drawing/2014/main" id="{64CEFFC0-3946-E0B3-2FFC-55AD0E59EF15}"/>
                  </a:ext>
                </a:extLst>
              </p:cNvPr>
              <p:cNvGrpSpPr>
                <a:grpSpLocks noGrp="1" noUngrp="1" noRot="1" noMove="1" noResize="1"/>
              </p:cNvGrpSpPr>
              <p:nvPr/>
            </p:nvGrpSpPr>
            <p:grpSpPr>
              <a:xfrm>
                <a:off x="10374056" y="3745460"/>
                <a:ext cx="1001469" cy="1358903"/>
                <a:chOff x="10374056" y="3745460"/>
                <a:chExt cx="1001469" cy="1358903"/>
              </a:xfrm>
            </p:grpSpPr>
            <p:sp>
              <p:nvSpPr>
                <p:cNvPr id="307" name="Freeform: Shape 306">
                  <a:extLst>
                    <a:ext uri="{FF2B5EF4-FFF2-40B4-BE49-F238E27FC236}">
                      <a16:creationId xmlns:a16="http://schemas.microsoft.com/office/drawing/2014/main" id="{E184F285-C5C2-F4BF-A95A-28B13248C66F}"/>
                    </a:ext>
                  </a:extLst>
                </p:cNvPr>
                <p:cNvSpPr>
                  <a:spLocks noGrp="1" noRot="1" noMove="1" noResize="1" noEditPoints="1" noAdjustHandles="1" noChangeArrowheads="1" noChangeShapeType="1"/>
                </p:cNvSpPr>
                <p:nvPr/>
              </p:nvSpPr>
              <p:spPr>
                <a:xfrm>
                  <a:off x="10598351" y="3959241"/>
                  <a:ext cx="549929" cy="529331"/>
                </a:xfrm>
                <a:custGeom>
                  <a:avLst/>
                  <a:gdLst>
                    <a:gd name="connsiteX0" fmla="*/ 296369 w 549929"/>
                    <a:gd name="connsiteY0" fmla="*/ 12495 h 529331"/>
                    <a:gd name="connsiteX1" fmla="*/ 369966 w 549929"/>
                    <a:gd name="connsiteY1" fmla="*/ 161657 h 529331"/>
                    <a:gd name="connsiteX2" fmla="*/ 527845 w 549929"/>
                    <a:gd name="connsiteY2" fmla="*/ 184573 h 529331"/>
                    <a:gd name="connsiteX3" fmla="*/ 542114 w 549929"/>
                    <a:gd name="connsiteY3" fmla="*/ 228506 h 529331"/>
                    <a:gd name="connsiteX4" fmla="*/ 427888 w 549929"/>
                    <a:gd name="connsiteY4" fmla="*/ 339851 h 529331"/>
                    <a:gd name="connsiteX5" fmla="*/ 455372 w 549929"/>
                    <a:gd name="connsiteY5" fmla="*/ 500401 h 529331"/>
                    <a:gd name="connsiteX6" fmla="*/ 420436 w 549929"/>
                    <a:gd name="connsiteY6" fmla="*/ 525777 h 529331"/>
                    <a:gd name="connsiteX7" fmla="*/ 276265 w 549929"/>
                    <a:gd name="connsiteY7" fmla="*/ 450001 h 529331"/>
                    <a:gd name="connsiteX8" fmla="*/ 130546 w 549929"/>
                    <a:gd name="connsiteY8" fmla="*/ 526621 h 529331"/>
                    <a:gd name="connsiteX9" fmla="*/ 96876 w 549929"/>
                    <a:gd name="connsiteY9" fmla="*/ 502159 h 529331"/>
                    <a:gd name="connsiteX10" fmla="*/ 124712 w 549929"/>
                    <a:gd name="connsiteY10" fmla="*/ 339921 h 529331"/>
                    <a:gd name="connsiteX11" fmla="*/ 7111 w 549929"/>
                    <a:gd name="connsiteY11" fmla="*/ 225273 h 529331"/>
                    <a:gd name="connsiteX12" fmla="*/ 20115 w 549929"/>
                    <a:gd name="connsiteY12" fmla="*/ 185276 h 529331"/>
                    <a:gd name="connsiteX13" fmla="*/ 182634 w 549929"/>
                    <a:gd name="connsiteY13" fmla="*/ 161657 h 529331"/>
                    <a:gd name="connsiteX14" fmla="*/ 256231 w 549929"/>
                    <a:gd name="connsiteY14" fmla="*/ 12495 h 529331"/>
                    <a:gd name="connsiteX15" fmla="*/ 296439 w 549929"/>
                    <a:gd name="connsiteY15" fmla="*/ 12495 h 529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9929" h="529331">
                      <a:moveTo>
                        <a:pt x="296369" y="12495"/>
                      </a:moveTo>
                      <a:lnTo>
                        <a:pt x="369966" y="161657"/>
                      </a:lnTo>
                      <a:lnTo>
                        <a:pt x="527845" y="184573"/>
                      </a:lnTo>
                      <a:cubicBezTo>
                        <a:pt x="548933" y="187666"/>
                        <a:pt x="557439" y="213604"/>
                        <a:pt x="542114" y="228506"/>
                      </a:cubicBezTo>
                      <a:lnTo>
                        <a:pt x="427888" y="339851"/>
                      </a:lnTo>
                      <a:lnTo>
                        <a:pt x="455372" y="500401"/>
                      </a:lnTo>
                      <a:cubicBezTo>
                        <a:pt x="458746" y="520083"/>
                        <a:pt x="438080" y="535126"/>
                        <a:pt x="420436" y="525777"/>
                      </a:cubicBezTo>
                      <a:lnTo>
                        <a:pt x="276265" y="450001"/>
                      </a:lnTo>
                      <a:lnTo>
                        <a:pt x="130546" y="526621"/>
                      </a:lnTo>
                      <a:cubicBezTo>
                        <a:pt x="113465" y="535548"/>
                        <a:pt x="93572" y="521138"/>
                        <a:pt x="96876" y="502159"/>
                      </a:cubicBezTo>
                      <a:lnTo>
                        <a:pt x="124712" y="339921"/>
                      </a:lnTo>
                      <a:lnTo>
                        <a:pt x="7111" y="225273"/>
                      </a:lnTo>
                      <a:cubicBezTo>
                        <a:pt x="-6807" y="211706"/>
                        <a:pt x="855" y="188088"/>
                        <a:pt x="20115" y="185276"/>
                      </a:cubicBezTo>
                      <a:lnTo>
                        <a:pt x="182634" y="161657"/>
                      </a:lnTo>
                      <a:lnTo>
                        <a:pt x="256231" y="12495"/>
                      </a:lnTo>
                      <a:cubicBezTo>
                        <a:pt x="264455" y="-4165"/>
                        <a:pt x="288215" y="-4165"/>
                        <a:pt x="296439" y="12495"/>
                      </a:cubicBezTo>
                      <a:close/>
                    </a:path>
                  </a:pathLst>
                </a:custGeom>
                <a:solidFill>
                  <a:srgbClr val="5AC1FF"/>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308" name="Freeform: Shape 307">
                  <a:extLst>
                    <a:ext uri="{FF2B5EF4-FFF2-40B4-BE49-F238E27FC236}">
                      <a16:creationId xmlns:a16="http://schemas.microsoft.com/office/drawing/2014/main" id="{7C12B2A1-BB06-91A0-6F23-F35B67B0C910}"/>
                    </a:ext>
                  </a:extLst>
                </p:cNvPr>
                <p:cNvSpPr>
                  <a:spLocks noGrp="1" noRot="1" noMove="1" noResize="1" noEditPoints="1" noAdjustHandles="1" noChangeArrowheads="1" noChangeShapeType="1"/>
                </p:cNvSpPr>
                <p:nvPr/>
              </p:nvSpPr>
              <p:spPr>
                <a:xfrm>
                  <a:off x="10598854" y="4644795"/>
                  <a:ext cx="551522" cy="439052"/>
                </a:xfrm>
                <a:custGeom>
                  <a:avLst/>
                  <a:gdLst>
                    <a:gd name="connsiteX0" fmla="*/ 551523 w 551522"/>
                    <a:gd name="connsiteY0" fmla="*/ 70 h 439052"/>
                    <a:gd name="connsiteX1" fmla="*/ 551523 w 551522"/>
                    <a:gd name="connsiteY1" fmla="*/ 439053 h 439052"/>
                    <a:gd name="connsiteX2" fmla="*/ 507870 w 551522"/>
                    <a:gd name="connsiteY2" fmla="*/ 439053 h 439052"/>
                    <a:gd name="connsiteX3" fmla="*/ 292702 w 551522"/>
                    <a:gd name="connsiteY3" fmla="*/ 341275 h 439052"/>
                    <a:gd name="connsiteX4" fmla="*/ 275831 w 551522"/>
                    <a:gd name="connsiteY4" fmla="*/ 333612 h 439052"/>
                    <a:gd name="connsiteX5" fmla="*/ 43863 w 551522"/>
                    <a:gd name="connsiteY5" fmla="*/ 438982 h 439052"/>
                    <a:gd name="connsiteX6" fmla="*/ 0 w 551522"/>
                    <a:gd name="connsiteY6" fmla="*/ 438982 h 439052"/>
                    <a:gd name="connsiteX7" fmla="*/ 0 w 551522"/>
                    <a:gd name="connsiteY7" fmla="*/ 0 h 439052"/>
                    <a:gd name="connsiteX8" fmla="*/ 28821 w 551522"/>
                    <a:gd name="connsiteY8" fmla="*/ 0 h 439052"/>
                    <a:gd name="connsiteX9" fmla="*/ 275831 w 551522"/>
                    <a:gd name="connsiteY9" fmla="*/ 70434 h 439052"/>
                    <a:gd name="connsiteX10" fmla="*/ 365386 w 551522"/>
                    <a:gd name="connsiteY10" fmla="*/ 61788 h 439052"/>
                    <a:gd name="connsiteX11" fmla="*/ 365666 w 551522"/>
                    <a:gd name="connsiteY11" fmla="*/ 61788 h 439052"/>
                    <a:gd name="connsiteX12" fmla="*/ 522842 w 551522"/>
                    <a:gd name="connsiteY12" fmla="*/ 0 h 439052"/>
                    <a:gd name="connsiteX13" fmla="*/ 551452 w 551522"/>
                    <a:gd name="connsiteY13" fmla="*/ 0 h 43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1522" h="439052">
                      <a:moveTo>
                        <a:pt x="551523" y="70"/>
                      </a:moveTo>
                      <a:lnTo>
                        <a:pt x="551523" y="439053"/>
                      </a:lnTo>
                      <a:lnTo>
                        <a:pt x="507870" y="439053"/>
                      </a:lnTo>
                      <a:lnTo>
                        <a:pt x="292702" y="341275"/>
                      </a:lnTo>
                      <a:lnTo>
                        <a:pt x="275831" y="333612"/>
                      </a:lnTo>
                      <a:lnTo>
                        <a:pt x="43863" y="438982"/>
                      </a:lnTo>
                      <a:lnTo>
                        <a:pt x="0" y="438982"/>
                      </a:lnTo>
                      <a:lnTo>
                        <a:pt x="0" y="0"/>
                      </a:lnTo>
                      <a:lnTo>
                        <a:pt x="28821" y="0"/>
                      </a:lnTo>
                      <a:cubicBezTo>
                        <a:pt x="100520" y="44636"/>
                        <a:pt x="185293" y="70434"/>
                        <a:pt x="275831" y="70434"/>
                      </a:cubicBezTo>
                      <a:cubicBezTo>
                        <a:pt x="306480" y="70434"/>
                        <a:pt x="336565" y="67622"/>
                        <a:pt x="365386" y="61788"/>
                      </a:cubicBezTo>
                      <a:cubicBezTo>
                        <a:pt x="365666" y="62069"/>
                        <a:pt x="365666" y="61788"/>
                        <a:pt x="365666" y="61788"/>
                      </a:cubicBezTo>
                      <a:cubicBezTo>
                        <a:pt x="422323" y="50822"/>
                        <a:pt x="475394" y="29664"/>
                        <a:pt x="522842" y="0"/>
                      </a:cubicBezTo>
                      <a:lnTo>
                        <a:pt x="551452" y="0"/>
                      </a:lnTo>
                      <a:close/>
                    </a:path>
                  </a:pathLst>
                </a:custGeom>
                <a:solidFill>
                  <a:srgbClr val="5AC1FF"/>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309" name="Freeform: Shape 308">
                  <a:extLst>
                    <a:ext uri="{FF2B5EF4-FFF2-40B4-BE49-F238E27FC236}">
                      <a16:creationId xmlns:a16="http://schemas.microsoft.com/office/drawing/2014/main" id="{DDE28154-7C2A-E9B1-52B8-B2474289F649}"/>
                    </a:ext>
                  </a:extLst>
                </p:cNvPr>
                <p:cNvSpPr>
                  <a:spLocks noGrp="1" noRot="1" noMove="1" noResize="1" noEditPoints="1" noAdjustHandles="1" noChangeArrowheads="1" noChangeShapeType="1"/>
                </p:cNvSpPr>
                <p:nvPr/>
              </p:nvSpPr>
              <p:spPr>
                <a:xfrm>
                  <a:off x="10578258" y="4625394"/>
                  <a:ext cx="593065" cy="478969"/>
                </a:xfrm>
                <a:custGeom>
                  <a:avLst/>
                  <a:gdLst>
                    <a:gd name="connsiteX0" fmla="*/ 593065 w 593065"/>
                    <a:gd name="connsiteY0" fmla="*/ 16097 h 478969"/>
                    <a:gd name="connsiteX1" fmla="*/ 593065 w 593065"/>
                    <a:gd name="connsiteY1" fmla="*/ 462952 h 478969"/>
                    <a:gd name="connsiteX2" fmla="*/ 585895 w 593065"/>
                    <a:gd name="connsiteY2" fmla="*/ 476449 h 478969"/>
                    <a:gd name="connsiteX3" fmla="*/ 577249 w 593065"/>
                    <a:gd name="connsiteY3" fmla="*/ 478768 h 478969"/>
                    <a:gd name="connsiteX4" fmla="*/ 570641 w 593065"/>
                    <a:gd name="connsiteY4" fmla="*/ 477503 h 478969"/>
                    <a:gd name="connsiteX5" fmla="*/ 528536 w 593065"/>
                    <a:gd name="connsiteY5" fmla="*/ 458383 h 478969"/>
                    <a:gd name="connsiteX6" fmla="*/ 296567 w 593065"/>
                    <a:gd name="connsiteY6" fmla="*/ 353013 h 478969"/>
                    <a:gd name="connsiteX7" fmla="*/ 64599 w 593065"/>
                    <a:gd name="connsiteY7" fmla="*/ 458383 h 478969"/>
                    <a:gd name="connsiteX8" fmla="*/ 22494 w 593065"/>
                    <a:gd name="connsiteY8" fmla="*/ 477503 h 478969"/>
                    <a:gd name="connsiteX9" fmla="*/ 7170 w 593065"/>
                    <a:gd name="connsiteY9" fmla="*/ 476449 h 478969"/>
                    <a:gd name="connsiteX10" fmla="*/ 0 w 593065"/>
                    <a:gd name="connsiteY10" fmla="*/ 462952 h 478969"/>
                    <a:gd name="connsiteX11" fmla="*/ 0 w 593065"/>
                    <a:gd name="connsiteY11" fmla="*/ 16097 h 478969"/>
                    <a:gd name="connsiteX12" fmla="*/ 15816 w 593065"/>
                    <a:gd name="connsiteY12" fmla="*/ 281 h 478969"/>
                    <a:gd name="connsiteX13" fmla="*/ 31632 w 593065"/>
                    <a:gd name="connsiteY13" fmla="*/ 16097 h 478969"/>
                    <a:gd name="connsiteX14" fmla="*/ 31632 w 593065"/>
                    <a:gd name="connsiteY14" fmla="*/ 438209 h 478969"/>
                    <a:gd name="connsiteX15" fmla="*/ 280681 w 593065"/>
                    <a:gd name="connsiteY15" fmla="*/ 324896 h 478969"/>
                    <a:gd name="connsiteX16" fmla="*/ 289890 w 593065"/>
                    <a:gd name="connsiteY16" fmla="*/ 320819 h 478969"/>
                    <a:gd name="connsiteX17" fmla="*/ 303175 w 593065"/>
                    <a:gd name="connsiteY17" fmla="*/ 320819 h 478969"/>
                    <a:gd name="connsiteX18" fmla="*/ 312383 w 593065"/>
                    <a:gd name="connsiteY18" fmla="*/ 324896 h 478969"/>
                    <a:gd name="connsiteX19" fmla="*/ 561433 w 593065"/>
                    <a:gd name="connsiteY19" fmla="*/ 438209 h 478969"/>
                    <a:gd name="connsiteX20" fmla="*/ 561433 w 593065"/>
                    <a:gd name="connsiteY20" fmla="*/ 16097 h 478969"/>
                    <a:gd name="connsiteX21" fmla="*/ 577249 w 593065"/>
                    <a:gd name="connsiteY21" fmla="*/ 0 h 478969"/>
                    <a:gd name="connsiteX22" fmla="*/ 593065 w 593065"/>
                    <a:gd name="connsiteY22" fmla="*/ 16097 h 47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93065" h="478969">
                      <a:moveTo>
                        <a:pt x="593065" y="16097"/>
                      </a:moveTo>
                      <a:lnTo>
                        <a:pt x="593065" y="462952"/>
                      </a:lnTo>
                      <a:cubicBezTo>
                        <a:pt x="593065" y="468295"/>
                        <a:pt x="590465" y="473426"/>
                        <a:pt x="585895" y="476449"/>
                      </a:cubicBezTo>
                      <a:cubicBezTo>
                        <a:pt x="583365" y="477995"/>
                        <a:pt x="580272" y="478768"/>
                        <a:pt x="577249" y="478768"/>
                      </a:cubicBezTo>
                      <a:cubicBezTo>
                        <a:pt x="574929" y="478768"/>
                        <a:pt x="572680" y="478487"/>
                        <a:pt x="570641" y="477503"/>
                      </a:cubicBezTo>
                      <a:lnTo>
                        <a:pt x="528536" y="458383"/>
                      </a:lnTo>
                      <a:lnTo>
                        <a:pt x="296567" y="353013"/>
                      </a:lnTo>
                      <a:lnTo>
                        <a:pt x="64599" y="458383"/>
                      </a:lnTo>
                      <a:lnTo>
                        <a:pt x="22494" y="477503"/>
                      </a:lnTo>
                      <a:cubicBezTo>
                        <a:pt x="17362" y="479823"/>
                        <a:pt x="11809" y="479331"/>
                        <a:pt x="7170" y="476449"/>
                      </a:cubicBezTo>
                      <a:cubicBezTo>
                        <a:pt x="2601" y="473426"/>
                        <a:pt x="0" y="468295"/>
                        <a:pt x="0" y="462952"/>
                      </a:cubicBezTo>
                      <a:lnTo>
                        <a:pt x="0" y="16097"/>
                      </a:lnTo>
                      <a:cubicBezTo>
                        <a:pt x="0" y="7381"/>
                        <a:pt x="7170" y="281"/>
                        <a:pt x="15816" y="281"/>
                      </a:cubicBezTo>
                      <a:cubicBezTo>
                        <a:pt x="24462" y="281"/>
                        <a:pt x="31632" y="7451"/>
                        <a:pt x="31632" y="16097"/>
                      </a:cubicBezTo>
                      <a:lnTo>
                        <a:pt x="31632" y="438209"/>
                      </a:lnTo>
                      <a:lnTo>
                        <a:pt x="280681" y="324896"/>
                      </a:lnTo>
                      <a:lnTo>
                        <a:pt x="289890" y="320819"/>
                      </a:lnTo>
                      <a:cubicBezTo>
                        <a:pt x="294248" y="318991"/>
                        <a:pt x="298817" y="318991"/>
                        <a:pt x="303175" y="320819"/>
                      </a:cubicBezTo>
                      <a:lnTo>
                        <a:pt x="312383" y="324896"/>
                      </a:lnTo>
                      <a:lnTo>
                        <a:pt x="561433" y="438209"/>
                      </a:lnTo>
                      <a:lnTo>
                        <a:pt x="561433" y="16097"/>
                      </a:lnTo>
                      <a:cubicBezTo>
                        <a:pt x="561433" y="7170"/>
                        <a:pt x="568603" y="0"/>
                        <a:pt x="577249" y="0"/>
                      </a:cubicBezTo>
                      <a:cubicBezTo>
                        <a:pt x="585895" y="0"/>
                        <a:pt x="593065" y="7170"/>
                        <a:pt x="593065" y="16097"/>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310" name="Freeform: Shape 309">
                  <a:extLst>
                    <a:ext uri="{FF2B5EF4-FFF2-40B4-BE49-F238E27FC236}">
                      <a16:creationId xmlns:a16="http://schemas.microsoft.com/office/drawing/2014/main" id="{A9DAA031-04AE-48A9-BBB2-44B9F4AA176F}"/>
                    </a:ext>
                  </a:extLst>
                </p:cNvPr>
                <p:cNvSpPr>
                  <a:spLocks noGrp="1" noRot="1" noMove="1" noResize="1" noEditPoints="1" noAdjustHandles="1" noChangeArrowheads="1" noChangeShapeType="1"/>
                </p:cNvSpPr>
                <p:nvPr/>
              </p:nvSpPr>
              <p:spPr>
                <a:xfrm>
                  <a:off x="10858800" y="4715088"/>
                  <a:ext cx="31912" cy="261632"/>
                </a:xfrm>
                <a:custGeom>
                  <a:avLst/>
                  <a:gdLst>
                    <a:gd name="connsiteX0" fmla="*/ 15956 w 31912"/>
                    <a:gd name="connsiteY0" fmla="*/ 261632 h 261632"/>
                    <a:gd name="connsiteX1" fmla="*/ 0 w 31912"/>
                    <a:gd name="connsiteY1" fmla="*/ 245675 h 261632"/>
                    <a:gd name="connsiteX2" fmla="*/ 0 w 31912"/>
                    <a:gd name="connsiteY2" fmla="*/ 15957 h 261632"/>
                    <a:gd name="connsiteX3" fmla="*/ 15956 w 31912"/>
                    <a:gd name="connsiteY3" fmla="*/ 0 h 261632"/>
                    <a:gd name="connsiteX4" fmla="*/ 31913 w 31912"/>
                    <a:gd name="connsiteY4" fmla="*/ 15957 h 261632"/>
                    <a:gd name="connsiteX5" fmla="*/ 31913 w 31912"/>
                    <a:gd name="connsiteY5" fmla="*/ 245675 h 261632"/>
                    <a:gd name="connsiteX6" fmla="*/ 15956 w 31912"/>
                    <a:gd name="connsiteY6" fmla="*/ 261632 h 26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12" h="261632">
                      <a:moveTo>
                        <a:pt x="15956" y="261632"/>
                      </a:moveTo>
                      <a:cubicBezTo>
                        <a:pt x="7169" y="261632"/>
                        <a:pt x="0" y="254462"/>
                        <a:pt x="0" y="245675"/>
                      </a:cubicBezTo>
                      <a:lnTo>
                        <a:pt x="0" y="15957"/>
                      </a:lnTo>
                      <a:cubicBezTo>
                        <a:pt x="0" y="7170"/>
                        <a:pt x="7169" y="0"/>
                        <a:pt x="15956" y="0"/>
                      </a:cubicBezTo>
                      <a:cubicBezTo>
                        <a:pt x="24743" y="0"/>
                        <a:pt x="31913" y="7170"/>
                        <a:pt x="31913" y="15957"/>
                      </a:cubicBezTo>
                      <a:lnTo>
                        <a:pt x="31913" y="245675"/>
                      </a:lnTo>
                      <a:cubicBezTo>
                        <a:pt x="31913" y="254462"/>
                        <a:pt x="24743" y="261632"/>
                        <a:pt x="15956" y="261632"/>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311" name="Freeform: Shape 310">
                  <a:extLst>
                    <a:ext uri="{FF2B5EF4-FFF2-40B4-BE49-F238E27FC236}">
                      <a16:creationId xmlns:a16="http://schemas.microsoft.com/office/drawing/2014/main" id="{5BEFBBD2-D991-3BA5-618B-8FA64CD68034}"/>
                    </a:ext>
                  </a:extLst>
                </p:cNvPr>
                <p:cNvSpPr>
                  <a:spLocks noGrp="1" noRot="1" noMove="1" noResize="1" noEditPoints="1" noAdjustHandles="1" noChangeArrowheads="1" noChangeShapeType="1"/>
                </p:cNvSpPr>
                <p:nvPr/>
              </p:nvSpPr>
              <p:spPr>
                <a:xfrm>
                  <a:off x="10579536" y="3944883"/>
                  <a:ext cx="588480" cy="564011"/>
                </a:xfrm>
                <a:custGeom>
                  <a:avLst/>
                  <a:gdLst>
                    <a:gd name="connsiteX0" fmla="*/ 574987 w 588480"/>
                    <a:gd name="connsiteY0" fmla="*/ 257695 h 564011"/>
                    <a:gd name="connsiteX1" fmla="*/ 586234 w 588480"/>
                    <a:gd name="connsiteY1" fmla="*/ 212005 h 564011"/>
                    <a:gd name="connsiteX2" fmla="*/ 550525 w 588480"/>
                    <a:gd name="connsiteY2" fmla="*/ 181919 h 564011"/>
                    <a:gd name="connsiteX3" fmla="*/ 407338 w 588480"/>
                    <a:gd name="connsiteY3" fmla="*/ 161253 h 564011"/>
                    <a:gd name="connsiteX4" fmla="*/ 397918 w 588480"/>
                    <a:gd name="connsiteY4" fmla="*/ 154364 h 564011"/>
                    <a:gd name="connsiteX5" fmla="*/ 334092 w 588480"/>
                    <a:gd name="connsiteY5" fmla="*/ 24743 h 564011"/>
                    <a:gd name="connsiteX6" fmla="*/ 313426 w 588480"/>
                    <a:gd name="connsiteY6" fmla="*/ 4358 h 564011"/>
                    <a:gd name="connsiteX7" fmla="*/ 294305 w 588480"/>
                    <a:gd name="connsiteY7" fmla="*/ 0 h 564011"/>
                    <a:gd name="connsiteX8" fmla="*/ 254520 w 588480"/>
                    <a:gd name="connsiteY8" fmla="*/ 24743 h 564011"/>
                    <a:gd name="connsiteX9" fmla="*/ 190483 w 588480"/>
                    <a:gd name="connsiteY9" fmla="*/ 154364 h 564011"/>
                    <a:gd name="connsiteX10" fmla="*/ 181063 w 588480"/>
                    <a:gd name="connsiteY10" fmla="*/ 161253 h 564011"/>
                    <a:gd name="connsiteX11" fmla="*/ 38157 w 588480"/>
                    <a:gd name="connsiteY11" fmla="*/ 181919 h 564011"/>
                    <a:gd name="connsiteX12" fmla="*/ 2166 w 588480"/>
                    <a:gd name="connsiteY12" fmla="*/ 212005 h 564011"/>
                    <a:gd name="connsiteX13" fmla="*/ 13413 w 588480"/>
                    <a:gd name="connsiteY13" fmla="*/ 257695 h 564011"/>
                    <a:gd name="connsiteX14" fmla="*/ 117026 w 588480"/>
                    <a:gd name="connsiteY14" fmla="*/ 358496 h 564011"/>
                    <a:gd name="connsiteX15" fmla="*/ 120611 w 588480"/>
                    <a:gd name="connsiteY15" fmla="*/ 369743 h 564011"/>
                    <a:gd name="connsiteX16" fmla="*/ 96078 w 588480"/>
                    <a:gd name="connsiteY16" fmla="*/ 512158 h 564011"/>
                    <a:gd name="connsiteX17" fmla="*/ 113722 w 588480"/>
                    <a:gd name="connsiteY17" fmla="*/ 555529 h 564011"/>
                    <a:gd name="connsiteX18" fmla="*/ 160677 w 588480"/>
                    <a:gd name="connsiteY18" fmla="*/ 558833 h 564011"/>
                    <a:gd name="connsiteX19" fmla="*/ 171152 w 588480"/>
                    <a:gd name="connsiteY19" fmla="*/ 553209 h 564011"/>
                    <a:gd name="connsiteX20" fmla="*/ 288542 w 588480"/>
                    <a:gd name="connsiteY20" fmla="*/ 491702 h 564011"/>
                    <a:gd name="connsiteX21" fmla="*/ 299999 w 588480"/>
                    <a:gd name="connsiteY21" fmla="*/ 491702 h 564011"/>
                    <a:gd name="connsiteX22" fmla="*/ 312019 w 588480"/>
                    <a:gd name="connsiteY22" fmla="*/ 498099 h 564011"/>
                    <a:gd name="connsiteX23" fmla="*/ 428144 w 588480"/>
                    <a:gd name="connsiteY23" fmla="*/ 558833 h 564011"/>
                    <a:gd name="connsiteX24" fmla="*/ 448811 w 588480"/>
                    <a:gd name="connsiteY24" fmla="*/ 563964 h 564011"/>
                    <a:gd name="connsiteX25" fmla="*/ 474819 w 588480"/>
                    <a:gd name="connsiteY25" fmla="*/ 555529 h 564011"/>
                    <a:gd name="connsiteX26" fmla="*/ 478404 w 588480"/>
                    <a:gd name="connsiteY26" fmla="*/ 552717 h 564011"/>
                    <a:gd name="connsiteX27" fmla="*/ 492463 w 588480"/>
                    <a:gd name="connsiteY27" fmla="*/ 512158 h 564011"/>
                    <a:gd name="connsiteX28" fmla="*/ 467931 w 588480"/>
                    <a:gd name="connsiteY28" fmla="*/ 369743 h 564011"/>
                    <a:gd name="connsiteX29" fmla="*/ 471726 w 588480"/>
                    <a:gd name="connsiteY29" fmla="*/ 358496 h 564011"/>
                    <a:gd name="connsiteX30" fmla="*/ 575058 w 588480"/>
                    <a:gd name="connsiteY30" fmla="*/ 257695 h 564011"/>
                    <a:gd name="connsiteX31" fmla="*/ 442765 w 588480"/>
                    <a:gd name="connsiteY31" fmla="*/ 530715 h 564011"/>
                    <a:gd name="connsiteX32" fmla="*/ 314902 w 588480"/>
                    <a:gd name="connsiteY32" fmla="*/ 463374 h 564011"/>
                    <a:gd name="connsiteX33" fmla="*/ 294235 w 588480"/>
                    <a:gd name="connsiteY33" fmla="*/ 458243 h 564011"/>
                    <a:gd name="connsiteX34" fmla="*/ 273569 w 588480"/>
                    <a:gd name="connsiteY34" fmla="*/ 463374 h 564011"/>
                    <a:gd name="connsiteX35" fmla="*/ 147463 w 588480"/>
                    <a:gd name="connsiteY35" fmla="*/ 529731 h 564011"/>
                    <a:gd name="connsiteX36" fmla="*/ 145424 w 588480"/>
                    <a:gd name="connsiteY36" fmla="*/ 530785 h 564011"/>
                    <a:gd name="connsiteX37" fmla="*/ 132420 w 588480"/>
                    <a:gd name="connsiteY37" fmla="*/ 529731 h 564011"/>
                    <a:gd name="connsiteX38" fmla="*/ 127288 w 588480"/>
                    <a:gd name="connsiteY38" fmla="*/ 517500 h 564011"/>
                    <a:gd name="connsiteX39" fmla="*/ 151821 w 588480"/>
                    <a:gd name="connsiteY39" fmla="*/ 375086 h 564011"/>
                    <a:gd name="connsiteX40" fmla="*/ 139027 w 588480"/>
                    <a:gd name="connsiteY40" fmla="*/ 335792 h 564011"/>
                    <a:gd name="connsiteX41" fmla="*/ 35696 w 588480"/>
                    <a:gd name="connsiteY41" fmla="*/ 234710 h 564011"/>
                    <a:gd name="connsiteX42" fmla="*/ 32392 w 588480"/>
                    <a:gd name="connsiteY42" fmla="*/ 221916 h 564011"/>
                    <a:gd name="connsiteX43" fmla="*/ 42585 w 588480"/>
                    <a:gd name="connsiteY43" fmla="*/ 213481 h 564011"/>
                    <a:gd name="connsiteX44" fmla="*/ 49192 w 588480"/>
                    <a:gd name="connsiteY44" fmla="*/ 212426 h 564011"/>
                    <a:gd name="connsiteX45" fmla="*/ 185491 w 588480"/>
                    <a:gd name="connsiteY45" fmla="*/ 192534 h 564011"/>
                    <a:gd name="connsiteX46" fmla="*/ 218951 w 588480"/>
                    <a:gd name="connsiteY46" fmla="*/ 168282 h 564011"/>
                    <a:gd name="connsiteX47" fmla="*/ 225559 w 588480"/>
                    <a:gd name="connsiteY47" fmla="*/ 154786 h 564011"/>
                    <a:gd name="connsiteX48" fmla="*/ 282988 w 588480"/>
                    <a:gd name="connsiteY48" fmla="*/ 38661 h 564011"/>
                    <a:gd name="connsiteX49" fmla="*/ 294235 w 588480"/>
                    <a:gd name="connsiteY49" fmla="*/ 31773 h 564011"/>
                    <a:gd name="connsiteX50" fmla="*/ 295992 w 588480"/>
                    <a:gd name="connsiteY50" fmla="*/ 32054 h 564011"/>
                    <a:gd name="connsiteX51" fmla="*/ 305412 w 588480"/>
                    <a:gd name="connsiteY51" fmla="*/ 38661 h 564011"/>
                    <a:gd name="connsiteX52" fmla="*/ 369238 w 588480"/>
                    <a:gd name="connsiteY52" fmla="*/ 168282 h 564011"/>
                    <a:gd name="connsiteX53" fmla="*/ 402698 w 588480"/>
                    <a:gd name="connsiteY53" fmla="*/ 192534 h 564011"/>
                    <a:gd name="connsiteX54" fmla="*/ 545886 w 588480"/>
                    <a:gd name="connsiteY54" fmla="*/ 213481 h 564011"/>
                    <a:gd name="connsiteX55" fmla="*/ 555868 w 588480"/>
                    <a:gd name="connsiteY55" fmla="*/ 221916 h 564011"/>
                    <a:gd name="connsiteX56" fmla="*/ 552774 w 588480"/>
                    <a:gd name="connsiteY56" fmla="*/ 234710 h 564011"/>
                    <a:gd name="connsiteX57" fmla="*/ 449162 w 588480"/>
                    <a:gd name="connsiteY57" fmla="*/ 335792 h 564011"/>
                    <a:gd name="connsiteX58" fmla="*/ 436369 w 588480"/>
                    <a:gd name="connsiteY58" fmla="*/ 375086 h 564011"/>
                    <a:gd name="connsiteX59" fmla="*/ 460901 w 588480"/>
                    <a:gd name="connsiteY59" fmla="*/ 517500 h 564011"/>
                    <a:gd name="connsiteX60" fmla="*/ 456051 w 588480"/>
                    <a:gd name="connsiteY60" fmla="*/ 529731 h 564011"/>
                    <a:gd name="connsiteX61" fmla="*/ 442765 w 588480"/>
                    <a:gd name="connsiteY61" fmla="*/ 530785 h 564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88480" h="564011">
                      <a:moveTo>
                        <a:pt x="574987" y="257695"/>
                      </a:moveTo>
                      <a:cubicBezTo>
                        <a:pt x="587218" y="245675"/>
                        <a:pt x="591576" y="228313"/>
                        <a:pt x="586234" y="212005"/>
                      </a:cubicBezTo>
                      <a:cubicBezTo>
                        <a:pt x="581103" y="195908"/>
                        <a:pt x="567326" y="184450"/>
                        <a:pt x="550525" y="181919"/>
                      </a:cubicBezTo>
                      <a:lnTo>
                        <a:pt x="407338" y="161253"/>
                      </a:lnTo>
                      <a:cubicBezTo>
                        <a:pt x="403260" y="160480"/>
                        <a:pt x="399675" y="157949"/>
                        <a:pt x="397918" y="154364"/>
                      </a:cubicBezTo>
                      <a:lnTo>
                        <a:pt x="334092" y="24743"/>
                      </a:lnTo>
                      <a:cubicBezTo>
                        <a:pt x="329522" y="15535"/>
                        <a:pt x="322352" y="8646"/>
                        <a:pt x="313426" y="4358"/>
                      </a:cubicBezTo>
                      <a:cubicBezTo>
                        <a:pt x="307591" y="1546"/>
                        <a:pt x="301195" y="0"/>
                        <a:pt x="294305" y="0"/>
                      </a:cubicBezTo>
                      <a:cubicBezTo>
                        <a:pt x="277225" y="0"/>
                        <a:pt x="261900" y="9419"/>
                        <a:pt x="254520" y="24743"/>
                      </a:cubicBezTo>
                      <a:lnTo>
                        <a:pt x="190483" y="154364"/>
                      </a:lnTo>
                      <a:cubicBezTo>
                        <a:pt x="188725" y="157949"/>
                        <a:pt x="185140" y="160480"/>
                        <a:pt x="181063" y="161253"/>
                      </a:cubicBezTo>
                      <a:lnTo>
                        <a:pt x="38157" y="181919"/>
                      </a:lnTo>
                      <a:cubicBezTo>
                        <a:pt x="21286" y="184450"/>
                        <a:pt x="7509" y="195978"/>
                        <a:pt x="2166" y="212005"/>
                      </a:cubicBezTo>
                      <a:cubicBezTo>
                        <a:pt x="-2965" y="228313"/>
                        <a:pt x="1112" y="245675"/>
                        <a:pt x="13413" y="257695"/>
                      </a:cubicBezTo>
                      <a:lnTo>
                        <a:pt x="117026" y="358496"/>
                      </a:lnTo>
                      <a:cubicBezTo>
                        <a:pt x="119837" y="361308"/>
                        <a:pt x="121384" y="365666"/>
                        <a:pt x="120611" y="369743"/>
                      </a:cubicBezTo>
                      <a:lnTo>
                        <a:pt x="96078" y="512158"/>
                      </a:lnTo>
                      <a:cubicBezTo>
                        <a:pt x="93266" y="529028"/>
                        <a:pt x="99945" y="545617"/>
                        <a:pt x="113722" y="555529"/>
                      </a:cubicBezTo>
                      <a:cubicBezTo>
                        <a:pt x="127499" y="565510"/>
                        <a:pt x="145354" y="566776"/>
                        <a:pt x="160677" y="558833"/>
                      </a:cubicBezTo>
                      <a:lnTo>
                        <a:pt x="171152" y="553209"/>
                      </a:lnTo>
                      <a:lnTo>
                        <a:pt x="288542" y="491702"/>
                      </a:lnTo>
                      <a:cubicBezTo>
                        <a:pt x="292127" y="489664"/>
                        <a:pt x="296485" y="489664"/>
                        <a:pt x="299999" y="491702"/>
                      </a:cubicBezTo>
                      <a:lnTo>
                        <a:pt x="312019" y="498099"/>
                      </a:lnTo>
                      <a:lnTo>
                        <a:pt x="428144" y="558833"/>
                      </a:lnTo>
                      <a:cubicBezTo>
                        <a:pt x="434541" y="562417"/>
                        <a:pt x="441641" y="563964"/>
                        <a:pt x="448811" y="563964"/>
                      </a:cubicBezTo>
                      <a:cubicBezTo>
                        <a:pt x="458019" y="563964"/>
                        <a:pt x="467157" y="561152"/>
                        <a:pt x="474819" y="555529"/>
                      </a:cubicBezTo>
                      <a:cubicBezTo>
                        <a:pt x="476085" y="554474"/>
                        <a:pt x="477350" y="553771"/>
                        <a:pt x="478404" y="552717"/>
                      </a:cubicBezTo>
                      <a:cubicBezTo>
                        <a:pt x="489862" y="542524"/>
                        <a:pt x="494993" y="527482"/>
                        <a:pt x="492463" y="512158"/>
                      </a:cubicBezTo>
                      <a:lnTo>
                        <a:pt x="467931" y="369743"/>
                      </a:lnTo>
                      <a:cubicBezTo>
                        <a:pt x="467438" y="365666"/>
                        <a:pt x="468704" y="361308"/>
                        <a:pt x="471726" y="358496"/>
                      </a:cubicBezTo>
                      <a:lnTo>
                        <a:pt x="575058" y="257695"/>
                      </a:lnTo>
                      <a:close/>
                      <a:moveTo>
                        <a:pt x="442765" y="530715"/>
                      </a:moveTo>
                      <a:lnTo>
                        <a:pt x="314902" y="463374"/>
                      </a:lnTo>
                      <a:cubicBezTo>
                        <a:pt x="308294" y="460070"/>
                        <a:pt x="301124" y="458243"/>
                        <a:pt x="294235" y="458243"/>
                      </a:cubicBezTo>
                      <a:cubicBezTo>
                        <a:pt x="287346" y="458243"/>
                        <a:pt x="279966" y="460000"/>
                        <a:pt x="273569" y="463374"/>
                      </a:cubicBezTo>
                      <a:lnTo>
                        <a:pt x="147463" y="529731"/>
                      </a:lnTo>
                      <a:lnTo>
                        <a:pt x="145424" y="530785"/>
                      </a:lnTo>
                      <a:cubicBezTo>
                        <a:pt x="139309" y="533878"/>
                        <a:pt x="134178" y="531067"/>
                        <a:pt x="132420" y="529731"/>
                      </a:cubicBezTo>
                      <a:cubicBezTo>
                        <a:pt x="130381" y="528185"/>
                        <a:pt x="126305" y="524389"/>
                        <a:pt x="127288" y="517500"/>
                      </a:cubicBezTo>
                      <a:lnTo>
                        <a:pt x="151821" y="375086"/>
                      </a:lnTo>
                      <a:cubicBezTo>
                        <a:pt x="154352" y="360535"/>
                        <a:pt x="149501" y="345984"/>
                        <a:pt x="139027" y="335792"/>
                      </a:cubicBezTo>
                      <a:lnTo>
                        <a:pt x="35696" y="234710"/>
                      </a:lnTo>
                      <a:cubicBezTo>
                        <a:pt x="30565" y="229859"/>
                        <a:pt x="31619" y="224236"/>
                        <a:pt x="32392" y="221916"/>
                      </a:cubicBezTo>
                      <a:cubicBezTo>
                        <a:pt x="33166" y="219597"/>
                        <a:pt x="35485" y="214535"/>
                        <a:pt x="42585" y="213481"/>
                      </a:cubicBezTo>
                      <a:lnTo>
                        <a:pt x="49192" y="212426"/>
                      </a:lnTo>
                      <a:lnTo>
                        <a:pt x="185491" y="192534"/>
                      </a:lnTo>
                      <a:cubicBezTo>
                        <a:pt x="200042" y="190495"/>
                        <a:pt x="212554" y="181287"/>
                        <a:pt x="218951" y="168282"/>
                      </a:cubicBezTo>
                      <a:lnTo>
                        <a:pt x="225559" y="154786"/>
                      </a:lnTo>
                      <a:lnTo>
                        <a:pt x="282988" y="38661"/>
                      </a:lnTo>
                      <a:cubicBezTo>
                        <a:pt x="286082" y="32546"/>
                        <a:pt x="291916" y="31773"/>
                        <a:pt x="294235" y="31773"/>
                      </a:cubicBezTo>
                      <a:cubicBezTo>
                        <a:pt x="294727" y="31773"/>
                        <a:pt x="295290" y="31773"/>
                        <a:pt x="295992" y="32054"/>
                      </a:cubicBezTo>
                      <a:cubicBezTo>
                        <a:pt x="298524" y="32335"/>
                        <a:pt x="302882" y="33811"/>
                        <a:pt x="305412" y="38661"/>
                      </a:cubicBezTo>
                      <a:lnTo>
                        <a:pt x="369238" y="168282"/>
                      </a:lnTo>
                      <a:cubicBezTo>
                        <a:pt x="375846" y="181287"/>
                        <a:pt x="388358" y="190495"/>
                        <a:pt x="402698" y="192534"/>
                      </a:cubicBezTo>
                      <a:lnTo>
                        <a:pt x="545886" y="213481"/>
                      </a:lnTo>
                      <a:cubicBezTo>
                        <a:pt x="552774" y="214535"/>
                        <a:pt x="555095" y="219597"/>
                        <a:pt x="555868" y="221916"/>
                      </a:cubicBezTo>
                      <a:cubicBezTo>
                        <a:pt x="556641" y="224236"/>
                        <a:pt x="557906" y="229859"/>
                        <a:pt x="552774" y="234710"/>
                      </a:cubicBezTo>
                      <a:lnTo>
                        <a:pt x="449162" y="335792"/>
                      </a:lnTo>
                      <a:cubicBezTo>
                        <a:pt x="438688" y="345984"/>
                        <a:pt x="434119" y="360535"/>
                        <a:pt x="436369" y="375086"/>
                      </a:cubicBezTo>
                      <a:lnTo>
                        <a:pt x="460901" y="517500"/>
                      </a:lnTo>
                      <a:cubicBezTo>
                        <a:pt x="462166" y="524389"/>
                        <a:pt x="457808" y="528255"/>
                        <a:pt x="456051" y="529731"/>
                      </a:cubicBezTo>
                      <a:cubicBezTo>
                        <a:pt x="454013" y="530996"/>
                        <a:pt x="448880" y="533808"/>
                        <a:pt x="442765" y="530785"/>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312" name="Freeform: Shape 311">
                  <a:extLst>
                    <a:ext uri="{FF2B5EF4-FFF2-40B4-BE49-F238E27FC236}">
                      <a16:creationId xmlns:a16="http://schemas.microsoft.com/office/drawing/2014/main" id="{42076490-9B02-4018-7BFB-A0DD0EB54C5A}"/>
                    </a:ext>
                  </a:extLst>
                </p:cNvPr>
                <p:cNvSpPr>
                  <a:spLocks noGrp="1" noRot="1" noMove="1" noResize="1" noEditPoints="1" noAdjustHandles="1" noChangeArrowheads="1" noChangeShapeType="1"/>
                </p:cNvSpPr>
                <p:nvPr/>
              </p:nvSpPr>
              <p:spPr>
                <a:xfrm>
                  <a:off x="10374056" y="3745460"/>
                  <a:ext cx="1001469" cy="1001470"/>
                </a:xfrm>
                <a:custGeom>
                  <a:avLst/>
                  <a:gdLst>
                    <a:gd name="connsiteX0" fmla="*/ 253689 w 1001469"/>
                    <a:gd name="connsiteY0" fmla="*/ 899404 h 1001470"/>
                    <a:gd name="connsiteX1" fmla="*/ 252916 w 1001469"/>
                    <a:gd name="connsiteY1" fmla="*/ 898912 h 1001470"/>
                    <a:gd name="connsiteX2" fmla="*/ 229156 w 1001469"/>
                    <a:gd name="connsiteY2" fmla="*/ 883096 h 1001470"/>
                    <a:gd name="connsiteX3" fmla="*/ 235764 w 1001469"/>
                    <a:gd name="connsiteY3" fmla="*/ 896100 h 1001470"/>
                    <a:gd name="connsiteX4" fmla="*/ 235764 w 1001469"/>
                    <a:gd name="connsiteY4" fmla="*/ 925694 h 1001470"/>
                    <a:gd name="connsiteX5" fmla="*/ 252845 w 1001469"/>
                    <a:gd name="connsiteY5" fmla="*/ 935887 h 1001470"/>
                    <a:gd name="connsiteX6" fmla="*/ 484813 w 1001469"/>
                    <a:gd name="connsiteY6" fmla="*/ 1001189 h 1001470"/>
                    <a:gd name="connsiteX7" fmla="*/ 484813 w 1001469"/>
                    <a:gd name="connsiteY7" fmla="*/ 985654 h 1001470"/>
                    <a:gd name="connsiteX8" fmla="*/ 500629 w 1001469"/>
                    <a:gd name="connsiteY8" fmla="*/ 969838 h 1001470"/>
                    <a:gd name="connsiteX9" fmla="*/ 253619 w 1001469"/>
                    <a:gd name="connsiteY9" fmla="*/ 899404 h 1001470"/>
                    <a:gd name="connsiteX10" fmla="*/ 500700 w 1001469"/>
                    <a:gd name="connsiteY10" fmla="*/ 0 h 1001470"/>
                    <a:gd name="connsiteX11" fmla="*/ 0 w 1001469"/>
                    <a:gd name="connsiteY11" fmla="*/ 500700 h 1001470"/>
                    <a:gd name="connsiteX12" fmla="*/ 204203 w 1001469"/>
                    <a:gd name="connsiteY12" fmla="*/ 903692 h 1001470"/>
                    <a:gd name="connsiteX13" fmla="*/ 224869 w 1001469"/>
                    <a:gd name="connsiteY13" fmla="*/ 918524 h 1001470"/>
                    <a:gd name="connsiteX14" fmla="*/ 235835 w 1001469"/>
                    <a:gd name="connsiteY14" fmla="*/ 925694 h 1001470"/>
                    <a:gd name="connsiteX15" fmla="*/ 252916 w 1001469"/>
                    <a:gd name="connsiteY15" fmla="*/ 935887 h 1001470"/>
                    <a:gd name="connsiteX16" fmla="*/ 484884 w 1001469"/>
                    <a:gd name="connsiteY16" fmla="*/ 1001189 h 1001470"/>
                    <a:gd name="connsiteX17" fmla="*/ 500700 w 1001469"/>
                    <a:gd name="connsiteY17" fmla="*/ 1001470 h 1001470"/>
                    <a:gd name="connsiteX18" fmla="*/ 516516 w 1001469"/>
                    <a:gd name="connsiteY18" fmla="*/ 1001189 h 1001470"/>
                    <a:gd name="connsiteX19" fmla="*/ 765636 w 1001469"/>
                    <a:gd name="connsiteY19" fmla="*/ 925413 h 1001470"/>
                    <a:gd name="connsiteX20" fmla="*/ 776391 w 1001469"/>
                    <a:gd name="connsiteY20" fmla="*/ 918805 h 1001470"/>
                    <a:gd name="connsiteX21" fmla="*/ 797338 w 1001469"/>
                    <a:gd name="connsiteY21" fmla="*/ 903973 h 1001470"/>
                    <a:gd name="connsiteX22" fmla="*/ 812381 w 1001469"/>
                    <a:gd name="connsiteY22" fmla="*/ 892515 h 1001470"/>
                    <a:gd name="connsiteX23" fmla="*/ 814419 w 1001469"/>
                    <a:gd name="connsiteY23" fmla="*/ 890758 h 1001470"/>
                    <a:gd name="connsiteX24" fmla="*/ 834313 w 1001469"/>
                    <a:gd name="connsiteY24" fmla="*/ 873888 h 1001470"/>
                    <a:gd name="connsiteX25" fmla="*/ 834593 w 1001469"/>
                    <a:gd name="connsiteY25" fmla="*/ 873888 h 1001470"/>
                    <a:gd name="connsiteX26" fmla="*/ 1001470 w 1001469"/>
                    <a:gd name="connsiteY26" fmla="*/ 500770 h 1001470"/>
                    <a:gd name="connsiteX27" fmla="*/ 500770 w 1001469"/>
                    <a:gd name="connsiteY27" fmla="*/ 70 h 1001470"/>
                    <a:gd name="connsiteX28" fmla="*/ 772806 w 1001469"/>
                    <a:gd name="connsiteY28" fmla="*/ 882534 h 1001470"/>
                    <a:gd name="connsiteX29" fmla="*/ 770276 w 1001469"/>
                    <a:gd name="connsiteY29" fmla="*/ 884572 h 1001470"/>
                    <a:gd name="connsiteX30" fmla="*/ 747781 w 1001469"/>
                    <a:gd name="connsiteY30" fmla="*/ 899404 h 1001470"/>
                    <a:gd name="connsiteX31" fmla="*/ 590605 w 1001469"/>
                    <a:gd name="connsiteY31" fmla="*/ 961192 h 1001470"/>
                    <a:gd name="connsiteX32" fmla="*/ 590324 w 1001469"/>
                    <a:gd name="connsiteY32" fmla="*/ 961192 h 1001470"/>
                    <a:gd name="connsiteX33" fmla="*/ 500770 w 1001469"/>
                    <a:gd name="connsiteY33" fmla="*/ 969838 h 1001470"/>
                    <a:gd name="connsiteX34" fmla="*/ 253759 w 1001469"/>
                    <a:gd name="connsiteY34" fmla="*/ 899404 h 1001470"/>
                    <a:gd name="connsiteX35" fmla="*/ 252986 w 1001469"/>
                    <a:gd name="connsiteY35" fmla="*/ 898912 h 1001470"/>
                    <a:gd name="connsiteX36" fmla="*/ 229227 w 1001469"/>
                    <a:gd name="connsiteY36" fmla="*/ 883096 h 1001470"/>
                    <a:gd name="connsiteX37" fmla="*/ 228946 w 1001469"/>
                    <a:gd name="connsiteY37" fmla="*/ 883096 h 1001470"/>
                    <a:gd name="connsiteX38" fmla="*/ 31702 w 1001469"/>
                    <a:gd name="connsiteY38" fmla="*/ 500770 h 1001470"/>
                    <a:gd name="connsiteX39" fmla="*/ 500770 w 1001469"/>
                    <a:gd name="connsiteY39" fmla="*/ 31702 h 1001470"/>
                    <a:gd name="connsiteX40" fmla="*/ 969838 w 1001469"/>
                    <a:gd name="connsiteY40" fmla="*/ 500770 h 1001470"/>
                    <a:gd name="connsiteX41" fmla="*/ 772806 w 1001469"/>
                    <a:gd name="connsiteY41" fmla="*/ 882534 h 1001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001469" h="1001470">
                      <a:moveTo>
                        <a:pt x="253689" y="899404"/>
                      </a:moveTo>
                      <a:cubicBezTo>
                        <a:pt x="253689" y="899404"/>
                        <a:pt x="253197" y="899123"/>
                        <a:pt x="252916" y="898912"/>
                      </a:cubicBezTo>
                      <a:cubicBezTo>
                        <a:pt x="244762" y="893781"/>
                        <a:pt x="236819" y="888720"/>
                        <a:pt x="229156" y="883096"/>
                      </a:cubicBezTo>
                      <a:cubicBezTo>
                        <a:pt x="233234" y="886189"/>
                        <a:pt x="235764" y="890758"/>
                        <a:pt x="235764" y="896100"/>
                      </a:cubicBezTo>
                      <a:lnTo>
                        <a:pt x="235764" y="925694"/>
                      </a:lnTo>
                      <a:cubicBezTo>
                        <a:pt x="241387" y="928998"/>
                        <a:pt x="247011" y="932583"/>
                        <a:pt x="252845" y="935887"/>
                      </a:cubicBezTo>
                      <a:cubicBezTo>
                        <a:pt x="321733" y="975181"/>
                        <a:pt x="400883" y="998659"/>
                        <a:pt x="484813" y="1001189"/>
                      </a:cubicBezTo>
                      <a:lnTo>
                        <a:pt x="484813" y="985654"/>
                      </a:lnTo>
                      <a:cubicBezTo>
                        <a:pt x="484813" y="976727"/>
                        <a:pt x="491983" y="969838"/>
                        <a:pt x="500629" y="969838"/>
                      </a:cubicBezTo>
                      <a:cubicBezTo>
                        <a:pt x="410022" y="969838"/>
                        <a:pt x="325318" y="944041"/>
                        <a:pt x="253619" y="899404"/>
                      </a:cubicBezTo>
                      <a:close/>
                      <a:moveTo>
                        <a:pt x="500700" y="0"/>
                      </a:moveTo>
                      <a:cubicBezTo>
                        <a:pt x="224588" y="0"/>
                        <a:pt x="0" y="224588"/>
                        <a:pt x="0" y="500700"/>
                      </a:cubicBezTo>
                      <a:cubicBezTo>
                        <a:pt x="0" y="665819"/>
                        <a:pt x="80416" y="812803"/>
                        <a:pt x="204203" y="903692"/>
                      </a:cubicBezTo>
                      <a:cubicBezTo>
                        <a:pt x="210810" y="909034"/>
                        <a:pt x="217698" y="913885"/>
                        <a:pt x="224869" y="918524"/>
                      </a:cubicBezTo>
                      <a:cubicBezTo>
                        <a:pt x="228454" y="920844"/>
                        <a:pt x="232039" y="923374"/>
                        <a:pt x="235835" y="925694"/>
                      </a:cubicBezTo>
                      <a:cubicBezTo>
                        <a:pt x="241458" y="928998"/>
                        <a:pt x="247081" y="932583"/>
                        <a:pt x="252916" y="935887"/>
                      </a:cubicBezTo>
                      <a:cubicBezTo>
                        <a:pt x="321803" y="975181"/>
                        <a:pt x="400954" y="998659"/>
                        <a:pt x="484884" y="1001189"/>
                      </a:cubicBezTo>
                      <a:cubicBezTo>
                        <a:pt x="490226" y="1001470"/>
                        <a:pt x="495357" y="1001470"/>
                        <a:pt x="500700" y="1001470"/>
                      </a:cubicBezTo>
                      <a:cubicBezTo>
                        <a:pt x="506042" y="1001470"/>
                        <a:pt x="511173" y="1001470"/>
                        <a:pt x="516516" y="1001189"/>
                      </a:cubicBezTo>
                      <a:cubicBezTo>
                        <a:pt x="607897" y="998377"/>
                        <a:pt x="692883" y="971104"/>
                        <a:pt x="765636" y="925413"/>
                      </a:cubicBezTo>
                      <a:cubicBezTo>
                        <a:pt x="769221" y="923374"/>
                        <a:pt x="772806" y="921055"/>
                        <a:pt x="776391" y="918805"/>
                      </a:cubicBezTo>
                      <a:cubicBezTo>
                        <a:pt x="783560" y="914236"/>
                        <a:pt x="790450" y="909105"/>
                        <a:pt x="797338" y="903973"/>
                      </a:cubicBezTo>
                      <a:cubicBezTo>
                        <a:pt x="802470" y="900388"/>
                        <a:pt x="807531" y="896593"/>
                        <a:pt x="812381" y="892515"/>
                      </a:cubicBezTo>
                      <a:cubicBezTo>
                        <a:pt x="813154" y="892024"/>
                        <a:pt x="813646" y="891461"/>
                        <a:pt x="814419" y="890758"/>
                      </a:cubicBezTo>
                      <a:cubicBezTo>
                        <a:pt x="821308" y="885416"/>
                        <a:pt x="827916" y="879792"/>
                        <a:pt x="834313" y="873888"/>
                      </a:cubicBezTo>
                      <a:lnTo>
                        <a:pt x="834593" y="873888"/>
                      </a:lnTo>
                      <a:cubicBezTo>
                        <a:pt x="936941" y="782014"/>
                        <a:pt x="1001470" y="648808"/>
                        <a:pt x="1001470" y="500770"/>
                      </a:cubicBezTo>
                      <a:cubicBezTo>
                        <a:pt x="1001470" y="224658"/>
                        <a:pt x="776883" y="70"/>
                        <a:pt x="500770" y="70"/>
                      </a:cubicBezTo>
                      <a:close/>
                      <a:moveTo>
                        <a:pt x="772806" y="882534"/>
                      </a:moveTo>
                      <a:cubicBezTo>
                        <a:pt x="772033" y="883307"/>
                        <a:pt x="771049" y="883799"/>
                        <a:pt x="770276" y="884572"/>
                      </a:cubicBezTo>
                      <a:cubicBezTo>
                        <a:pt x="762895" y="889704"/>
                        <a:pt x="755443" y="894554"/>
                        <a:pt x="747781" y="899404"/>
                      </a:cubicBezTo>
                      <a:cubicBezTo>
                        <a:pt x="700333" y="928998"/>
                        <a:pt x="647262" y="950156"/>
                        <a:pt x="590605" y="961192"/>
                      </a:cubicBezTo>
                      <a:cubicBezTo>
                        <a:pt x="590605" y="961192"/>
                        <a:pt x="590605" y="961473"/>
                        <a:pt x="590324" y="961192"/>
                      </a:cubicBezTo>
                      <a:cubicBezTo>
                        <a:pt x="561504" y="967026"/>
                        <a:pt x="531348" y="969838"/>
                        <a:pt x="500770" y="969838"/>
                      </a:cubicBezTo>
                      <a:cubicBezTo>
                        <a:pt x="410162" y="969838"/>
                        <a:pt x="325459" y="944041"/>
                        <a:pt x="253759" y="899404"/>
                      </a:cubicBezTo>
                      <a:cubicBezTo>
                        <a:pt x="253478" y="899123"/>
                        <a:pt x="253267" y="899123"/>
                        <a:pt x="252986" y="898912"/>
                      </a:cubicBezTo>
                      <a:cubicBezTo>
                        <a:pt x="244832" y="893781"/>
                        <a:pt x="236889" y="888720"/>
                        <a:pt x="229227" y="883096"/>
                      </a:cubicBezTo>
                      <a:lnTo>
                        <a:pt x="228946" y="883096"/>
                      </a:lnTo>
                      <a:cubicBezTo>
                        <a:pt x="109518" y="797830"/>
                        <a:pt x="31702" y="658017"/>
                        <a:pt x="31702" y="500770"/>
                      </a:cubicBezTo>
                      <a:cubicBezTo>
                        <a:pt x="31702" y="242231"/>
                        <a:pt x="242232" y="31702"/>
                        <a:pt x="500770" y="31702"/>
                      </a:cubicBezTo>
                      <a:cubicBezTo>
                        <a:pt x="759309" y="31702"/>
                        <a:pt x="969838" y="242231"/>
                        <a:pt x="969838" y="500770"/>
                      </a:cubicBezTo>
                      <a:cubicBezTo>
                        <a:pt x="969838" y="657946"/>
                        <a:pt x="892023" y="797549"/>
                        <a:pt x="772806" y="882534"/>
                      </a:cubicBezTo>
                      <a:close/>
                    </a:path>
                  </a:pathLst>
                </a:custGeom>
                <a:solidFill>
                  <a:srgbClr val="121212"/>
                </a:solidFill>
                <a:ln w="0" cap="flat">
                  <a:noFill/>
                  <a:prstDash val="solid"/>
                  <a:miter/>
                </a:ln>
              </p:spPr>
              <p:txBody>
                <a:bodyPr rtlCol="0" anchor="ctr"/>
                <a:lstStyle/>
                <a:p>
                  <a:endParaRPr lang="en-US" sz="23900" dirty="0">
                    <a:latin typeface="Inter" panose="020B0502030000000004" pitchFamily="34" charset="0"/>
                    <a:ea typeface="Inter" panose="020B0502030000000004" pitchFamily="34" charset="0"/>
                  </a:endParaRPr>
                </a:p>
              </p:txBody>
            </p:sp>
          </p:grpSp>
        </p:grpSp>
        <p:sp>
          <p:nvSpPr>
            <p:cNvPr id="277" name="Freeform: Shape 276">
              <a:extLst>
                <a:ext uri="{FF2B5EF4-FFF2-40B4-BE49-F238E27FC236}">
                  <a16:creationId xmlns:a16="http://schemas.microsoft.com/office/drawing/2014/main" id="{DAC5CFFC-F757-3312-03FD-86551D3E91EE}"/>
                </a:ext>
              </a:extLst>
            </p:cNvPr>
            <p:cNvSpPr>
              <a:spLocks noGrp="1" noRot="1" noMove="1" noResize="1" noEditPoints="1" noAdjustHandles="1" noChangeArrowheads="1" noChangeShapeType="1"/>
            </p:cNvSpPr>
            <p:nvPr/>
          </p:nvSpPr>
          <p:spPr>
            <a:xfrm>
              <a:off x="6689643" y="1541031"/>
              <a:ext cx="2104097" cy="1595145"/>
            </a:xfrm>
            <a:custGeom>
              <a:avLst/>
              <a:gdLst>
                <a:gd name="connsiteX0" fmla="*/ 607280 w 1601975"/>
                <a:gd name="connsiteY0" fmla="*/ 1214479 h 1214479"/>
                <a:gd name="connsiteX1" fmla="*/ 174750 w 1601975"/>
                <a:gd name="connsiteY1" fmla="*/ 1033504 h 1214479"/>
                <a:gd name="connsiteX2" fmla="*/ 61 w 1601975"/>
                <a:gd name="connsiteY2" fmla="*/ 598212 h 1214479"/>
                <a:gd name="connsiteX3" fmla="*/ 581753 w 1601975"/>
                <a:gd name="connsiteY3" fmla="*/ 518 h 1214479"/>
                <a:gd name="connsiteX4" fmla="*/ 1197258 w 1601975"/>
                <a:gd name="connsiteY4" fmla="*/ 462862 h 1214479"/>
                <a:gd name="connsiteX5" fmla="*/ 1178780 w 1601975"/>
                <a:gd name="connsiteY5" fmla="*/ 467338 h 1214479"/>
                <a:gd name="connsiteX6" fmla="*/ 582515 w 1601975"/>
                <a:gd name="connsiteY6" fmla="*/ 19568 h 1214479"/>
                <a:gd name="connsiteX7" fmla="*/ 19206 w 1601975"/>
                <a:gd name="connsiteY7" fmla="*/ 598498 h 1214479"/>
                <a:gd name="connsiteX8" fmla="*/ 188370 w 1601975"/>
                <a:gd name="connsiteY8" fmla="*/ 1020074 h 1214479"/>
                <a:gd name="connsiteX9" fmla="*/ 607280 w 1601975"/>
                <a:gd name="connsiteY9" fmla="*/ 1195429 h 1214479"/>
                <a:gd name="connsiteX10" fmla="*/ 1186495 w 1601975"/>
                <a:gd name="connsiteY10" fmla="*/ 709940 h 1214479"/>
                <a:gd name="connsiteX11" fmla="*/ 1321464 w 1601975"/>
                <a:gd name="connsiteY11" fmla="*/ 597736 h 1214479"/>
                <a:gd name="connsiteX12" fmla="*/ 1601976 w 1601975"/>
                <a:gd name="connsiteY12" fmla="*/ 597736 h 1214479"/>
                <a:gd name="connsiteX13" fmla="*/ 1601976 w 1601975"/>
                <a:gd name="connsiteY13" fmla="*/ 616786 h 1214479"/>
                <a:gd name="connsiteX14" fmla="*/ 1321464 w 1601975"/>
                <a:gd name="connsiteY14" fmla="*/ 616786 h 1214479"/>
                <a:gd name="connsiteX15" fmla="*/ 1205259 w 1601975"/>
                <a:gd name="connsiteY15" fmla="*/ 713179 h 1214479"/>
                <a:gd name="connsiteX16" fmla="*/ 607280 w 1601975"/>
                <a:gd name="connsiteY16" fmla="*/ 1214479 h 1214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01975" h="1214479">
                  <a:moveTo>
                    <a:pt x="607280" y="1214479"/>
                  </a:moveTo>
                  <a:cubicBezTo>
                    <a:pt x="443450" y="1214479"/>
                    <a:pt x="289812" y="1150186"/>
                    <a:pt x="174750" y="1033504"/>
                  </a:cubicBezTo>
                  <a:cubicBezTo>
                    <a:pt x="59783" y="916728"/>
                    <a:pt x="-2225" y="762137"/>
                    <a:pt x="61" y="598212"/>
                  </a:cubicBezTo>
                  <a:cubicBezTo>
                    <a:pt x="4824" y="276267"/>
                    <a:pt x="260284" y="13758"/>
                    <a:pt x="581753" y="518"/>
                  </a:cubicBezTo>
                  <a:cubicBezTo>
                    <a:pt x="870170" y="-11388"/>
                    <a:pt x="1129059" y="183112"/>
                    <a:pt x="1197258" y="462862"/>
                  </a:cubicBezTo>
                  <a:lnTo>
                    <a:pt x="1178780" y="467338"/>
                  </a:lnTo>
                  <a:cubicBezTo>
                    <a:pt x="1112676" y="196447"/>
                    <a:pt x="861883" y="8138"/>
                    <a:pt x="582515" y="19568"/>
                  </a:cubicBezTo>
                  <a:cubicBezTo>
                    <a:pt x="271143" y="32332"/>
                    <a:pt x="23683" y="286649"/>
                    <a:pt x="19206" y="598498"/>
                  </a:cubicBezTo>
                  <a:cubicBezTo>
                    <a:pt x="16920" y="757375"/>
                    <a:pt x="76928" y="907108"/>
                    <a:pt x="188370" y="1020074"/>
                  </a:cubicBezTo>
                  <a:cubicBezTo>
                    <a:pt x="299813" y="1133136"/>
                    <a:pt x="448593" y="1195429"/>
                    <a:pt x="607280" y="1195429"/>
                  </a:cubicBezTo>
                  <a:cubicBezTo>
                    <a:pt x="893411" y="1195429"/>
                    <a:pt x="1136965" y="991213"/>
                    <a:pt x="1186495" y="709940"/>
                  </a:cubicBezTo>
                  <a:cubicBezTo>
                    <a:pt x="1197925" y="644980"/>
                    <a:pt x="1254694" y="597736"/>
                    <a:pt x="1321464" y="597736"/>
                  </a:cubicBezTo>
                  <a:lnTo>
                    <a:pt x="1601976" y="597736"/>
                  </a:lnTo>
                  <a:lnTo>
                    <a:pt x="1601976" y="616786"/>
                  </a:lnTo>
                  <a:lnTo>
                    <a:pt x="1321464" y="616786"/>
                  </a:lnTo>
                  <a:cubicBezTo>
                    <a:pt x="1263933" y="616786"/>
                    <a:pt x="1215070" y="657362"/>
                    <a:pt x="1205259" y="713179"/>
                  </a:cubicBezTo>
                  <a:cubicBezTo>
                    <a:pt x="1154110" y="1003596"/>
                    <a:pt x="902650" y="1214479"/>
                    <a:pt x="607280" y="1214479"/>
                  </a:cubicBezTo>
                  <a:close/>
                </a:path>
              </a:pathLst>
            </a:custGeom>
            <a:solidFill>
              <a:srgbClr val="5AC1FF"/>
            </a:solidFill>
            <a:ln w="9525"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216" name="Text Placeholder 7">
              <a:extLst>
                <a:ext uri="{FF2B5EF4-FFF2-40B4-BE49-F238E27FC236}">
                  <a16:creationId xmlns:a16="http://schemas.microsoft.com/office/drawing/2014/main" id="{FE79A600-893E-4B5D-0A61-27E0FC4954B3}"/>
                </a:ext>
              </a:extLst>
            </p:cNvPr>
            <p:cNvSpPr txBox="1">
              <a:spLocks noGrp="1" noRot="1" noMove="1" noResize="1" noEditPoints="1" noAdjustHandles="1" noChangeArrowheads="1" noChangeShapeType="1"/>
            </p:cNvSpPr>
            <p:nvPr/>
          </p:nvSpPr>
          <p:spPr>
            <a:xfrm>
              <a:off x="6421845" y="3270298"/>
              <a:ext cx="2208799" cy="1323878"/>
            </a:xfrm>
            <a:prstGeom prst="rect">
              <a:avLst/>
            </a:prstGeom>
          </p:spPr>
          <p:txBody>
            <a:bodyPr lIns="0" tIns="0" rIns="0" bIns="0"/>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spcAft>
                  <a:spcPts val="450"/>
                </a:spcAft>
                <a:buClr>
                  <a:srgbClr val="B3B3B3"/>
                </a:buClr>
                <a:buNone/>
                <a:defRPr/>
              </a:pPr>
              <a:r>
                <a:rPr lang="en-US" sz="1400" b="1" dirty="0">
                  <a:solidFill>
                    <a:schemeClr val="bg1"/>
                  </a:solidFill>
                  <a:ea typeface="Inter" panose="020B0502030000000004" pitchFamily="34" charset="0"/>
                </a:rPr>
                <a:t>Increases job satisfaction</a:t>
              </a:r>
            </a:p>
          </p:txBody>
        </p:sp>
      </p:grpSp>
      <p:grpSp>
        <p:nvGrpSpPr>
          <p:cNvPr id="4" name="Group 3">
            <a:extLst>
              <a:ext uri="{FF2B5EF4-FFF2-40B4-BE49-F238E27FC236}">
                <a16:creationId xmlns:a16="http://schemas.microsoft.com/office/drawing/2014/main" id="{254B91FE-6557-DBC2-6416-B44D25595708}"/>
              </a:ext>
            </a:extLst>
          </p:cNvPr>
          <p:cNvGrpSpPr>
            <a:grpSpLocks noGrp="1" noUngrp="1" noRot="1" noMove="1" noResize="1"/>
          </p:cNvGrpSpPr>
          <p:nvPr/>
        </p:nvGrpSpPr>
        <p:grpSpPr>
          <a:xfrm>
            <a:off x="366276" y="1541029"/>
            <a:ext cx="2123038" cy="3053145"/>
            <a:chOff x="366276" y="1541029"/>
            <a:chExt cx="2123038" cy="3053145"/>
          </a:xfrm>
        </p:grpSpPr>
        <p:sp>
          <p:nvSpPr>
            <p:cNvPr id="284" name="Freeform: Shape 283">
              <a:extLst>
                <a:ext uri="{FF2B5EF4-FFF2-40B4-BE49-F238E27FC236}">
                  <a16:creationId xmlns:a16="http://schemas.microsoft.com/office/drawing/2014/main" id="{2B4598F4-9BA5-E0E5-EEA7-ECC0A48251AC}"/>
                </a:ext>
              </a:extLst>
            </p:cNvPr>
            <p:cNvSpPr>
              <a:spLocks noGrp="1" noRot="1" noMove="1" noResize="1" noEditPoints="1" noAdjustHandles="1" noChangeArrowheads="1" noChangeShapeType="1"/>
            </p:cNvSpPr>
            <p:nvPr/>
          </p:nvSpPr>
          <p:spPr>
            <a:xfrm>
              <a:off x="367451" y="1541029"/>
              <a:ext cx="2104097" cy="1595145"/>
            </a:xfrm>
            <a:custGeom>
              <a:avLst/>
              <a:gdLst>
                <a:gd name="connsiteX0" fmla="*/ 607280 w 1601975"/>
                <a:gd name="connsiteY0" fmla="*/ 1214479 h 1214479"/>
                <a:gd name="connsiteX1" fmla="*/ 174750 w 1601975"/>
                <a:gd name="connsiteY1" fmla="*/ 1033504 h 1214479"/>
                <a:gd name="connsiteX2" fmla="*/ 61 w 1601975"/>
                <a:gd name="connsiteY2" fmla="*/ 598212 h 1214479"/>
                <a:gd name="connsiteX3" fmla="*/ 581753 w 1601975"/>
                <a:gd name="connsiteY3" fmla="*/ 518 h 1214479"/>
                <a:gd name="connsiteX4" fmla="*/ 1197258 w 1601975"/>
                <a:gd name="connsiteY4" fmla="*/ 462862 h 1214479"/>
                <a:gd name="connsiteX5" fmla="*/ 1178780 w 1601975"/>
                <a:gd name="connsiteY5" fmla="*/ 467338 h 1214479"/>
                <a:gd name="connsiteX6" fmla="*/ 582515 w 1601975"/>
                <a:gd name="connsiteY6" fmla="*/ 19568 h 1214479"/>
                <a:gd name="connsiteX7" fmla="*/ 19206 w 1601975"/>
                <a:gd name="connsiteY7" fmla="*/ 598498 h 1214479"/>
                <a:gd name="connsiteX8" fmla="*/ 188370 w 1601975"/>
                <a:gd name="connsiteY8" fmla="*/ 1020074 h 1214479"/>
                <a:gd name="connsiteX9" fmla="*/ 607280 w 1601975"/>
                <a:gd name="connsiteY9" fmla="*/ 1195429 h 1214479"/>
                <a:gd name="connsiteX10" fmla="*/ 1186495 w 1601975"/>
                <a:gd name="connsiteY10" fmla="*/ 709940 h 1214479"/>
                <a:gd name="connsiteX11" fmla="*/ 1321464 w 1601975"/>
                <a:gd name="connsiteY11" fmla="*/ 597736 h 1214479"/>
                <a:gd name="connsiteX12" fmla="*/ 1601976 w 1601975"/>
                <a:gd name="connsiteY12" fmla="*/ 597736 h 1214479"/>
                <a:gd name="connsiteX13" fmla="*/ 1601976 w 1601975"/>
                <a:gd name="connsiteY13" fmla="*/ 616786 h 1214479"/>
                <a:gd name="connsiteX14" fmla="*/ 1321464 w 1601975"/>
                <a:gd name="connsiteY14" fmla="*/ 616786 h 1214479"/>
                <a:gd name="connsiteX15" fmla="*/ 1205259 w 1601975"/>
                <a:gd name="connsiteY15" fmla="*/ 713179 h 1214479"/>
                <a:gd name="connsiteX16" fmla="*/ 607280 w 1601975"/>
                <a:gd name="connsiteY16" fmla="*/ 1214479 h 1214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01975" h="1214479">
                  <a:moveTo>
                    <a:pt x="607280" y="1214479"/>
                  </a:moveTo>
                  <a:cubicBezTo>
                    <a:pt x="443450" y="1214479"/>
                    <a:pt x="289812" y="1150186"/>
                    <a:pt x="174750" y="1033504"/>
                  </a:cubicBezTo>
                  <a:cubicBezTo>
                    <a:pt x="59783" y="916728"/>
                    <a:pt x="-2225" y="762137"/>
                    <a:pt x="61" y="598212"/>
                  </a:cubicBezTo>
                  <a:cubicBezTo>
                    <a:pt x="4824" y="276267"/>
                    <a:pt x="260284" y="13758"/>
                    <a:pt x="581753" y="518"/>
                  </a:cubicBezTo>
                  <a:cubicBezTo>
                    <a:pt x="870170" y="-11388"/>
                    <a:pt x="1129059" y="183112"/>
                    <a:pt x="1197258" y="462862"/>
                  </a:cubicBezTo>
                  <a:lnTo>
                    <a:pt x="1178780" y="467338"/>
                  </a:lnTo>
                  <a:cubicBezTo>
                    <a:pt x="1112676" y="196447"/>
                    <a:pt x="861883" y="8138"/>
                    <a:pt x="582515" y="19568"/>
                  </a:cubicBezTo>
                  <a:cubicBezTo>
                    <a:pt x="271143" y="32332"/>
                    <a:pt x="23683" y="286649"/>
                    <a:pt x="19206" y="598498"/>
                  </a:cubicBezTo>
                  <a:cubicBezTo>
                    <a:pt x="16920" y="757375"/>
                    <a:pt x="76928" y="907108"/>
                    <a:pt x="188370" y="1020074"/>
                  </a:cubicBezTo>
                  <a:cubicBezTo>
                    <a:pt x="299813" y="1133136"/>
                    <a:pt x="448593" y="1195429"/>
                    <a:pt x="607280" y="1195429"/>
                  </a:cubicBezTo>
                  <a:cubicBezTo>
                    <a:pt x="893411" y="1195429"/>
                    <a:pt x="1136965" y="991213"/>
                    <a:pt x="1186495" y="709940"/>
                  </a:cubicBezTo>
                  <a:cubicBezTo>
                    <a:pt x="1197925" y="644980"/>
                    <a:pt x="1254694" y="597736"/>
                    <a:pt x="1321464" y="597736"/>
                  </a:cubicBezTo>
                  <a:lnTo>
                    <a:pt x="1601976" y="597736"/>
                  </a:lnTo>
                  <a:lnTo>
                    <a:pt x="1601976" y="616786"/>
                  </a:lnTo>
                  <a:lnTo>
                    <a:pt x="1321464" y="616786"/>
                  </a:lnTo>
                  <a:cubicBezTo>
                    <a:pt x="1263933" y="616786"/>
                    <a:pt x="1215070" y="657362"/>
                    <a:pt x="1205259" y="713179"/>
                  </a:cubicBezTo>
                  <a:cubicBezTo>
                    <a:pt x="1154110" y="1003596"/>
                    <a:pt x="902650" y="1214479"/>
                    <a:pt x="607280" y="1214479"/>
                  </a:cubicBezTo>
                  <a:close/>
                </a:path>
              </a:pathLst>
            </a:custGeom>
            <a:solidFill>
              <a:srgbClr val="5AC1FF"/>
            </a:solidFill>
            <a:ln w="9525"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285" name="Freeform: Shape 284">
              <a:extLst>
                <a:ext uri="{FF2B5EF4-FFF2-40B4-BE49-F238E27FC236}">
                  <a16:creationId xmlns:a16="http://schemas.microsoft.com/office/drawing/2014/main" id="{65DFF398-1C2C-8DF2-C436-85ED50584880}"/>
                </a:ext>
              </a:extLst>
            </p:cNvPr>
            <p:cNvSpPr>
              <a:spLocks noGrp="1" noRot="1" noMove="1" noResize="1" noEditPoints="1" noAdjustHandles="1" noChangeArrowheads="1" noChangeShapeType="1"/>
            </p:cNvSpPr>
            <p:nvPr/>
          </p:nvSpPr>
          <p:spPr>
            <a:xfrm>
              <a:off x="2367712" y="2234665"/>
              <a:ext cx="121602" cy="207924"/>
            </a:xfrm>
            <a:custGeom>
              <a:avLst/>
              <a:gdLst>
                <a:gd name="connsiteX0" fmla="*/ 13430 w 92583"/>
                <a:gd name="connsiteY0" fmla="*/ 158305 h 158305"/>
                <a:gd name="connsiteX1" fmla="*/ 0 w 92583"/>
                <a:gd name="connsiteY1" fmla="*/ 144780 h 158305"/>
                <a:gd name="connsiteX2" fmla="*/ 65627 w 92583"/>
                <a:gd name="connsiteY2" fmla="*/ 79153 h 158305"/>
                <a:gd name="connsiteX3" fmla="*/ 0 w 92583"/>
                <a:gd name="connsiteY3" fmla="*/ 13526 h 158305"/>
                <a:gd name="connsiteX4" fmla="*/ 13430 w 92583"/>
                <a:gd name="connsiteY4" fmla="*/ 0 h 158305"/>
                <a:gd name="connsiteX5" fmla="*/ 92583 w 92583"/>
                <a:gd name="connsiteY5" fmla="*/ 79153 h 158305"/>
                <a:gd name="connsiteX6" fmla="*/ 13430 w 92583"/>
                <a:gd name="connsiteY6" fmla="*/ 158305 h 15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583" h="158305">
                  <a:moveTo>
                    <a:pt x="13430" y="158305"/>
                  </a:moveTo>
                  <a:lnTo>
                    <a:pt x="0" y="144780"/>
                  </a:lnTo>
                  <a:lnTo>
                    <a:pt x="65627" y="79153"/>
                  </a:lnTo>
                  <a:lnTo>
                    <a:pt x="0" y="13526"/>
                  </a:lnTo>
                  <a:lnTo>
                    <a:pt x="13430" y="0"/>
                  </a:lnTo>
                  <a:lnTo>
                    <a:pt x="92583" y="79153"/>
                  </a:lnTo>
                  <a:lnTo>
                    <a:pt x="13430" y="158305"/>
                  </a:lnTo>
                  <a:close/>
                </a:path>
              </a:pathLst>
            </a:custGeom>
            <a:solidFill>
              <a:srgbClr val="5AC1FF"/>
            </a:solidFill>
            <a:ln w="9525" cap="flat">
              <a:noFill/>
              <a:prstDash val="solid"/>
              <a:miter/>
            </a:ln>
          </p:spPr>
          <p:txBody>
            <a:bodyPr rtlCol="0" anchor="ctr"/>
            <a:lstStyle/>
            <a:p>
              <a:endParaRPr lang="en-IN" dirty="0">
                <a:latin typeface="Inter" panose="020B0502030000000004" pitchFamily="34" charset="0"/>
                <a:ea typeface="Inter" panose="020B0502030000000004" pitchFamily="34" charset="0"/>
              </a:endParaRPr>
            </a:p>
          </p:txBody>
        </p:sp>
        <p:sp>
          <p:nvSpPr>
            <p:cNvPr id="286" name="Oval 285">
              <a:extLst>
                <a:ext uri="{FF2B5EF4-FFF2-40B4-BE49-F238E27FC236}">
                  <a16:creationId xmlns:a16="http://schemas.microsoft.com/office/drawing/2014/main" id="{A78EF8A2-B286-01F0-4C51-420BA532D64F}"/>
                </a:ext>
              </a:extLst>
            </p:cNvPr>
            <p:cNvSpPr>
              <a:spLocks noGrp="1" noRot="1" noMove="1" noResize="1" noEditPoints="1" noAdjustHandles="1" noChangeArrowheads="1" noChangeShapeType="1"/>
            </p:cNvSpPr>
            <p:nvPr/>
          </p:nvSpPr>
          <p:spPr>
            <a:xfrm>
              <a:off x="429538" y="1605999"/>
              <a:ext cx="1465201" cy="146520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1" name="Text Placeholder 7">
              <a:extLst>
                <a:ext uri="{FF2B5EF4-FFF2-40B4-BE49-F238E27FC236}">
                  <a16:creationId xmlns:a16="http://schemas.microsoft.com/office/drawing/2014/main" id="{FA2BF47E-D613-30A1-D66B-2779D50AA90A}"/>
                </a:ext>
              </a:extLst>
            </p:cNvPr>
            <p:cNvSpPr txBox="1">
              <a:spLocks noGrp="1" noRot="1" noMove="1" noResize="1" noEditPoints="1" noAdjustHandles="1" noChangeArrowheads="1" noChangeShapeType="1"/>
            </p:cNvSpPr>
            <p:nvPr/>
          </p:nvSpPr>
          <p:spPr>
            <a:xfrm>
              <a:off x="366276" y="3270296"/>
              <a:ext cx="1787700" cy="1323878"/>
            </a:xfrm>
            <a:prstGeom prst="rect">
              <a:avLst/>
            </a:prstGeom>
          </p:spPr>
          <p:txBody>
            <a:bodyPr lIns="0" tIns="0" rIns="0" bIns="0"/>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spcAft>
                  <a:spcPts val="450"/>
                </a:spcAft>
                <a:buClr>
                  <a:srgbClr val="B3B3B3"/>
                </a:buClr>
                <a:buNone/>
                <a:defRPr/>
              </a:pPr>
              <a:r>
                <a:rPr lang="en-US" sz="1400" b="1" dirty="0">
                  <a:solidFill>
                    <a:schemeClr val="bg1"/>
                  </a:solidFill>
                  <a:ea typeface="Inter" panose="020B0502030000000004" pitchFamily="34" charset="0"/>
                </a:rPr>
                <a:t>Enhances the customer experience</a:t>
              </a:r>
            </a:p>
          </p:txBody>
        </p:sp>
        <p:grpSp>
          <p:nvGrpSpPr>
            <p:cNvPr id="321" name="Graphic 6">
              <a:extLst>
                <a:ext uri="{FF2B5EF4-FFF2-40B4-BE49-F238E27FC236}">
                  <a16:creationId xmlns:a16="http://schemas.microsoft.com/office/drawing/2014/main" id="{E39F5711-1B28-B390-1143-E0DCC6491DFE}"/>
                </a:ext>
              </a:extLst>
            </p:cNvPr>
            <p:cNvGrpSpPr>
              <a:grpSpLocks noGrp="1" noUngrp="1" noRot="1" noChangeAspect="1" noMove="1" noResize="1"/>
            </p:cNvGrpSpPr>
            <p:nvPr/>
          </p:nvGrpSpPr>
          <p:grpSpPr>
            <a:xfrm>
              <a:off x="826100" y="1885977"/>
              <a:ext cx="713876" cy="713405"/>
              <a:chOff x="7807192" y="1350942"/>
              <a:chExt cx="1378335" cy="1377422"/>
            </a:xfrm>
          </p:grpSpPr>
          <p:sp>
            <p:nvSpPr>
              <p:cNvPr id="322" name="Freeform: Shape 321">
                <a:extLst>
                  <a:ext uri="{FF2B5EF4-FFF2-40B4-BE49-F238E27FC236}">
                    <a16:creationId xmlns:a16="http://schemas.microsoft.com/office/drawing/2014/main" id="{0FB49AB4-7004-8228-0361-5DBDDA213E5A}"/>
                  </a:ext>
                </a:extLst>
              </p:cNvPr>
              <p:cNvSpPr>
                <a:spLocks noGrp="1" noRot="1" noMove="1" noResize="1" noEditPoints="1" noAdjustHandles="1" noChangeArrowheads="1" noChangeShapeType="1"/>
              </p:cNvSpPr>
              <p:nvPr/>
            </p:nvSpPr>
            <p:spPr>
              <a:xfrm>
                <a:off x="8172174" y="1626779"/>
                <a:ext cx="902649" cy="713196"/>
              </a:xfrm>
              <a:custGeom>
                <a:avLst/>
                <a:gdLst>
                  <a:gd name="connsiteX0" fmla="*/ 898618 w 902649"/>
                  <a:gd name="connsiteY0" fmla="*/ 199557 h 713196"/>
                  <a:gd name="connsiteX1" fmla="*/ 898054 w 902649"/>
                  <a:gd name="connsiteY1" fmla="*/ 198781 h 713196"/>
                  <a:gd name="connsiteX2" fmla="*/ 714797 w 902649"/>
                  <a:gd name="connsiteY2" fmla="*/ 4940 h 713196"/>
                  <a:gd name="connsiteX3" fmla="*/ 713033 w 902649"/>
                  <a:gd name="connsiteY3" fmla="*/ 3387 h 713196"/>
                  <a:gd name="connsiteX4" fmla="*/ 709646 w 902649"/>
                  <a:gd name="connsiteY4" fmla="*/ 1341 h 713196"/>
                  <a:gd name="connsiteX5" fmla="*/ 709364 w 902649"/>
                  <a:gd name="connsiteY5" fmla="*/ 1341 h 713196"/>
                  <a:gd name="connsiteX6" fmla="*/ 708588 w 902649"/>
                  <a:gd name="connsiteY6" fmla="*/ 847 h 713196"/>
                  <a:gd name="connsiteX7" fmla="*/ 707529 w 902649"/>
                  <a:gd name="connsiteY7" fmla="*/ 565 h 713196"/>
                  <a:gd name="connsiteX8" fmla="*/ 703648 w 902649"/>
                  <a:gd name="connsiteY8" fmla="*/ 0 h 713196"/>
                  <a:gd name="connsiteX9" fmla="*/ 199393 w 902649"/>
                  <a:gd name="connsiteY9" fmla="*/ 0 h 713196"/>
                  <a:gd name="connsiteX10" fmla="*/ 196006 w 902649"/>
                  <a:gd name="connsiteY10" fmla="*/ 282 h 713196"/>
                  <a:gd name="connsiteX11" fmla="*/ 193959 w 902649"/>
                  <a:gd name="connsiteY11" fmla="*/ 847 h 713196"/>
                  <a:gd name="connsiteX12" fmla="*/ 193183 w 902649"/>
                  <a:gd name="connsiteY12" fmla="*/ 1341 h 713196"/>
                  <a:gd name="connsiteX13" fmla="*/ 192902 w 902649"/>
                  <a:gd name="connsiteY13" fmla="*/ 1341 h 713196"/>
                  <a:gd name="connsiteX14" fmla="*/ 189514 w 902649"/>
                  <a:gd name="connsiteY14" fmla="*/ 3387 h 713196"/>
                  <a:gd name="connsiteX15" fmla="*/ 187750 w 902649"/>
                  <a:gd name="connsiteY15" fmla="*/ 4940 h 713196"/>
                  <a:gd name="connsiteX16" fmla="*/ 4494 w 902649"/>
                  <a:gd name="connsiteY16" fmla="*/ 198781 h 713196"/>
                  <a:gd name="connsiteX17" fmla="*/ 3929 w 902649"/>
                  <a:gd name="connsiteY17" fmla="*/ 199557 h 713196"/>
                  <a:gd name="connsiteX18" fmla="*/ 1319 w 902649"/>
                  <a:gd name="connsiteY18" fmla="*/ 216422 h 713196"/>
                  <a:gd name="connsiteX19" fmla="*/ 3647 w 902649"/>
                  <a:gd name="connsiteY19" fmla="*/ 220303 h 713196"/>
                  <a:gd name="connsiteX20" fmla="*/ 4211 w 902649"/>
                  <a:gd name="connsiteY20" fmla="*/ 220867 h 713196"/>
                  <a:gd name="connsiteX21" fmla="*/ 438537 w 902649"/>
                  <a:gd name="connsiteY21" fmla="*/ 706987 h 713196"/>
                  <a:gd name="connsiteX22" fmla="*/ 439101 w 902649"/>
                  <a:gd name="connsiteY22" fmla="*/ 707763 h 713196"/>
                  <a:gd name="connsiteX23" fmla="*/ 441712 w 902649"/>
                  <a:gd name="connsiteY23" fmla="*/ 710092 h 713196"/>
                  <a:gd name="connsiteX24" fmla="*/ 442277 w 902649"/>
                  <a:gd name="connsiteY24" fmla="*/ 710374 h 713196"/>
                  <a:gd name="connsiteX25" fmla="*/ 446369 w 902649"/>
                  <a:gd name="connsiteY25" fmla="*/ 712421 h 713196"/>
                  <a:gd name="connsiteX26" fmla="*/ 451309 w 902649"/>
                  <a:gd name="connsiteY26" fmla="*/ 713197 h 713196"/>
                  <a:gd name="connsiteX27" fmla="*/ 456249 w 902649"/>
                  <a:gd name="connsiteY27" fmla="*/ 712421 h 713196"/>
                  <a:gd name="connsiteX28" fmla="*/ 460341 w 902649"/>
                  <a:gd name="connsiteY28" fmla="*/ 710374 h 713196"/>
                  <a:gd name="connsiteX29" fmla="*/ 460906 w 902649"/>
                  <a:gd name="connsiteY29" fmla="*/ 710092 h 713196"/>
                  <a:gd name="connsiteX30" fmla="*/ 463517 w 902649"/>
                  <a:gd name="connsiteY30" fmla="*/ 707763 h 713196"/>
                  <a:gd name="connsiteX31" fmla="*/ 464081 w 902649"/>
                  <a:gd name="connsiteY31" fmla="*/ 706987 h 713196"/>
                  <a:gd name="connsiteX32" fmla="*/ 898407 w 902649"/>
                  <a:gd name="connsiteY32" fmla="*/ 220867 h 713196"/>
                  <a:gd name="connsiteX33" fmla="*/ 898971 w 902649"/>
                  <a:gd name="connsiteY33" fmla="*/ 220303 h 713196"/>
                  <a:gd name="connsiteX34" fmla="*/ 901299 w 902649"/>
                  <a:gd name="connsiteY34" fmla="*/ 216422 h 713196"/>
                  <a:gd name="connsiteX35" fmla="*/ 898688 w 902649"/>
                  <a:gd name="connsiteY35" fmla="*/ 199557 h 713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902649" h="713196">
                    <a:moveTo>
                      <a:pt x="898618" y="199557"/>
                    </a:moveTo>
                    <a:cubicBezTo>
                      <a:pt x="898618" y="199557"/>
                      <a:pt x="898336" y="199063"/>
                      <a:pt x="898054" y="198781"/>
                    </a:cubicBezTo>
                    <a:lnTo>
                      <a:pt x="714797" y="4940"/>
                    </a:lnTo>
                    <a:cubicBezTo>
                      <a:pt x="714303" y="4375"/>
                      <a:pt x="713527" y="3881"/>
                      <a:pt x="713033" y="3387"/>
                    </a:cubicBezTo>
                    <a:cubicBezTo>
                      <a:pt x="711975" y="2611"/>
                      <a:pt x="710987" y="1835"/>
                      <a:pt x="709646" y="1341"/>
                    </a:cubicBezTo>
                    <a:lnTo>
                      <a:pt x="709364" y="1341"/>
                    </a:lnTo>
                    <a:cubicBezTo>
                      <a:pt x="709364" y="1341"/>
                      <a:pt x="708870" y="847"/>
                      <a:pt x="708588" y="847"/>
                    </a:cubicBezTo>
                    <a:cubicBezTo>
                      <a:pt x="708305" y="847"/>
                      <a:pt x="707812" y="565"/>
                      <a:pt x="707529" y="565"/>
                    </a:cubicBezTo>
                    <a:cubicBezTo>
                      <a:pt x="706189" y="282"/>
                      <a:pt x="704636" y="0"/>
                      <a:pt x="703648" y="0"/>
                    </a:cubicBezTo>
                    <a:lnTo>
                      <a:pt x="199393" y="0"/>
                    </a:lnTo>
                    <a:cubicBezTo>
                      <a:pt x="198405" y="0"/>
                      <a:pt x="197065" y="0"/>
                      <a:pt x="196006" y="282"/>
                    </a:cubicBezTo>
                    <a:cubicBezTo>
                      <a:pt x="195513" y="282"/>
                      <a:pt x="194736" y="565"/>
                      <a:pt x="193959" y="847"/>
                    </a:cubicBezTo>
                    <a:cubicBezTo>
                      <a:pt x="193678" y="847"/>
                      <a:pt x="193466" y="1129"/>
                      <a:pt x="193183" y="1341"/>
                    </a:cubicBezTo>
                    <a:lnTo>
                      <a:pt x="192902" y="1341"/>
                    </a:lnTo>
                    <a:cubicBezTo>
                      <a:pt x="191631" y="1905"/>
                      <a:pt x="190573" y="2681"/>
                      <a:pt x="189514" y="3387"/>
                    </a:cubicBezTo>
                    <a:cubicBezTo>
                      <a:pt x="189020" y="3952"/>
                      <a:pt x="188244" y="4446"/>
                      <a:pt x="187750" y="4940"/>
                    </a:cubicBezTo>
                    <a:lnTo>
                      <a:pt x="4494" y="198781"/>
                    </a:lnTo>
                    <a:cubicBezTo>
                      <a:pt x="4494" y="198781"/>
                      <a:pt x="3929" y="199345"/>
                      <a:pt x="3929" y="199557"/>
                    </a:cubicBezTo>
                    <a:cubicBezTo>
                      <a:pt x="48" y="204496"/>
                      <a:pt x="-1222" y="210706"/>
                      <a:pt x="1319" y="216422"/>
                    </a:cubicBezTo>
                    <a:cubicBezTo>
                      <a:pt x="1812" y="217692"/>
                      <a:pt x="2588" y="219033"/>
                      <a:pt x="3647" y="220303"/>
                    </a:cubicBezTo>
                    <a:cubicBezTo>
                      <a:pt x="3647" y="220303"/>
                      <a:pt x="3929" y="220585"/>
                      <a:pt x="4211" y="220867"/>
                    </a:cubicBezTo>
                    <a:lnTo>
                      <a:pt x="438537" y="706987"/>
                    </a:lnTo>
                    <a:lnTo>
                      <a:pt x="439101" y="707763"/>
                    </a:lnTo>
                    <a:cubicBezTo>
                      <a:pt x="439878" y="708822"/>
                      <a:pt x="440654" y="709598"/>
                      <a:pt x="441712" y="710092"/>
                    </a:cubicBezTo>
                    <a:cubicBezTo>
                      <a:pt x="441994" y="710092"/>
                      <a:pt x="441994" y="710374"/>
                      <a:pt x="442277" y="710374"/>
                    </a:cubicBezTo>
                    <a:cubicBezTo>
                      <a:pt x="443547" y="711433"/>
                      <a:pt x="444888" y="711927"/>
                      <a:pt x="446369" y="712421"/>
                    </a:cubicBezTo>
                    <a:cubicBezTo>
                      <a:pt x="447922" y="712915"/>
                      <a:pt x="449756" y="713197"/>
                      <a:pt x="451309" y="713197"/>
                    </a:cubicBezTo>
                    <a:cubicBezTo>
                      <a:pt x="452862" y="713197"/>
                      <a:pt x="454696" y="712915"/>
                      <a:pt x="456249" y="712421"/>
                    </a:cubicBezTo>
                    <a:cubicBezTo>
                      <a:pt x="457801" y="711856"/>
                      <a:pt x="459071" y="711362"/>
                      <a:pt x="460341" y="710374"/>
                    </a:cubicBezTo>
                    <a:cubicBezTo>
                      <a:pt x="460624" y="710374"/>
                      <a:pt x="460624" y="710092"/>
                      <a:pt x="460906" y="710092"/>
                    </a:cubicBezTo>
                    <a:cubicBezTo>
                      <a:pt x="461964" y="709598"/>
                      <a:pt x="462741" y="708822"/>
                      <a:pt x="463517" y="707763"/>
                    </a:cubicBezTo>
                    <a:lnTo>
                      <a:pt x="464081" y="706987"/>
                    </a:lnTo>
                    <a:lnTo>
                      <a:pt x="898407" y="220867"/>
                    </a:lnTo>
                    <a:cubicBezTo>
                      <a:pt x="898407" y="220867"/>
                      <a:pt x="898971" y="220303"/>
                      <a:pt x="898971" y="220303"/>
                    </a:cubicBezTo>
                    <a:cubicBezTo>
                      <a:pt x="900030" y="219033"/>
                      <a:pt x="900806" y="217692"/>
                      <a:pt x="901299" y="216422"/>
                    </a:cubicBezTo>
                    <a:cubicBezTo>
                      <a:pt x="903910" y="210706"/>
                      <a:pt x="902570" y="204496"/>
                      <a:pt x="898688" y="199557"/>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nvGrpSpPr>
              <p:cNvPr id="323" name="Graphic 6">
                <a:extLst>
                  <a:ext uri="{FF2B5EF4-FFF2-40B4-BE49-F238E27FC236}">
                    <a16:creationId xmlns:a16="http://schemas.microsoft.com/office/drawing/2014/main" id="{171528DD-4BC4-D3C1-68DC-8850092AD2F1}"/>
                  </a:ext>
                </a:extLst>
              </p:cNvPr>
              <p:cNvGrpSpPr>
                <a:grpSpLocks noGrp="1" noUngrp="1" noRot="1" noMove="1" noResize="1"/>
              </p:cNvGrpSpPr>
              <p:nvPr/>
            </p:nvGrpSpPr>
            <p:grpSpPr>
              <a:xfrm>
                <a:off x="7807192" y="1350942"/>
                <a:ext cx="1378335" cy="1377422"/>
                <a:chOff x="7807192" y="1350942"/>
                <a:chExt cx="1378335" cy="1377422"/>
              </a:xfrm>
            </p:grpSpPr>
            <p:sp>
              <p:nvSpPr>
                <p:cNvPr id="324" name="Freeform: Shape 323">
                  <a:extLst>
                    <a:ext uri="{FF2B5EF4-FFF2-40B4-BE49-F238E27FC236}">
                      <a16:creationId xmlns:a16="http://schemas.microsoft.com/office/drawing/2014/main" id="{E89C60D4-DE89-975D-8762-47B200B38996}"/>
                    </a:ext>
                  </a:extLst>
                </p:cNvPr>
                <p:cNvSpPr>
                  <a:spLocks noGrp="1" noRot="1" noMove="1" noResize="1" noEditPoints="1" noAdjustHandles="1" noChangeArrowheads="1" noChangeShapeType="1"/>
                </p:cNvSpPr>
                <p:nvPr/>
              </p:nvSpPr>
              <p:spPr>
                <a:xfrm>
                  <a:off x="8136462" y="1633624"/>
                  <a:ext cx="874898" cy="691321"/>
                </a:xfrm>
                <a:custGeom>
                  <a:avLst/>
                  <a:gdLst>
                    <a:gd name="connsiteX0" fmla="*/ 873786 w 874898"/>
                    <a:gd name="connsiteY0" fmla="*/ 209789 h 691321"/>
                    <a:gd name="connsiteX1" fmla="*/ 871528 w 874898"/>
                    <a:gd name="connsiteY1" fmla="*/ 213529 h 691321"/>
                    <a:gd name="connsiteX2" fmla="*/ 871034 w 874898"/>
                    <a:gd name="connsiteY2" fmla="*/ 214023 h 691321"/>
                    <a:gd name="connsiteX3" fmla="*/ 449834 w 874898"/>
                    <a:gd name="connsiteY3" fmla="*/ 685394 h 691321"/>
                    <a:gd name="connsiteX4" fmla="*/ 449339 w 874898"/>
                    <a:gd name="connsiteY4" fmla="*/ 686100 h 691321"/>
                    <a:gd name="connsiteX5" fmla="*/ 446870 w 874898"/>
                    <a:gd name="connsiteY5" fmla="*/ 688358 h 691321"/>
                    <a:gd name="connsiteX6" fmla="*/ 446376 w 874898"/>
                    <a:gd name="connsiteY6" fmla="*/ 688640 h 691321"/>
                    <a:gd name="connsiteX7" fmla="*/ 442354 w 874898"/>
                    <a:gd name="connsiteY7" fmla="*/ 690616 h 691321"/>
                    <a:gd name="connsiteX8" fmla="*/ 437556 w 874898"/>
                    <a:gd name="connsiteY8" fmla="*/ 691322 h 691321"/>
                    <a:gd name="connsiteX9" fmla="*/ 432757 w 874898"/>
                    <a:gd name="connsiteY9" fmla="*/ 690616 h 691321"/>
                    <a:gd name="connsiteX10" fmla="*/ 428735 w 874898"/>
                    <a:gd name="connsiteY10" fmla="*/ 688640 h 691321"/>
                    <a:gd name="connsiteX11" fmla="*/ 428241 w 874898"/>
                    <a:gd name="connsiteY11" fmla="*/ 688358 h 691321"/>
                    <a:gd name="connsiteX12" fmla="*/ 425771 w 874898"/>
                    <a:gd name="connsiteY12" fmla="*/ 686100 h 691321"/>
                    <a:gd name="connsiteX13" fmla="*/ 425277 w 874898"/>
                    <a:gd name="connsiteY13" fmla="*/ 685394 h 691321"/>
                    <a:gd name="connsiteX14" fmla="*/ 4077 w 874898"/>
                    <a:gd name="connsiteY14" fmla="*/ 214023 h 691321"/>
                    <a:gd name="connsiteX15" fmla="*/ 3583 w 874898"/>
                    <a:gd name="connsiteY15" fmla="*/ 213529 h 691321"/>
                    <a:gd name="connsiteX16" fmla="*/ 1325 w 874898"/>
                    <a:gd name="connsiteY16" fmla="*/ 209789 h 691321"/>
                    <a:gd name="connsiteX17" fmla="*/ 3794 w 874898"/>
                    <a:gd name="connsiteY17" fmla="*/ 193488 h 691321"/>
                    <a:gd name="connsiteX18" fmla="*/ 4289 w 874898"/>
                    <a:gd name="connsiteY18" fmla="*/ 192712 h 691321"/>
                    <a:gd name="connsiteX19" fmla="*/ 181970 w 874898"/>
                    <a:gd name="connsiteY19" fmla="*/ 4728 h 691321"/>
                    <a:gd name="connsiteX20" fmla="*/ 183734 w 874898"/>
                    <a:gd name="connsiteY20" fmla="*/ 3175 h 691321"/>
                    <a:gd name="connsiteX21" fmla="*/ 186981 w 874898"/>
                    <a:gd name="connsiteY21" fmla="*/ 1200 h 691321"/>
                    <a:gd name="connsiteX22" fmla="*/ 187262 w 874898"/>
                    <a:gd name="connsiteY22" fmla="*/ 1200 h 691321"/>
                    <a:gd name="connsiteX23" fmla="*/ 187969 w 874898"/>
                    <a:gd name="connsiteY23" fmla="*/ 706 h 691321"/>
                    <a:gd name="connsiteX24" fmla="*/ 189944 w 874898"/>
                    <a:gd name="connsiteY24" fmla="*/ 212 h 691321"/>
                    <a:gd name="connsiteX25" fmla="*/ 193190 w 874898"/>
                    <a:gd name="connsiteY25" fmla="*/ 0 h 691321"/>
                    <a:gd name="connsiteX26" fmla="*/ 682203 w 874898"/>
                    <a:gd name="connsiteY26" fmla="*/ 0 h 691321"/>
                    <a:gd name="connsiteX27" fmla="*/ 685943 w 874898"/>
                    <a:gd name="connsiteY27" fmla="*/ 494 h 691321"/>
                    <a:gd name="connsiteX28" fmla="*/ 686931 w 874898"/>
                    <a:gd name="connsiteY28" fmla="*/ 706 h 691321"/>
                    <a:gd name="connsiteX29" fmla="*/ 687636 w 874898"/>
                    <a:gd name="connsiteY29" fmla="*/ 1200 h 691321"/>
                    <a:gd name="connsiteX30" fmla="*/ 687919 w 874898"/>
                    <a:gd name="connsiteY30" fmla="*/ 1200 h 691321"/>
                    <a:gd name="connsiteX31" fmla="*/ 691165 w 874898"/>
                    <a:gd name="connsiteY31" fmla="*/ 3175 h 691321"/>
                    <a:gd name="connsiteX32" fmla="*/ 692929 w 874898"/>
                    <a:gd name="connsiteY32" fmla="*/ 4728 h 691321"/>
                    <a:gd name="connsiteX33" fmla="*/ 870611 w 874898"/>
                    <a:gd name="connsiteY33" fmla="*/ 192712 h 691321"/>
                    <a:gd name="connsiteX34" fmla="*/ 871104 w 874898"/>
                    <a:gd name="connsiteY34" fmla="*/ 193488 h 691321"/>
                    <a:gd name="connsiteX35" fmla="*/ 873574 w 874898"/>
                    <a:gd name="connsiteY35" fmla="*/ 209789 h 691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74898" h="691321">
                      <a:moveTo>
                        <a:pt x="873786" y="209789"/>
                      </a:moveTo>
                      <a:cubicBezTo>
                        <a:pt x="873292" y="211059"/>
                        <a:pt x="872516" y="212258"/>
                        <a:pt x="871528" y="213529"/>
                      </a:cubicBezTo>
                      <a:cubicBezTo>
                        <a:pt x="871528" y="213529"/>
                        <a:pt x="871316" y="213811"/>
                        <a:pt x="871034" y="214023"/>
                      </a:cubicBezTo>
                      <a:lnTo>
                        <a:pt x="449834" y="685394"/>
                      </a:lnTo>
                      <a:lnTo>
                        <a:pt x="449339" y="686100"/>
                      </a:lnTo>
                      <a:cubicBezTo>
                        <a:pt x="448634" y="687088"/>
                        <a:pt x="447858" y="687864"/>
                        <a:pt x="446870" y="688358"/>
                      </a:cubicBezTo>
                      <a:cubicBezTo>
                        <a:pt x="446658" y="688358"/>
                        <a:pt x="446658" y="688640"/>
                        <a:pt x="446376" y="688640"/>
                      </a:cubicBezTo>
                      <a:cubicBezTo>
                        <a:pt x="445106" y="689628"/>
                        <a:pt x="443906" y="690122"/>
                        <a:pt x="442354" y="690616"/>
                      </a:cubicBezTo>
                      <a:cubicBezTo>
                        <a:pt x="440801" y="691110"/>
                        <a:pt x="439037" y="691322"/>
                        <a:pt x="437556" y="691322"/>
                      </a:cubicBezTo>
                      <a:cubicBezTo>
                        <a:pt x="436073" y="691322"/>
                        <a:pt x="434309" y="691110"/>
                        <a:pt x="432757" y="690616"/>
                      </a:cubicBezTo>
                      <a:cubicBezTo>
                        <a:pt x="431275" y="690122"/>
                        <a:pt x="430005" y="689628"/>
                        <a:pt x="428735" y="688640"/>
                      </a:cubicBezTo>
                      <a:cubicBezTo>
                        <a:pt x="428453" y="688640"/>
                        <a:pt x="428453" y="688358"/>
                        <a:pt x="428241" y="688358"/>
                      </a:cubicBezTo>
                      <a:cubicBezTo>
                        <a:pt x="427253" y="687864"/>
                        <a:pt x="426477" y="687088"/>
                        <a:pt x="425771" y="686100"/>
                      </a:cubicBezTo>
                      <a:lnTo>
                        <a:pt x="425277" y="685394"/>
                      </a:lnTo>
                      <a:lnTo>
                        <a:pt x="4077" y="214023"/>
                      </a:lnTo>
                      <a:cubicBezTo>
                        <a:pt x="4077" y="214023"/>
                        <a:pt x="3583" y="213529"/>
                        <a:pt x="3583" y="213529"/>
                      </a:cubicBezTo>
                      <a:cubicBezTo>
                        <a:pt x="2595" y="212258"/>
                        <a:pt x="1819" y="211059"/>
                        <a:pt x="1325" y="209789"/>
                      </a:cubicBezTo>
                      <a:cubicBezTo>
                        <a:pt x="-1216" y="204214"/>
                        <a:pt x="55" y="198216"/>
                        <a:pt x="3794" y="193488"/>
                      </a:cubicBezTo>
                      <a:cubicBezTo>
                        <a:pt x="3794" y="193277"/>
                        <a:pt x="4077" y="192994"/>
                        <a:pt x="4289" y="192712"/>
                      </a:cubicBezTo>
                      <a:lnTo>
                        <a:pt x="181970" y="4728"/>
                      </a:lnTo>
                      <a:cubicBezTo>
                        <a:pt x="182464" y="4234"/>
                        <a:pt x="183240" y="3740"/>
                        <a:pt x="183734" y="3175"/>
                      </a:cubicBezTo>
                      <a:cubicBezTo>
                        <a:pt x="184722" y="2470"/>
                        <a:pt x="185710" y="1694"/>
                        <a:pt x="186981" y="1200"/>
                      </a:cubicBezTo>
                      <a:lnTo>
                        <a:pt x="187262" y="1200"/>
                      </a:lnTo>
                      <a:cubicBezTo>
                        <a:pt x="187262" y="1200"/>
                        <a:pt x="187757" y="706"/>
                        <a:pt x="187969" y="706"/>
                      </a:cubicBezTo>
                      <a:cubicBezTo>
                        <a:pt x="188745" y="494"/>
                        <a:pt x="189521" y="212"/>
                        <a:pt x="189944" y="212"/>
                      </a:cubicBezTo>
                      <a:cubicBezTo>
                        <a:pt x="190932" y="0"/>
                        <a:pt x="192202" y="0"/>
                        <a:pt x="193190" y="0"/>
                      </a:cubicBezTo>
                      <a:lnTo>
                        <a:pt x="682203" y="0"/>
                      </a:lnTo>
                      <a:cubicBezTo>
                        <a:pt x="683191" y="0"/>
                        <a:pt x="684672" y="212"/>
                        <a:pt x="685943" y="494"/>
                      </a:cubicBezTo>
                      <a:cubicBezTo>
                        <a:pt x="686155" y="494"/>
                        <a:pt x="686648" y="706"/>
                        <a:pt x="686931" y="706"/>
                      </a:cubicBezTo>
                      <a:cubicBezTo>
                        <a:pt x="687143" y="706"/>
                        <a:pt x="687424" y="917"/>
                        <a:pt x="687636" y="1200"/>
                      </a:cubicBezTo>
                      <a:lnTo>
                        <a:pt x="687919" y="1200"/>
                      </a:lnTo>
                      <a:cubicBezTo>
                        <a:pt x="689189" y="1694"/>
                        <a:pt x="690177" y="2470"/>
                        <a:pt x="691165" y="3175"/>
                      </a:cubicBezTo>
                      <a:cubicBezTo>
                        <a:pt x="691659" y="3669"/>
                        <a:pt x="692435" y="4163"/>
                        <a:pt x="692929" y="4728"/>
                      </a:cubicBezTo>
                      <a:lnTo>
                        <a:pt x="870611" y="192712"/>
                      </a:lnTo>
                      <a:cubicBezTo>
                        <a:pt x="870611" y="192712"/>
                        <a:pt x="871104" y="193206"/>
                        <a:pt x="871104" y="193488"/>
                      </a:cubicBezTo>
                      <a:cubicBezTo>
                        <a:pt x="874844" y="198287"/>
                        <a:pt x="876114" y="204285"/>
                        <a:pt x="873574" y="209789"/>
                      </a:cubicBezTo>
                      <a:close/>
                    </a:path>
                  </a:pathLst>
                </a:custGeom>
                <a:solidFill>
                  <a:srgbClr val="5AC1FF"/>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nvGrpSpPr>
                <p:cNvPr id="325" name="Graphic 6">
                  <a:extLst>
                    <a:ext uri="{FF2B5EF4-FFF2-40B4-BE49-F238E27FC236}">
                      <a16:creationId xmlns:a16="http://schemas.microsoft.com/office/drawing/2014/main" id="{5D86D6D1-1B38-85BC-EAB5-8AA5423B82C8}"/>
                    </a:ext>
                  </a:extLst>
                </p:cNvPr>
                <p:cNvGrpSpPr>
                  <a:grpSpLocks noGrp="1" noUngrp="1" noRot="1" noMove="1" noResize="1"/>
                </p:cNvGrpSpPr>
                <p:nvPr/>
              </p:nvGrpSpPr>
              <p:grpSpPr>
                <a:xfrm>
                  <a:off x="7807192" y="2256780"/>
                  <a:ext cx="1378335" cy="471584"/>
                  <a:chOff x="7807192" y="2256780"/>
                  <a:chExt cx="1378335" cy="471584"/>
                </a:xfrm>
                <a:solidFill>
                  <a:srgbClr val="121212"/>
                </a:solidFill>
              </p:grpSpPr>
              <p:sp>
                <p:nvSpPr>
                  <p:cNvPr id="334" name="Freeform: Shape 333">
                    <a:extLst>
                      <a:ext uri="{FF2B5EF4-FFF2-40B4-BE49-F238E27FC236}">
                        <a16:creationId xmlns:a16="http://schemas.microsoft.com/office/drawing/2014/main" id="{F1255821-7E49-41A4-4BC5-5008FC5AE492}"/>
                      </a:ext>
                    </a:extLst>
                  </p:cNvPr>
                  <p:cNvSpPr>
                    <a:spLocks noGrp="1" noRot="1" noMove="1" noResize="1" noEditPoints="1" noAdjustHandles="1" noChangeArrowheads="1" noChangeShapeType="1"/>
                  </p:cNvSpPr>
                  <p:nvPr/>
                </p:nvSpPr>
                <p:spPr>
                  <a:xfrm>
                    <a:off x="8753728" y="2328454"/>
                    <a:ext cx="358508" cy="127318"/>
                  </a:xfrm>
                  <a:custGeom>
                    <a:avLst/>
                    <a:gdLst>
                      <a:gd name="connsiteX0" fmla="*/ 16177 w 358508"/>
                      <a:gd name="connsiteY0" fmla="*/ 127318 h 127318"/>
                      <a:gd name="connsiteX1" fmla="*/ 370 w 358508"/>
                      <a:gd name="connsiteY1" fmla="*/ 114475 h 127318"/>
                      <a:gd name="connsiteX2" fmla="*/ 12860 w 358508"/>
                      <a:gd name="connsiteY2" fmla="*/ 95282 h 127318"/>
                      <a:gd name="connsiteX3" fmla="*/ 209806 w 358508"/>
                      <a:gd name="connsiteY3" fmla="*/ 29727 h 127318"/>
                      <a:gd name="connsiteX4" fmla="*/ 340633 w 358508"/>
                      <a:gd name="connsiteY4" fmla="*/ 14344 h 127318"/>
                      <a:gd name="connsiteX5" fmla="*/ 337176 w 358508"/>
                      <a:gd name="connsiteY5" fmla="*/ 107701 h 127318"/>
                      <a:gd name="connsiteX6" fmla="*/ 314313 w 358508"/>
                      <a:gd name="connsiteY6" fmla="*/ 108971 h 127318"/>
                      <a:gd name="connsiteX7" fmla="*/ 312971 w 358508"/>
                      <a:gd name="connsiteY7" fmla="*/ 86179 h 127318"/>
                      <a:gd name="connsiteX8" fmla="*/ 312971 w 358508"/>
                      <a:gd name="connsiteY8" fmla="*/ 86179 h 127318"/>
                      <a:gd name="connsiteX9" fmla="*/ 317770 w 358508"/>
                      <a:gd name="connsiteY9" fmla="*/ 37348 h 127318"/>
                      <a:gd name="connsiteX10" fmla="*/ 222367 w 358508"/>
                      <a:gd name="connsiteY10" fmla="*/ 59576 h 127318"/>
                      <a:gd name="connsiteX11" fmla="*/ 19564 w 358508"/>
                      <a:gd name="connsiteY11" fmla="*/ 126965 h 127318"/>
                      <a:gd name="connsiteX12" fmla="*/ 16177 w 358508"/>
                      <a:gd name="connsiteY12" fmla="*/ 127318 h 12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8508" h="127318">
                        <a:moveTo>
                          <a:pt x="16177" y="127318"/>
                        </a:moveTo>
                        <a:cubicBezTo>
                          <a:pt x="8697" y="127318"/>
                          <a:pt x="1994" y="122096"/>
                          <a:pt x="370" y="114475"/>
                        </a:cubicBezTo>
                        <a:cubicBezTo>
                          <a:pt x="-1535" y="105725"/>
                          <a:pt x="4110" y="97187"/>
                          <a:pt x="12860" y="95282"/>
                        </a:cubicBezTo>
                        <a:cubicBezTo>
                          <a:pt x="97185" y="77288"/>
                          <a:pt x="162246" y="49838"/>
                          <a:pt x="209806" y="29727"/>
                        </a:cubicBezTo>
                        <a:cubicBezTo>
                          <a:pt x="271621" y="3618"/>
                          <a:pt x="312407" y="-13670"/>
                          <a:pt x="340633" y="14344"/>
                        </a:cubicBezTo>
                        <a:cubicBezTo>
                          <a:pt x="374222" y="47651"/>
                          <a:pt x="353053" y="89919"/>
                          <a:pt x="337176" y="107701"/>
                        </a:cubicBezTo>
                        <a:cubicBezTo>
                          <a:pt x="331177" y="114405"/>
                          <a:pt x="320945" y="114899"/>
                          <a:pt x="314313" y="108971"/>
                        </a:cubicBezTo>
                        <a:cubicBezTo>
                          <a:pt x="307679" y="103044"/>
                          <a:pt x="307115" y="92812"/>
                          <a:pt x="312971" y="86179"/>
                        </a:cubicBezTo>
                        <a:lnTo>
                          <a:pt x="312971" y="86179"/>
                        </a:lnTo>
                        <a:cubicBezTo>
                          <a:pt x="315582" y="83215"/>
                          <a:pt x="337598" y="56965"/>
                          <a:pt x="317770" y="37348"/>
                        </a:cubicBezTo>
                        <a:cubicBezTo>
                          <a:pt x="304927" y="24717"/>
                          <a:pt x="270350" y="39253"/>
                          <a:pt x="222367" y="59576"/>
                        </a:cubicBezTo>
                        <a:cubicBezTo>
                          <a:pt x="173677" y="80181"/>
                          <a:pt x="106923" y="108336"/>
                          <a:pt x="19564" y="126965"/>
                        </a:cubicBezTo>
                        <a:cubicBezTo>
                          <a:pt x="18435" y="127248"/>
                          <a:pt x="17305" y="127318"/>
                          <a:pt x="16177" y="127318"/>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335" name="Freeform: Shape 334">
                    <a:extLst>
                      <a:ext uri="{FF2B5EF4-FFF2-40B4-BE49-F238E27FC236}">
                        <a16:creationId xmlns:a16="http://schemas.microsoft.com/office/drawing/2014/main" id="{3240DF4E-B321-0C8B-D9A4-189479A95AE3}"/>
                      </a:ext>
                    </a:extLst>
                  </p:cNvPr>
                  <p:cNvSpPr>
                    <a:spLocks noGrp="1" noRot="1" noMove="1" noResize="1" noEditPoints="1" noAdjustHandles="1" noChangeArrowheads="1" noChangeShapeType="1"/>
                  </p:cNvSpPr>
                  <p:nvPr/>
                </p:nvSpPr>
                <p:spPr>
                  <a:xfrm>
                    <a:off x="8053321" y="2278119"/>
                    <a:ext cx="1132206" cy="450245"/>
                  </a:xfrm>
                  <a:custGeom>
                    <a:avLst/>
                    <a:gdLst>
                      <a:gd name="connsiteX0" fmla="*/ 420001 w 1132206"/>
                      <a:gd name="connsiteY0" fmla="*/ 450174 h 450245"/>
                      <a:gd name="connsiteX1" fmla="*/ 10867 w 1132206"/>
                      <a:gd name="connsiteY1" fmla="*/ 389983 h 450245"/>
                      <a:gd name="connsiteX2" fmla="*/ 0 w 1132206"/>
                      <a:gd name="connsiteY2" fmla="*/ 374741 h 450245"/>
                      <a:gd name="connsiteX3" fmla="*/ 0 w 1132206"/>
                      <a:gd name="connsiteY3" fmla="*/ 16696 h 450245"/>
                      <a:gd name="connsiteX4" fmla="*/ 15736 w 1132206"/>
                      <a:gd name="connsiteY4" fmla="*/ 537 h 450245"/>
                      <a:gd name="connsiteX5" fmla="*/ 391422 w 1132206"/>
                      <a:gd name="connsiteY5" fmla="*/ 86625 h 450245"/>
                      <a:gd name="connsiteX6" fmla="*/ 648489 w 1132206"/>
                      <a:gd name="connsiteY6" fmla="*/ 131999 h 450245"/>
                      <a:gd name="connsiteX7" fmla="*/ 741070 w 1132206"/>
                      <a:gd name="connsiteY7" fmla="*/ 190214 h 450245"/>
                      <a:gd name="connsiteX8" fmla="*/ 735424 w 1132206"/>
                      <a:gd name="connsiteY8" fmla="*/ 237634 h 450245"/>
                      <a:gd name="connsiteX9" fmla="*/ 992280 w 1132206"/>
                      <a:gd name="connsiteY9" fmla="*/ 144841 h 450245"/>
                      <a:gd name="connsiteX10" fmla="*/ 1108641 w 1132206"/>
                      <a:gd name="connsiteY10" fmla="*/ 122825 h 450245"/>
                      <a:gd name="connsiteX11" fmla="*/ 1132139 w 1132206"/>
                      <a:gd name="connsiteY11" fmla="*/ 170527 h 450245"/>
                      <a:gd name="connsiteX12" fmla="*/ 1084296 w 1132206"/>
                      <a:gd name="connsiteY12" fmla="*/ 239610 h 450245"/>
                      <a:gd name="connsiteX13" fmla="*/ 420001 w 1132206"/>
                      <a:gd name="connsiteY13" fmla="*/ 450245 h 450245"/>
                      <a:gd name="connsiteX14" fmla="*/ 32389 w 1132206"/>
                      <a:gd name="connsiteY14" fmla="*/ 362886 h 450245"/>
                      <a:gd name="connsiteX15" fmla="*/ 1065526 w 1132206"/>
                      <a:gd name="connsiteY15" fmla="*/ 213218 h 450245"/>
                      <a:gd name="connsiteX16" fmla="*/ 1099820 w 1132206"/>
                      <a:gd name="connsiteY16" fmla="*/ 168763 h 450245"/>
                      <a:gd name="connsiteX17" fmla="*/ 1087966 w 1132206"/>
                      <a:gd name="connsiteY17" fmla="*/ 147734 h 450245"/>
                      <a:gd name="connsiteX18" fmla="*/ 1087966 w 1132206"/>
                      <a:gd name="connsiteY18" fmla="*/ 147734 h 450245"/>
                      <a:gd name="connsiteX19" fmla="*/ 1005969 w 1132206"/>
                      <a:gd name="connsiteY19" fmla="*/ 174126 h 450245"/>
                      <a:gd name="connsiteX20" fmla="*/ 682289 w 1132206"/>
                      <a:gd name="connsiteY20" fmla="*/ 281948 h 450245"/>
                      <a:gd name="connsiteX21" fmla="*/ 682289 w 1132206"/>
                      <a:gd name="connsiteY21" fmla="*/ 281948 h 450245"/>
                      <a:gd name="connsiteX22" fmla="*/ 663378 w 1132206"/>
                      <a:gd name="connsiteY22" fmla="*/ 269035 h 450245"/>
                      <a:gd name="connsiteX23" fmla="*/ 676291 w 1132206"/>
                      <a:gd name="connsiteY23" fmla="*/ 250124 h 450245"/>
                      <a:gd name="connsiteX24" fmla="*/ 676291 w 1132206"/>
                      <a:gd name="connsiteY24" fmla="*/ 250124 h 450245"/>
                      <a:gd name="connsiteX25" fmla="*/ 709175 w 1132206"/>
                      <a:gd name="connsiteY25" fmla="*/ 195507 h 450245"/>
                      <a:gd name="connsiteX26" fmla="*/ 653287 w 1132206"/>
                      <a:gd name="connsiteY26" fmla="*/ 163894 h 450245"/>
                      <a:gd name="connsiteX27" fmla="*/ 373922 w 1132206"/>
                      <a:gd name="connsiteY27" fmla="*/ 113722 h 450245"/>
                      <a:gd name="connsiteX28" fmla="*/ 32318 w 1132206"/>
                      <a:gd name="connsiteY28" fmla="*/ 32432 h 450245"/>
                      <a:gd name="connsiteX29" fmla="*/ 32318 w 1132206"/>
                      <a:gd name="connsiteY29" fmla="*/ 362886 h 450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32206" h="450245">
                        <a:moveTo>
                          <a:pt x="420001" y="450174"/>
                        </a:moveTo>
                        <a:cubicBezTo>
                          <a:pt x="187772" y="450174"/>
                          <a:pt x="14042" y="391182"/>
                          <a:pt x="10867" y="389983"/>
                        </a:cubicBezTo>
                        <a:cubicBezTo>
                          <a:pt x="4375" y="387725"/>
                          <a:pt x="0" y="381586"/>
                          <a:pt x="0" y="374741"/>
                        </a:cubicBezTo>
                        <a:lnTo>
                          <a:pt x="0" y="16696"/>
                        </a:lnTo>
                        <a:cubicBezTo>
                          <a:pt x="0" y="7946"/>
                          <a:pt x="6986" y="748"/>
                          <a:pt x="15736" y="537"/>
                        </a:cubicBezTo>
                        <a:cubicBezTo>
                          <a:pt x="248105" y="-5814"/>
                          <a:pt x="327420" y="45486"/>
                          <a:pt x="391422" y="86625"/>
                        </a:cubicBezTo>
                        <a:cubicBezTo>
                          <a:pt x="450696" y="124660"/>
                          <a:pt x="497481" y="154650"/>
                          <a:pt x="648489" y="131999"/>
                        </a:cubicBezTo>
                        <a:cubicBezTo>
                          <a:pt x="708045" y="123178"/>
                          <a:pt x="735566" y="157755"/>
                          <a:pt x="741070" y="190214"/>
                        </a:cubicBezTo>
                        <a:cubicBezTo>
                          <a:pt x="743681" y="205739"/>
                          <a:pt x="741705" y="222604"/>
                          <a:pt x="735424" y="237634"/>
                        </a:cubicBezTo>
                        <a:cubicBezTo>
                          <a:pt x="854820" y="209267"/>
                          <a:pt x="935969" y="171232"/>
                          <a:pt x="992280" y="144841"/>
                        </a:cubicBezTo>
                        <a:cubicBezTo>
                          <a:pt x="1049155" y="118168"/>
                          <a:pt x="1083590" y="102079"/>
                          <a:pt x="1108641" y="122825"/>
                        </a:cubicBezTo>
                        <a:cubicBezTo>
                          <a:pt x="1129246" y="139831"/>
                          <a:pt x="1132774" y="158178"/>
                          <a:pt x="1132139" y="170527"/>
                        </a:cubicBezTo>
                        <a:cubicBezTo>
                          <a:pt x="1130234" y="207856"/>
                          <a:pt x="1089024" y="236434"/>
                          <a:pt x="1084296" y="239610"/>
                        </a:cubicBezTo>
                        <a:cubicBezTo>
                          <a:pt x="867804" y="405578"/>
                          <a:pt x="621816" y="450245"/>
                          <a:pt x="420001" y="450245"/>
                        </a:cubicBezTo>
                        <a:close/>
                        <a:moveTo>
                          <a:pt x="32389" y="362886"/>
                        </a:moveTo>
                        <a:cubicBezTo>
                          <a:pt x="114668" y="388219"/>
                          <a:pt x="647148" y="533935"/>
                          <a:pt x="1065526" y="213218"/>
                        </a:cubicBezTo>
                        <a:cubicBezTo>
                          <a:pt x="1074769" y="206938"/>
                          <a:pt x="1098974" y="186757"/>
                          <a:pt x="1099820" y="168763"/>
                        </a:cubicBezTo>
                        <a:cubicBezTo>
                          <a:pt x="1099962" y="166081"/>
                          <a:pt x="1100384" y="157966"/>
                          <a:pt x="1087966" y="147734"/>
                        </a:cubicBezTo>
                        <a:lnTo>
                          <a:pt x="1087966" y="147734"/>
                        </a:lnTo>
                        <a:cubicBezTo>
                          <a:pt x="1078792" y="139972"/>
                          <a:pt x="1046614" y="155073"/>
                          <a:pt x="1005969" y="174126"/>
                        </a:cubicBezTo>
                        <a:cubicBezTo>
                          <a:pt x="939356" y="205386"/>
                          <a:pt x="838731" y="252594"/>
                          <a:pt x="682289" y="281948"/>
                        </a:cubicBezTo>
                        <a:lnTo>
                          <a:pt x="682289" y="281948"/>
                        </a:lnTo>
                        <a:cubicBezTo>
                          <a:pt x="673468" y="283783"/>
                          <a:pt x="665072" y="277856"/>
                          <a:pt x="663378" y="269035"/>
                        </a:cubicBezTo>
                        <a:cubicBezTo>
                          <a:pt x="661755" y="260285"/>
                          <a:pt x="667471" y="251817"/>
                          <a:pt x="676291" y="250124"/>
                        </a:cubicBezTo>
                        <a:lnTo>
                          <a:pt x="676291" y="250124"/>
                        </a:lnTo>
                        <a:cubicBezTo>
                          <a:pt x="700707" y="245537"/>
                          <a:pt x="712985" y="218158"/>
                          <a:pt x="709175" y="195507"/>
                        </a:cubicBezTo>
                        <a:cubicBezTo>
                          <a:pt x="705011" y="170739"/>
                          <a:pt x="684548" y="159095"/>
                          <a:pt x="653287" y="163894"/>
                        </a:cubicBezTo>
                        <a:cubicBezTo>
                          <a:pt x="490212" y="188450"/>
                          <a:pt x="436301" y="153803"/>
                          <a:pt x="373922" y="113722"/>
                        </a:cubicBezTo>
                        <a:cubicBezTo>
                          <a:pt x="311966" y="73924"/>
                          <a:pt x="241825" y="28762"/>
                          <a:pt x="32318" y="32432"/>
                        </a:cubicBezTo>
                        <a:lnTo>
                          <a:pt x="32318" y="362886"/>
                        </a:ln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336" name="Freeform: Shape 335">
                    <a:extLst>
                      <a:ext uri="{FF2B5EF4-FFF2-40B4-BE49-F238E27FC236}">
                        <a16:creationId xmlns:a16="http://schemas.microsoft.com/office/drawing/2014/main" id="{816C1FFF-6CA9-16CF-0014-D73DC61EFCD0}"/>
                      </a:ext>
                    </a:extLst>
                  </p:cNvPr>
                  <p:cNvSpPr>
                    <a:spLocks noGrp="1" noRot="1" noMove="1" noResize="1" noEditPoints="1" noAdjustHandles="1" noChangeArrowheads="1" noChangeShapeType="1"/>
                  </p:cNvSpPr>
                  <p:nvPr/>
                </p:nvSpPr>
                <p:spPr>
                  <a:xfrm>
                    <a:off x="8399639" y="2519311"/>
                    <a:ext cx="349154" cy="54375"/>
                  </a:xfrm>
                  <a:custGeom>
                    <a:avLst/>
                    <a:gdLst>
                      <a:gd name="connsiteX0" fmla="*/ 178189 w 349154"/>
                      <a:gd name="connsiteY0" fmla="*/ 54304 h 54375"/>
                      <a:gd name="connsiteX1" fmla="*/ 11092 w 349154"/>
                      <a:gd name="connsiteY1" fmla="*/ 31512 h 54375"/>
                      <a:gd name="connsiteX2" fmla="*/ 860 w 349154"/>
                      <a:gd name="connsiteY2" fmla="*/ 11119 h 54375"/>
                      <a:gd name="connsiteX3" fmla="*/ 21253 w 349154"/>
                      <a:gd name="connsiteY3" fmla="*/ 887 h 54375"/>
                      <a:gd name="connsiteX4" fmla="*/ 330114 w 349154"/>
                      <a:gd name="connsiteY4" fmla="*/ 9002 h 54375"/>
                      <a:gd name="connsiteX5" fmla="*/ 348885 w 349154"/>
                      <a:gd name="connsiteY5" fmla="*/ 22057 h 54375"/>
                      <a:gd name="connsiteX6" fmla="*/ 335831 w 349154"/>
                      <a:gd name="connsiteY6" fmla="*/ 40827 h 54375"/>
                      <a:gd name="connsiteX7" fmla="*/ 178118 w 349154"/>
                      <a:gd name="connsiteY7" fmla="*/ 54375 h 5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9154" h="54375">
                        <a:moveTo>
                          <a:pt x="178189" y="54304"/>
                        </a:moveTo>
                        <a:cubicBezTo>
                          <a:pt x="123783" y="54304"/>
                          <a:pt x="63521" y="48942"/>
                          <a:pt x="11092" y="31512"/>
                        </a:cubicBezTo>
                        <a:cubicBezTo>
                          <a:pt x="2624" y="28689"/>
                          <a:pt x="-2033" y="19587"/>
                          <a:pt x="860" y="11119"/>
                        </a:cubicBezTo>
                        <a:cubicBezTo>
                          <a:pt x="3682" y="2651"/>
                          <a:pt x="12927" y="-2077"/>
                          <a:pt x="21253" y="887"/>
                        </a:cubicBezTo>
                        <a:cubicBezTo>
                          <a:pt x="119831" y="33629"/>
                          <a:pt x="261808" y="21351"/>
                          <a:pt x="330114" y="9002"/>
                        </a:cubicBezTo>
                        <a:cubicBezTo>
                          <a:pt x="338794" y="7450"/>
                          <a:pt x="347333" y="13236"/>
                          <a:pt x="348885" y="22057"/>
                        </a:cubicBezTo>
                        <a:cubicBezTo>
                          <a:pt x="350508" y="30877"/>
                          <a:pt x="344651" y="39274"/>
                          <a:pt x="335831" y="40827"/>
                        </a:cubicBezTo>
                        <a:cubicBezTo>
                          <a:pt x="324187" y="42944"/>
                          <a:pt x="257432" y="54375"/>
                          <a:pt x="178118" y="54375"/>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337" name="Freeform: Shape 336">
                    <a:extLst>
                      <a:ext uri="{FF2B5EF4-FFF2-40B4-BE49-F238E27FC236}">
                        <a16:creationId xmlns:a16="http://schemas.microsoft.com/office/drawing/2014/main" id="{DEDA8BB5-AE3C-57AF-3F56-792D389E5E6B}"/>
                      </a:ext>
                    </a:extLst>
                  </p:cNvPr>
                  <p:cNvSpPr>
                    <a:spLocks noGrp="1" noRot="1" noMove="1" noResize="1" noEditPoints="1" noAdjustHandles="1" noChangeArrowheads="1" noChangeShapeType="1"/>
                  </p:cNvSpPr>
                  <p:nvPr/>
                </p:nvSpPr>
                <p:spPr>
                  <a:xfrm>
                    <a:off x="7807192" y="2256780"/>
                    <a:ext cx="278518" cy="434395"/>
                  </a:xfrm>
                  <a:custGeom>
                    <a:avLst/>
                    <a:gdLst>
                      <a:gd name="connsiteX0" fmla="*/ 236462 w 278518"/>
                      <a:gd name="connsiteY0" fmla="*/ 434396 h 434395"/>
                      <a:gd name="connsiteX1" fmla="*/ 42056 w 278518"/>
                      <a:gd name="connsiteY1" fmla="*/ 434396 h 434395"/>
                      <a:gd name="connsiteX2" fmla="*/ 0 w 278518"/>
                      <a:gd name="connsiteY2" fmla="*/ 392339 h 434395"/>
                      <a:gd name="connsiteX3" fmla="*/ 0 w 278518"/>
                      <a:gd name="connsiteY3" fmla="*/ 42056 h 434395"/>
                      <a:gd name="connsiteX4" fmla="*/ 42056 w 278518"/>
                      <a:gd name="connsiteY4" fmla="*/ 0 h 434395"/>
                      <a:gd name="connsiteX5" fmla="*/ 236462 w 278518"/>
                      <a:gd name="connsiteY5" fmla="*/ 0 h 434395"/>
                      <a:gd name="connsiteX6" fmla="*/ 278518 w 278518"/>
                      <a:gd name="connsiteY6" fmla="*/ 42056 h 434395"/>
                      <a:gd name="connsiteX7" fmla="*/ 278518 w 278518"/>
                      <a:gd name="connsiteY7" fmla="*/ 392339 h 434395"/>
                      <a:gd name="connsiteX8" fmla="*/ 236462 w 278518"/>
                      <a:gd name="connsiteY8" fmla="*/ 434396 h 434395"/>
                      <a:gd name="connsiteX9" fmla="*/ 42056 w 278518"/>
                      <a:gd name="connsiteY9" fmla="*/ 32389 h 434395"/>
                      <a:gd name="connsiteX10" fmla="*/ 32318 w 278518"/>
                      <a:gd name="connsiteY10" fmla="*/ 42127 h 434395"/>
                      <a:gd name="connsiteX11" fmla="*/ 32318 w 278518"/>
                      <a:gd name="connsiteY11" fmla="*/ 392410 h 434395"/>
                      <a:gd name="connsiteX12" fmla="*/ 42056 w 278518"/>
                      <a:gd name="connsiteY12" fmla="*/ 402148 h 434395"/>
                      <a:gd name="connsiteX13" fmla="*/ 236462 w 278518"/>
                      <a:gd name="connsiteY13" fmla="*/ 402148 h 434395"/>
                      <a:gd name="connsiteX14" fmla="*/ 246200 w 278518"/>
                      <a:gd name="connsiteY14" fmla="*/ 392410 h 434395"/>
                      <a:gd name="connsiteX15" fmla="*/ 246200 w 278518"/>
                      <a:gd name="connsiteY15" fmla="*/ 42127 h 434395"/>
                      <a:gd name="connsiteX16" fmla="*/ 236462 w 278518"/>
                      <a:gd name="connsiteY16" fmla="*/ 32389 h 434395"/>
                      <a:gd name="connsiteX17" fmla="*/ 42056 w 278518"/>
                      <a:gd name="connsiteY17" fmla="*/ 32389 h 434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78518" h="434395">
                        <a:moveTo>
                          <a:pt x="236462" y="434396"/>
                        </a:moveTo>
                        <a:lnTo>
                          <a:pt x="42056" y="434396"/>
                        </a:lnTo>
                        <a:cubicBezTo>
                          <a:pt x="18841" y="434396"/>
                          <a:pt x="0" y="415555"/>
                          <a:pt x="0" y="392339"/>
                        </a:cubicBezTo>
                        <a:lnTo>
                          <a:pt x="0" y="42056"/>
                        </a:lnTo>
                        <a:cubicBezTo>
                          <a:pt x="0" y="18841"/>
                          <a:pt x="18841" y="0"/>
                          <a:pt x="42056" y="0"/>
                        </a:cubicBezTo>
                        <a:lnTo>
                          <a:pt x="236462" y="0"/>
                        </a:lnTo>
                        <a:cubicBezTo>
                          <a:pt x="259678" y="0"/>
                          <a:pt x="278518" y="18841"/>
                          <a:pt x="278518" y="42056"/>
                        </a:cubicBezTo>
                        <a:lnTo>
                          <a:pt x="278518" y="392339"/>
                        </a:lnTo>
                        <a:cubicBezTo>
                          <a:pt x="278518" y="415555"/>
                          <a:pt x="259678" y="434396"/>
                          <a:pt x="236462" y="434396"/>
                        </a:cubicBezTo>
                        <a:close/>
                        <a:moveTo>
                          <a:pt x="42056" y="32389"/>
                        </a:moveTo>
                        <a:cubicBezTo>
                          <a:pt x="36693" y="32389"/>
                          <a:pt x="32318" y="36764"/>
                          <a:pt x="32318" y="42127"/>
                        </a:cubicBezTo>
                        <a:lnTo>
                          <a:pt x="32318" y="392410"/>
                        </a:lnTo>
                        <a:cubicBezTo>
                          <a:pt x="32318" y="397773"/>
                          <a:pt x="36693" y="402148"/>
                          <a:pt x="42056" y="402148"/>
                        </a:cubicBezTo>
                        <a:lnTo>
                          <a:pt x="236462" y="402148"/>
                        </a:lnTo>
                        <a:cubicBezTo>
                          <a:pt x="241825" y="402148"/>
                          <a:pt x="246200" y="397773"/>
                          <a:pt x="246200" y="392410"/>
                        </a:cubicBezTo>
                        <a:lnTo>
                          <a:pt x="246200" y="42127"/>
                        </a:lnTo>
                        <a:cubicBezTo>
                          <a:pt x="246200" y="36764"/>
                          <a:pt x="241825" y="32389"/>
                          <a:pt x="236462" y="32389"/>
                        </a:cubicBezTo>
                        <a:lnTo>
                          <a:pt x="42056" y="32389"/>
                        </a:ln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338" name="Freeform: Shape 337">
                    <a:extLst>
                      <a:ext uri="{FF2B5EF4-FFF2-40B4-BE49-F238E27FC236}">
                        <a16:creationId xmlns:a16="http://schemas.microsoft.com/office/drawing/2014/main" id="{B6FFF5B6-1EC7-B5BF-9D8B-012619851902}"/>
                      </a:ext>
                    </a:extLst>
                  </p:cNvPr>
                  <p:cNvSpPr>
                    <a:spLocks noGrp="1" noRot="1" noMove="1" noResize="1" noEditPoints="1" noAdjustHandles="1" noChangeArrowheads="1" noChangeShapeType="1"/>
                  </p:cNvSpPr>
                  <p:nvPr/>
                </p:nvSpPr>
                <p:spPr>
                  <a:xfrm>
                    <a:off x="7952767" y="2557738"/>
                    <a:ext cx="51794" cy="51794"/>
                  </a:xfrm>
                  <a:custGeom>
                    <a:avLst/>
                    <a:gdLst>
                      <a:gd name="connsiteX0" fmla="*/ 51794 w 51794"/>
                      <a:gd name="connsiteY0" fmla="*/ 25897 h 51794"/>
                      <a:gd name="connsiteX1" fmla="*/ 25897 w 51794"/>
                      <a:gd name="connsiteY1" fmla="*/ 51794 h 51794"/>
                      <a:gd name="connsiteX2" fmla="*/ -1 w 51794"/>
                      <a:gd name="connsiteY2" fmla="*/ 25897 h 51794"/>
                      <a:gd name="connsiteX3" fmla="*/ 25897 w 51794"/>
                      <a:gd name="connsiteY3" fmla="*/ 0 h 51794"/>
                      <a:gd name="connsiteX4" fmla="*/ 51794 w 51794"/>
                      <a:gd name="connsiteY4" fmla="*/ 25897 h 517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94" h="51794">
                        <a:moveTo>
                          <a:pt x="51794" y="25897"/>
                        </a:moveTo>
                        <a:cubicBezTo>
                          <a:pt x="51794" y="40200"/>
                          <a:pt x="40200" y="51794"/>
                          <a:pt x="25897" y="51794"/>
                        </a:cubicBezTo>
                        <a:cubicBezTo>
                          <a:pt x="11594" y="51794"/>
                          <a:pt x="-1" y="40200"/>
                          <a:pt x="-1" y="25897"/>
                        </a:cubicBezTo>
                        <a:cubicBezTo>
                          <a:pt x="-1" y="11595"/>
                          <a:pt x="11593" y="0"/>
                          <a:pt x="25897" y="0"/>
                        </a:cubicBezTo>
                        <a:cubicBezTo>
                          <a:pt x="40199" y="0"/>
                          <a:pt x="51794" y="11595"/>
                          <a:pt x="51794" y="25897"/>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sp>
              <p:nvSpPr>
                <p:cNvPr id="326" name="Freeform: Shape 325">
                  <a:extLst>
                    <a:ext uri="{FF2B5EF4-FFF2-40B4-BE49-F238E27FC236}">
                      <a16:creationId xmlns:a16="http://schemas.microsoft.com/office/drawing/2014/main" id="{FCB6F707-78A3-0EA5-E0E9-AC138A1F733B}"/>
                    </a:ext>
                  </a:extLst>
                </p:cNvPr>
                <p:cNvSpPr>
                  <a:spLocks noGrp="1" noRot="1" noMove="1" noResize="1" noEditPoints="1" noAdjustHandles="1" noChangeArrowheads="1" noChangeShapeType="1"/>
                </p:cNvSpPr>
                <p:nvPr/>
              </p:nvSpPr>
              <p:spPr>
                <a:xfrm>
                  <a:off x="7962434" y="1350942"/>
                  <a:ext cx="1223025" cy="932299"/>
                </a:xfrm>
                <a:custGeom>
                  <a:avLst/>
                  <a:gdLst>
                    <a:gd name="connsiteX0" fmla="*/ 1123178 w 1223025"/>
                    <a:gd name="connsiteY0" fmla="*/ 932229 h 932299"/>
                    <a:gd name="connsiteX1" fmla="*/ 1114921 w 1223025"/>
                    <a:gd name="connsiteY1" fmla="*/ 929971 h 932299"/>
                    <a:gd name="connsiteX2" fmla="*/ 1109276 w 1223025"/>
                    <a:gd name="connsiteY2" fmla="*/ 907743 h 932299"/>
                    <a:gd name="connsiteX3" fmla="*/ 1190778 w 1223025"/>
                    <a:gd name="connsiteY3" fmla="*/ 611443 h 932299"/>
                    <a:gd name="connsiteX4" fmla="*/ 611584 w 1223025"/>
                    <a:gd name="connsiteY4" fmla="*/ 32248 h 932299"/>
                    <a:gd name="connsiteX5" fmla="*/ 32389 w 1223025"/>
                    <a:gd name="connsiteY5" fmla="*/ 611443 h 932299"/>
                    <a:gd name="connsiteX6" fmla="*/ 74798 w 1223025"/>
                    <a:gd name="connsiteY6" fmla="*/ 829417 h 932299"/>
                    <a:gd name="connsiteX7" fmla="*/ 65907 w 1223025"/>
                    <a:gd name="connsiteY7" fmla="*/ 850516 h 932299"/>
                    <a:gd name="connsiteX8" fmla="*/ 44808 w 1223025"/>
                    <a:gd name="connsiteY8" fmla="*/ 841624 h 932299"/>
                    <a:gd name="connsiteX9" fmla="*/ 0 w 1223025"/>
                    <a:gd name="connsiteY9" fmla="*/ 611513 h 932299"/>
                    <a:gd name="connsiteX10" fmla="*/ 611513 w 1223025"/>
                    <a:gd name="connsiteY10" fmla="*/ 0 h 932299"/>
                    <a:gd name="connsiteX11" fmla="*/ 1223026 w 1223025"/>
                    <a:gd name="connsiteY11" fmla="*/ 611513 h 932299"/>
                    <a:gd name="connsiteX12" fmla="*/ 1137008 w 1223025"/>
                    <a:gd name="connsiteY12" fmla="*/ 924397 h 932299"/>
                    <a:gd name="connsiteX13" fmla="*/ 1123107 w 1223025"/>
                    <a:gd name="connsiteY13" fmla="*/ 932300 h 932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3025" h="932299">
                      <a:moveTo>
                        <a:pt x="1123178" y="932229"/>
                      </a:moveTo>
                      <a:cubicBezTo>
                        <a:pt x="1120355" y="932229"/>
                        <a:pt x="1117532" y="931524"/>
                        <a:pt x="1114921" y="929971"/>
                      </a:cubicBezTo>
                      <a:cubicBezTo>
                        <a:pt x="1107230" y="925385"/>
                        <a:pt x="1104760" y="915435"/>
                        <a:pt x="1109276" y="907743"/>
                      </a:cubicBezTo>
                      <a:cubicBezTo>
                        <a:pt x="1162623" y="818479"/>
                        <a:pt x="1190778" y="716019"/>
                        <a:pt x="1190778" y="611443"/>
                      </a:cubicBezTo>
                      <a:cubicBezTo>
                        <a:pt x="1190778" y="292067"/>
                        <a:pt x="930960" y="32248"/>
                        <a:pt x="611584" y="32248"/>
                      </a:cubicBezTo>
                      <a:cubicBezTo>
                        <a:pt x="292208" y="32248"/>
                        <a:pt x="32389" y="292067"/>
                        <a:pt x="32389" y="611443"/>
                      </a:cubicBezTo>
                      <a:cubicBezTo>
                        <a:pt x="32389" y="686806"/>
                        <a:pt x="46643" y="760122"/>
                        <a:pt x="74798" y="829417"/>
                      </a:cubicBezTo>
                      <a:cubicBezTo>
                        <a:pt x="78185" y="837673"/>
                        <a:pt x="74163" y="847128"/>
                        <a:pt x="65907" y="850516"/>
                      </a:cubicBezTo>
                      <a:cubicBezTo>
                        <a:pt x="57652" y="853903"/>
                        <a:pt x="48195" y="849880"/>
                        <a:pt x="44808" y="841624"/>
                      </a:cubicBezTo>
                      <a:cubicBezTo>
                        <a:pt x="15101" y="768519"/>
                        <a:pt x="0" y="691040"/>
                        <a:pt x="0" y="611513"/>
                      </a:cubicBezTo>
                      <a:cubicBezTo>
                        <a:pt x="0" y="274285"/>
                        <a:pt x="274285" y="0"/>
                        <a:pt x="611513" y="0"/>
                      </a:cubicBezTo>
                      <a:cubicBezTo>
                        <a:pt x="948741" y="0"/>
                        <a:pt x="1223026" y="274285"/>
                        <a:pt x="1223026" y="611513"/>
                      </a:cubicBezTo>
                      <a:cubicBezTo>
                        <a:pt x="1223026" y="721947"/>
                        <a:pt x="1193248" y="830122"/>
                        <a:pt x="1137008" y="924397"/>
                      </a:cubicBezTo>
                      <a:cubicBezTo>
                        <a:pt x="1133973" y="929477"/>
                        <a:pt x="1128610" y="932300"/>
                        <a:pt x="1123107" y="932300"/>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nvGrpSpPr>
                <p:cNvPr id="327" name="Graphic 6">
                  <a:extLst>
                    <a:ext uri="{FF2B5EF4-FFF2-40B4-BE49-F238E27FC236}">
                      <a16:creationId xmlns:a16="http://schemas.microsoft.com/office/drawing/2014/main" id="{138142AA-E9B0-C91A-04B2-9BCAAC1B3035}"/>
                    </a:ext>
                  </a:extLst>
                </p:cNvPr>
                <p:cNvGrpSpPr>
                  <a:grpSpLocks noGrp="1" noUngrp="1" noRot="1" noMove="1" noResize="1"/>
                </p:cNvGrpSpPr>
                <p:nvPr/>
              </p:nvGrpSpPr>
              <p:grpSpPr>
                <a:xfrm>
                  <a:off x="8122779" y="1622686"/>
                  <a:ext cx="902649" cy="713338"/>
                  <a:chOff x="8122779" y="1622686"/>
                  <a:chExt cx="902649" cy="713338"/>
                </a:xfrm>
                <a:solidFill>
                  <a:srgbClr val="121212"/>
                </a:solidFill>
              </p:grpSpPr>
              <p:sp>
                <p:nvSpPr>
                  <p:cNvPr id="328" name="Freeform: Shape 327">
                    <a:extLst>
                      <a:ext uri="{FF2B5EF4-FFF2-40B4-BE49-F238E27FC236}">
                        <a16:creationId xmlns:a16="http://schemas.microsoft.com/office/drawing/2014/main" id="{669D23B0-D999-0666-4F10-64EF507DB7C8}"/>
                      </a:ext>
                    </a:extLst>
                  </p:cNvPr>
                  <p:cNvSpPr>
                    <a:spLocks noGrp="1" noRot="1" noMove="1" noResize="1" noEditPoints="1" noAdjustHandles="1" noChangeArrowheads="1" noChangeShapeType="1"/>
                  </p:cNvSpPr>
                  <p:nvPr/>
                </p:nvSpPr>
                <p:spPr>
                  <a:xfrm>
                    <a:off x="8122779" y="1816669"/>
                    <a:ext cx="902649" cy="519355"/>
                  </a:xfrm>
                  <a:custGeom>
                    <a:avLst/>
                    <a:gdLst>
                      <a:gd name="connsiteX0" fmla="*/ 898548 w 902649"/>
                      <a:gd name="connsiteY0" fmla="*/ 5716 h 519355"/>
                      <a:gd name="connsiteX1" fmla="*/ 886340 w 902649"/>
                      <a:gd name="connsiteY1" fmla="*/ 0 h 519355"/>
                      <a:gd name="connsiteX2" fmla="*/ 16137 w 902649"/>
                      <a:gd name="connsiteY2" fmla="*/ 0 h 519355"/>
                      <a:gd name="connsiteX3" fmla="*/ 3929 w 902649"/>
                      <a:gd name="connsiteY3" fmla="*/ 5716 h 519355"/>
                      <a:gd name="connsiteX4" fmla="*/ 1319 w 902649"/>
                      <a:gd name="connsiteY4" fmla="*/ 22581 h 519355"/>
                      <a:gd name="connsiteX5" fmla="*/ 3647 w 902649"/>
                      <a:gd name="connsiteY5" fmla="*/ 26462 h 519355"/>
                      <a:gd name="connsiteX6" fmla="*/ 4211 w 902649"/>
                      <a:gd name="connsiteY6" fmla="*/ 27026 h 519355"/>
                      <a:gd name="connsiteX7" fmla="*/ 438537 w 902649"/>
                      <a:gd name="connsiteY7" fmla="*/ 513146 h 519355"/>
                      <a:gd name="connsiteX8" fmla="*/ 439101 w 902649"/>
                      <a:gd name="connsiteY8" fmla="*/ 513922 h 519355"/>
                      <a:gd name="connsiteX9" fmla="*/ 441712 w 902649"/>
                      <a:gd name="connsiteY9" fmla="*/ 516251 h 519355"/>
                      <a:gd name="connsiteX10" fmla="*/ 442277 w 902649"/>
                      <a:gd name="connsiteY10" fmla="*/ 516533 h 519355"/>
                      <a:gd name="connsiteX11" fmla="*/ 446369 w 902649"/>
                      <a:gd name="connsiteY11" fmla="*/ 518580 h 519355"/>
                      <a:gd name="connsiteX12" fmla="*/ 451309 w 902649"/>
                      <a:gd name="connsiteY12" fmla="*/ 519356 h 519355"/>
                      <a:gd name="connsiteX13" fmla="*/ 456249 w 902649"/>
                      <a:gd name="connsiteY13" fmla="*/ 518580 h 519355"/>
                      <a:gd name="connsiteX14" fmla="*/ 460341 w 902649"/>
                      <a:gd name="connsiteY14" fmla="*/ 516533 h 519355"/>
                      <a:gd name="connsiteX15" fmla="*/ 460906 w 902649"/>
                      <a:gd name="connsiteY15" fmla="*/ 516251 h 519355"/>
                      <a:gd name="connsiteX16" fmla="*/ 463517 w 902649"/>
                      <a:gd name="connsiteY16" fmla="*/ 513922 h 519355"/>
                      <a:gd name="connsiteX17" fmla="*/ 464081 w 902649"/>
                      <a:gd name="connsiteY17" fmla="*/ 513146 h 519355"/>
                      <a:gd name="connsiteX18" fmla="*/ 898407 w 902649"/>
                      <a:gd name="connsiteY18" fmla="*/ 27026 h 519355"/>
                      <a:gd name="connsiteX19" fmla="*/ 898971 w 902649"/>
                      <a:gd name="connsiteY19" fmla="*/ 26462 h 519355"/>
                      <a:gd name="connsiteX20" fmla="*/ 901299 w 902649"/>
                      <a:gd name="connsiteY20" fmla="*/ 22581 h 519355"/>
                      <a:gd name="connsiteX21" fmla="*/ 898688 w 902649"/>
                      <a:gd name="connsiteY21" fmla="*/ 5716 h 519355"/>
                      <a:gd name="connsiteX22" fmla="*/ 496823 w 902649"/>
                      <a:gd name="connsiteY22" fmla="*/ 427904 h 519355"/>
                      <a:gd name="connsiteX23" fmla="*/ 451239 w 902649"/>
                      <a:gd name="connsiteY23" fmla="*/ 478922 h 519355"/>
                      <a:gd name="connsiteX24" fmla="*/ 405653 w 902649"/>
                      <a:gd name="connsiteY24" fmla="*/ 427904 h 519355"/>
                      <a:gd name="connsiteX25" fmla="*/ 52337 w 902649"/>
                      <a:gd name="connsiteY25" fmla="*/ 32389 h 519355"/>
                      <a:gd name="connsiteX26" fmla="*/ 850140 w 902649"/>
                      <a:gd name="connsiteY26" fmla="*/ 32389 h 519355"/>
                      <a:gd name="connsiteX27" fmla="*/ 496823 w 902649"/>
                      <a:gd name="connsiteY27" fmla="*/ 427904 h 519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2649" h="519355">
                        <a:moveTo>
                          <a:pt x="898548" y="5716"/>
                        </a:moveTo>
                        <a:cubicBezTo>
                          <a:pt x="895443" y="2117"/>
                          <a:pt x="891068" y="0"/>
                          <a:pt x="886340" y="0"/>
                        </a:cubicBezTo>
                        <a:lnTo>
                          <a:pt x="16137" y="0"/>
                        </a:lnTo>
                        <a:cubicBezTo>
                          <a:pt x="11479" y="0"/>
                          <a:pt x="7034" y="2046"/>
                          <a:pt x="3929" y="5716"/>
                        </a:cubicBezTo>
                        <a:cubicBezTo>
                          <a:pt x="48" y="10655"/>
                          <a:pt x="-1222" y="16865"/>
                          <a:pt x="1319" y="22581"/>
                        </a:cubicBezTo>
                        <a:cubicBezTo>
                          <a:pt x="1812" y="23851"/>
                          <a:pt x="2588" y="25192"/>
                          <a:pt x="3647" y="26462"/>
                        </a:cubicBezTo>
                        <a:cubicBezTo>
                          <a:pt x="3647" y="26462"/>
                          <a:pt x="3929" y="26744"/>
                          <a:pt x="4211" y="27026"/>
                        </a:cubicBezTo>
                        <a:lnTo>
                          <a:pt x="438537" y="513146"/>
                        </a:lnTo>
                        <a:lnTo>
                          <a:pt x="439101" y="513922"/>
                        </a:lnTo>
                        <a:cubicBezTo>
                          <a:pt x="439878" y="514981"/>
                          <a:pt x="440654" y="515757"/>
                          <a:pt x="441712" y="516251"/>
                        </a:cubicBezTo>
                        <a:cubicBezTo>
                          <a:pt x="441994" y="516251"/>
                          <a:pt x="441994" y="516533"/>
                          <a:pt x="442277" y="516533"/>
                        </a:cubicBezTo>
                        <a:cubicBezTo>
                          <a:pt x="443547" y="517592"/>
                          <a:pt x="444888" y="518085"/>
                          <a:pt x="446369" y="518580"/>
                        </a:cubicBezTo>
                        <a:cubicBezTo>
                          <a:pt x="447922" y="519074"/>
                          <a:pt x="449756" y="519356"/>
                          <a:pt x="451309" y="519356"/>
                        </a:cubicBezTo>
                        <a:cubicBezTo>
                          <a:pt x="452862" y="519356"/>
                          <a:pt x="454696" y="519074"/>
                          <a:pt x="456249" y="518580"/>
                        </a:cubicBezTo>
                        <a:cubicBezTo>
                          <a:pt x="457801" y="518015"/>
                          <a:pt x="459071" y="517521"/>
                          <a:pt x="460341" y="516533"/>
                        </a:cubicBezTo>
                        <a:cubicBezTo>
                          <a:pt x="460624" y="516533"/>
                          <a:pt x="460624" y="516251"/>
                          <a:pt x="460906" y="516251"/>
                        </a:cubicBezTo>
                        <a:cubicBezTo>
                          <a:pt x="461964" y="515757"/>
                          <a:pt x="462741" y="514981"/>
                          <a:pt x="463517" y="513922"/>
                        </a:cubicBezTo>
                        <a:lnTo>
                          <a:pt x="464081" y="513146"/>
                        </a:lnTo>
                        <a:lnTo>
                          <a:pt x="898407" y="27026"/>
                        </a:lnTo>
                        <a:cubicBezTo>
                          <a:pt x="898407" y="27026"/>
                          <a:pt x="898971" y="26462"/>
                          <a:pt x="898971" y="26462"/>
                        </a:cubicBezTo>
                        <a:cubicBezTo>
                          <a:pt x="900030" y="25192"/>
                          <a:pt x="900806" y="23851"/>
                          <a:pt x="901299" y="22581"/>
                        </a:cubicBezTo>
                        <a:cubicBezTo>
                          <a:pt x="903910" y="16865"/>
                          <a:pt x="902570" y="10655"/>
                          <a:pt x="898688" y="5716"/>
                        </a:cubicBezTo>
                        <a:close/>
                        <a:moveTo>
                          <a:pt x="496823" y="427904"/>
                        </a:moveTo>
                        <a:lnTo>
                          <a:pt x="451239" y="478922"/>
                        </a:lnTo>
                        <a:lnTo>
                          <a:pt x="405653" y="427904"/>
                        </a:lnTo>
                        <a:lnTo>
                          <a:pt x="52337" y="32389"/>
                        </a:lnTo>
                        <a:lnTo>
                          <a:pt x="850140" y="32389"/>
                        </a:lnTo>
                        <a:lnTo>
                          <a:pt x="496823" y="427904"/>
                        </a:ln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329" name="Freeform: Shape 328">
                    <a:extLst>
                      <a:ext uri="{FF2B5EF4-FFF2-40B4-BE49-F238E27FC236}">
                        <a16:creationId xmlns:a16="http://schemas.microsoft.com/office/drawing/2014/main" id="{CE3B814B-2D53-6FF3-0505-A5E531F258B4}"/>
                      </a:ext>
                    </a:extLst>
                  </p:cNvPr>
                  <p:cNvSpPr>
                    <a:spLocks noGrp="1" noRot="1" noMove="1" noResize="1" noEditPoints="1" noAdjustHandles="1" noChangeArrowheads="1" noChangeShapeType="1"/>
                  </p:cNvSpPr>
                  <p:nvPr/>
                </p:nvSpPr>
                <p:spPr>
                  <a:xfrm>
                    <a:off x="8374602" y="1816598"/>
                    <a:ext cx="398831" cy="519355"/>
                  </a:xfrm>
                  <a:custGeom>
                    <a:avLst/>
                    <a:gdLst>
                      <a:gd name="connsiteX0" fmla="*/ 397914 w 398831"/>
                      <a:gd name="connsiteY0" fmla="*/ 11431 h 519355"/>
                      <a:gd name="connsiteX1" fmla="*/ 396079 w 398831"/>
                      <a:gd name="connsiteY1" fmla="*/ 7550 h 519355"/>
                      <a:gd name="connsiteX2" fmla="*/ 395303 w 398831"/>
                      <a:gd name="connsiteY2" fmla="*/ 6492 h 519355"/>
                      <a:gd name="connsiteX3" fmla="*/ 382601 w 398831"/>
                      <a:gd name="connsiteY3" fmla="*/ 0 h 519355"/>
                      <a:gd name="connsiteX4" fmla="*/ 16088 w 398831"/>
                      <a:gd name="connsiteY4" fmla="*/ 0 h 519355"/>
                      <a:gd name="connsiteX5" fmla="*/ 3387 w 398831"/>
                      <a:gd name="connsiteY5" fmla="*/ 6492 h 519355"/>
                      <a:gd name="connsiteX6" fmla="*/ 2611 w 398831"/>
                      <a:gd name="connsiteY6" fmla="*/ 7550 h 519355"/>
                      <a:gd name="connsiteX7" fmla="*/ 776 w 398831"/>
                      <a:gd name="connsiteY7" fmla="*/ 11431 h 519355"/>
                      <a:gd name="connsiteX8" fmla="*/ 0 w 398831"/>
                      <a:gd name="connsiteY8" fmla="*/ 15877 h 519355"/>
                      <a:gd name="connsiteX9" fmla="*/ 282 w 398831"/>
                      <a:gd name="connsiteY9" fmla="*/ 19476 h 519355"/>
                      <a:gd name="connsiteX10" fmla="*/ 1059 w 398831"/>
                      <a:gd name="connsiteY10" fmla="*/ 21804 h 519355"/>
                      <a:gd name="connsiteX11" fmla="*/ 1623 w 398831"/>
                      <a:gd name="connsiteY11" fmla="*/ 22863 h 519355"/>
                      <a:gd name="connsiteX12" fmla="*/ 5010 w 398831"/>
                      <a:gd name="connsiteY12" fmla="*/ 32460 h 519355"/>
                      <a:gd name="connsiteX13" fmla="*/ 153830 w 398831"/>
                      <a:gd name="connsiteY13" fmla="*/ 427975 h 519355"/>
                      <a:gd name="connsiteX14" fmla="*/ 184385 w 398831"/>
                      <a:gd name="connsiteY14" fmla="*/ 508983 h 519355"/>
                      <a:gd name="connsiteX15" fmla="*/ 186714 w 398831"/>
                      <a:gd name="connsiteY15" fmla="*/ 513146 h 519355"/>
                      <a:gd name="connsiteX16" fmla="*/ 189819 w 398831"/>
                      <a:gd name="connsiteY16" fmla="*/ 516251 h 519355"/>
                      <a:gd name="connsiteX17" fmla="*/ 190383 w 398831"/>
                      <a:gd name="connsiteY17" fmla="*/ 516533 h 519355"/>
                      <a:gd name="connsiteX18" fmla="*/ 194476 w 398831"/>
                      <a:gd name="connsiteY18" fmla="*/ 518580 h 519355"/>
                      <a:gd name="connsiteX19" fmla="*/ 199416 w 398831"/>
                      <a:gd name="connsiteY19" fmla="*/ 519356 h 519355"/>
                      <a:gd name="connsiteX20" fmla="*/ 204355 w 398831"/>
                      <a:gd name="connsiteY20" fmla="*/ 518580 h 519355"/>
                      <a:gd name="connsiteX21" fmla="*/ 208447 w 398831"/>
                      <a:gd name="connsiteY21" fmla="*/ 516533 h 519355"/>
                      <a:gd name="connsiteX22" fmla="*/ 209012 w 398831"/>
                      <a:gd name="connsiteY22" fmla="*/ 516251 h 519355"/>
                      <a:gd name="connsiteX23" fmla="*/ 212117 w 398831"/>
                      <a:gd name="connsiteY23" fmla="*/ 513146 h 519355"/>
                      <a:gd name="connsiteX24" fmla="*/ 214446 w 398831"/>
                      <a:gd name="connsiteY24" fmla="*/ 508983 h 519355"/>
                      <a:gd name="connsiteX25" fmla="*/ 245000 w 398831"/>
                      <a:gd name="connsiteY25" fmla="*/ 427975 h 519355"/>
                      <a:gd name="connsiteX26" fmla="*/ 393821 w 398831"/>
                      <a:gd name="connsiteY26" fmla="*/ 32460 h 519355"/>
                      <a:gd name="connsiteX27" fmla="*/ 397208 w 398831"/>
                      <a:gd name="connsiteY27" fmla="*/ 22863 h 519355"/>
                      <a:gd name="connsiteX28" fmla="*/ 397773 w 398831"/>
                      <a:gd name="connsiteY28" fmla="*/ 21804 h 519355"/>
                      <a:gd name="connsiteX29" fmla="*/ 398549 w 398831"/>
                      <a:gd name="connsiteY29" fmla="*/ 19476 h 519355"/>
                      <a:gd name="connsiteX30" fmla="*/ 398831 w 398831"/>
                      <a:gd name="connsiteY30" fmla="*/ 15877 h 519355"/>
                      <a:gd name="connsiteX31" fmla="*/ 398054 w 398831"/>
                      <a:gd name="connsiteY31" fmla="*/ 11431 h 519355"/>
                      <a:gd name="connsiteX32" fmla="*/ 199416 w 398831"/>
                      <a:gd name="connsiteY32" fmla="*/ 457188 h 519355"/>
                      <a:gd name="connsiteX33" fmla="*/ 39728 w 398831"/>
                      <a:gd name="connsiteY33" fmla="*/ 32389 h 519355"/>
                      <a:gd name="connsiteX34" fmla="*/ 359104 w 398831"/>
                      <a:gd name="connsiteY34" fmla="*/ 32389 h 519355"/>
                      <a:gd name="connsiteX35" fmla="*/ 199416 w 398831"/>
                      <a:gd name="connsiteY35" fmla="*/ 457188 h 519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98831" h="519355">
                        <a:moveTo>
                          <a:pt x="397914" y="11431"/>
                        </a:moveTo>
                        <a:cubicBezTo>
                          <a:pt x="397420" y="10161"/>
                          <a:pt x="396855" y="8821"/>
                          <a:pt x="396079" y="7550"/>
                        </a:cubicBezTo>
                        <a:cubicBezTo>
                          <a:pt x="396079" y="6986"/>
                          <a:pt x="395797" y="6774"/>
                          <a:pt x="395303" y="6492"/>
                        </a:cubicBezTo>
                        <a:cubicBezTo>
                          <a:pt x="392198" y="2329"/>
                          <a:pt x="387540" y="0"/>
                          <a:pt x="382601" y="0"/>
                        </a:cubicBezTo>
                        <a:lnTo>
                          <a:pt x="16088" y="0"/>
                        </a:lnTo>
                        <a:cubicBezTo>
                          <a:pt x="11220" y="0"/>
                          <a:pt x="6491" y="2329"/>
                          <a:pt x="3387" y="6492"/>
                        </a:cubicBezTo>
                        <a:cubicBezTo>
                          <a:pt x="2893" y="6774"/>
                          <a:pt x="2611" y="6986"/>
                          <a:pt x="2611" y="7550"/>
                        </a:cubicBezTo>
                        <a:cubicBezTo>
                          <a:pt x="1835" y="8821"/>
                          <a:pt x="1270" y="10161"/>
                          <a:pt x="776" y="11431"/>
                        </a:cubicBezTo>
                        <a:cubicBezTo>
                          <a:pt x="211" y="12984"/>
                          <a:pt x="0" y="14254"/>
                          <a:pt x="0" y="15877"/>
                        </a:cubicBezTo>
                        <a:cubicBezTo>
                          <a:pt x="0" y="16865"/>
                          <a:pt x="0" y="18206"/>
                          <a:pt x="282" y="19476"/>
                        </a:cubicBezTo>
                        <a:cubicBezTo>
                          <a:pt x="564" y="20252"/>
                          <a:pt x="847" y="21028"/>
                          <a:pt x="1059" y="21804"/>
                        </a:cubicBezTo>
                        <a:cubicBezTo>
                          <a:pt x="1059" y="22369"/>
                          <a:pt x="1059" y="22581"/>
                          <a:pt x="1623" y="22863"/>
                        </a:cubicBezTo>
                        <a:lnTo>
                          <a:pt x="5010" y="32460"/>
                        </a:lnTo>
                        <a:lnTo>
                          <a:pt x="153830" y="427975"/>
                        </a:lnTo>
                        <a:lnTo>
                          <a:pt x="184385" y="508983"/>
                        </a:lnTo>
                        <a:cubicBezTo>
                          <a:pt x="184950" y="510535"/>
                          <a:pt x="185655" y="511805"/>
                          <a:pt x="186714" y="513146"/>
                        </a:cubicBezTo>
                        <a:cubicBezTo>
                          <a:pt x="187772" y="514416"/>
                          <a:pt x="188760" y="515475"/>
                          <a:pt x="189819" y="516251"/>
                        </a:cubicBezTo>
                        <a:cubicBezTo>
                          <a:pt x="190101" y="516251"/>
                          <a:pt x="190101" y="516533"/>
                          <a:pt x="190383" y="516533"/>
                        </a:cubicBezTo>
                        <a:cubicBezTo>
                          <a:pt x="191653" y="517592"/>
                          <a:pt x="192994" y="518086"/>
                          <a:pt x="194476" y="518580"/>
                        </a:cubicBezTo>
                        <a:cubicBezTo>
                          <a:pt x="196028" y="519073"/>
                          <a:pt x="197863" y="519356"/>
                          <a:pt x="199416" y="519356"/>
                        </a:cubicBezTo>
                        <a:cubicBezTo>
                          <a:pt x="200968" y="519356"/>
                          <a:pt x="202803" y="519073"/>
                          <a:pt x="204355" y="518580"/>
                        </a:cubicBezTo>
                        <a:cubicBezTo>
                          <a:pt x="205907" y="518015"/>
                          <a:pt x="207178" y="517521"/>
                          <a:pt x="208447" y="516533"/>
                        </a:cubicBezTo>
                        <a:cubicBezTo>
                          <a:pt x="208730" y="516533"/>
                          <a:pt x="208730" y="516251"/>
                          <a:pt x="209012" y="516251"/>
                        </a:cubicBezTo>
                        <a:cubicBezTo>
                          <a:pt x="210071" y="515475"/>
                          <a:pt x="211058" y="514487"/>
                          <a:pt x="212117" y="513146"/>
                        </a:cubicBezTo>
                        <a:cubicBezTo>
                          <a:pt x="213175" y="511805"/>
                          <a:pt x="213881" y="510535"/>
                          <a:pt x="214446" y="508983"/>
                        </a:cubicBezTo>
                        <a:lnTo>
                          <a:pt x="245000" y="427975"/>
                        </a:lnTo>
                        <a:lnTo>
                          <a:pt x="393821" y="32460"/>
                        </a:lnTo>
                        <a:lnTo>
                          <a:pt x="397208" y="22863"/>
                        </a:lnTo>
                        <a:cubicBezTo>
                          <a:pt x="397773" y="22581"/>
                          <a:pt x="397773" y="22369"/>
                          <a:pt x="397773" y="21804"/>
                        </a:cubicBezTo>
                        <a:cubicBezTo>
                          <a:pt x="398054" y="21028"/>
                          <a:pt x="398266" y="20252"/>
                          <a:pt x="398549" y="19476"/>
                        </a:cubicBezTo>
                        <a:cubicBezTo>
                          <a:pt x="398831" y="18206"/>
                          <a:pt x="398831" y="16865"/>
                          <a:pt x="398831" y="15877"/>
                        </a:cubicBezTo>
                        <a:cubicBezTo>
                          <a:pt x="398831" y="14325"/>
                          <a:pt x="398549" y="13054"/>
                          <a:pt x="398054" y="11431"/>
                        </a:cubicBezTo>
                        <a:close/>
                        <a:moveTo>
                          <a:pt x="199416" y="457188"/>
                        </a:moveTo>
                        <a:lnTo>
                          <a:pt x="39728" y="32389"/>
                        </a:lnTo>
                        <a:lnTo>
                          <a:pt x="359104" y="32389"/>
                        </a:lnTo>
                        <a:lnTo>
                          <a:pt x="199416" y="457188"/>
                        </a:ln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330" name="Freeform: Shape 329">
                    <a:extLst>
                      <a:ext uri="{FF2B5EF4-FFF2-40B4-BE49-F238E27FC236}">
                        <a16:creationId xmlns:a16="http://schemas.microsoft.com/office/drawing/2014/main" id="{94055A40-49C7-577C-9CB4-F6E3A9FCDE43}"/>
                      </a:ext>
                    </a:extLst>
                  </p:cNvPr>
                  <p:cNvSpPr>
                    <a:spLocks noGrp="1" noRot="1" noMove="1" noResize="1" noEditPoints="1" noAdjustHandles="1" noChangeArrowheads="1" noChangeShapeType="1"/>
                  </p:cNvSpPr>
                  <p:nvPr/>
                </p:nvSpPr>
                <p:spPr>
                  <a:xfrm>
                    <a:off x="8122779" y="1622828"/>
                    <a:ext cx="902508" cy="226300"/>
                  </a:xfrm>
                  <a:custGeom>
                    <a:avLst/>
                    <a:gdLst>
                      <a:gd name="connsiteX0" fmla="*/ 898548 w 902508"/>
                      <a:gd name="connsiteY0" fmla="*/ 199557 h 226300"/>
                      <a:gd name="connsiteX1" fmla="*/ 897983 w 902508"/>
                      <a:gd name="connsiteY1" fmla="*/ 198781 h 226300"/>
                      <a:gd name="connsiteX2" fmla="*/ 714727 w 902508"/>
                      <a:gd name="connsiteY2" fmla="*/ 4940 h 226300"/>
                      <a:gd name="connsiteX3" fmla="*/ 712963 w 902508"/>
                      <a:gd name="connsiteY3" fmla="*/ 3387 h 226300"/>
                      <a:gd name="connsiteX4" fmla="*/ 709576 w 902508"/>
                      <a:gd name="connsiteY4" fmla="*/ 1341 h 226300"/>
                      <a:gd name="connsiteX5" fmla="*/ 709293 w 902508"/>
                      <a:gd name="connsiteY5" fmla="*/ 1341 h 226300"/>
                      <a:gd name="connsiteX6" fmla="*/ 707529 w 902508"/>
                      <a:gd name="connsiteY6" fmla="*/ 565 h 226300"/>
                      <a:gd name="connsiteX7" fmla="*/ 703648 w 902508"/>
                      <a:gd name="connsiteY7" fmla="*/ 0 h 226300"/>
                      <a:gd name="connsiteX8" fmla="*/ 199393 w 902508"/>
                      <a:gd name="connsiteY8" fmla="*/ 0 h 226300"/>
                      <a:gd name="connsiteX9" fmla="*/ 196006 w 902508"/>
                      <a:gd name="connsiteY9" fmla="*/ 282 h 226300"/>
                      <a:gd name="connsiteX10" fmla="*/ 193183 w 902508"/>
                      <a:gd name="connsiteY10" fmla="*/ 1341 h 226300"/>
                      <a:gd name="connsiteX11" fmla="*/ 192902 w 902508"/>
                      <a:gd name="connsiteY11" fmla="*/ 1341 h 226300"/>
                      <a:gd name="connsiteX12" fmla="*/ 189514 w 902508"/>
                      <a:gd name="connsiteY12" fmla="*/ 3387 h 226300"/>
                      <a:gd name="connsiteX13" fmla="*/ 187750 w 902508"/>
                      <a:gd name="connsiteY13" fmla="*/ 4940 h 226300"/>
                      <a:gd name="connsiteX14" fmla="*/ 4494 w 902508"/>
                      <a:gd name="connsiteY14" fmla="*/ 198781 h 226300"/>
                      <a:gd name="connsiteX15" fmla="*/ 3929 w 902508"/>
                      <a:gd name="connsiteY15" fmla="*/ 199557 h 226300"/>
                      <a:gd name="connsiteX16" fmla="*/ 1319 w 902508"/>
                      <a:gd name="connsiteY16" fmla="*/ 216422 h 226300"/>
                      <a:gd name="connsiteX17" fmla="*/ 3647 w 902508"/>
                      <a:gd name="connsiteY17" fmla="*/ 220303 h 226300"/>
                      <a:gd name="connsiteX18" fmla="*/ 4211 w 902508"/>
                      <a:gd name="connsiteY18" fmla="*/ 220867 h 226300"/>
                      <a:gd name="connsiteX19" fmla="*/ 16137 w 902508"/>
                      <a:gd name="connsiteY19" fmla="*/ 226301 h 226300"/>
                      <a:gd name="connsiteX20" fmla="*/ 886340 w 902508"/>
                      <a:gd name="connsiteY20" fmla="*/ 226301 h 226300"/>
                      <a:gd name="connsiteX21" fmla="*/ 898265 w 902508"/>
                      <a:gd name="connsiteY21" fmla="*/ 220867 h 226300"/>
                      <a:gd name="connsiteX22" fmla="*/ 898830 w 902508"/>
                      <a:gd name="connsiteY22" fmla="*/ 220303 h 226300"/>
                      <a:gd name="connsiteX23" fmla="*/ 901159 w 902508"/>
                      <a:gd name="connsiteY23" fmla="*/ 216422 h 226300"/>
                      <a:gd name="connsiteX24" fmla="*/ 898548 w 902508"/>
                      <a:gd name="connsiteY24" fmla="*/ 199557 h 226300"/>
                      <a:gd name="connsiteX25" fmla="*/ 53677 w 902508"/>
                      <a:gd name="connsiteY25" fmla="*/ 193841 h 226300"/>
                      <a:gd name="connsiteX26" fmla="*/ 192902 w 902508"/>
                      <a:gd name="connsiteY26" fmla="*/ 46290 h 226300"/>
                      <a:gd name="connsiteX27" fmla="*/ 206379 w 902508"/>
                      <a:gd name="connsiteY27" fmla="*/ 32036 h 226300"/>
                      <a:gd name="connsiteX28" fmla="*/ 696098 w 902508"/>
                      <a:gd name="connsiteY28" fmla="*/ 32036 h 226300"/>
                      <a:gd name="connsiteX29" fmla="*/ 709576 w 902508"/>
                      <a:gd name="connsiteY29" fmla="*/ 46290 h 226300"/>
                      <a:gd name="connsiteX30" fmla="*/ 848800 w 902508"/>
                      <a:gd name="connsiteY30" fmla="*/ 193841 h 226300"/>
                      <a:gd name="connsiteX31" fmla="*/ 53606 w 902508"/>
                      <a:gd name="connsiteY31" fmla="*/ 193841 h 22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02508" h="226300">
                        <a:moveTo>
                          <a:pt x="898548" y="199557"/>
                        </a:moveTo>
                        <a:cubicBezTo>
                          <a:pt x="898548" y="199557"/>
                          <a:pt x="898265" y="199063"/>
                          <a:pt x="897983" y="198781"/>
                        </a:cubicBezTo>
                        <a:lnTo>
                          <a:pt x="714727" y="4940"/>
                        </a:lnTo>
                        <a:cubicBezTo>
                          <a:pt x="714232" y="4375"/>
                          <a:pt x="713456" y="3881"/>
                          <a:pt x="712963" y="3387"/>
                        </a:cubicBezTo>
                        <a:cubicBezTo>
                          <a:pt x="711904" y="2611"/>
                          <a:pt x="710916" y="1835"/>
                          <a:pt x="709576" y="1341"/>
                        </a:cubicBezTo>
                        <a:lnTo>
                          <a:pt x="709293" y="1341"/>
                        </a:lnTo>
                        <a:cubicBezTo>
                          <a:pt x="708517" y="1058"/>
                          <a:pt x="708024" y="847"/>
                          <a:pt x="707529" y="565"/>
                        </a:cubicBezTo>
                        <a:cubicBezTo>
                          <a:pt x="706189" y="282"/>
                          <a:pt x="704706" y="0"/>
                          <a:pt x="703648" y="0"/>
                        </a:cubicBezTo>
                        <a:lnTo>
                          <a:pt x="199393" y="0"/>
                        </a:lnTo>
                        <a:cubicBezTo>
                          <a:pt x="198405" y="0"/>
                          <a:pt x="197065" y="0"/>
                          <a:pt x="196006" y="282"/>
                        </a:cubicBezTo>
                        <a:cubicBezTo>
                          <a:pt x="195230" y="565"/>
                          <a:pt x="194242" y="847"/>
                          <a:pt x="193183" y="1341"/>
                        </a:cubicBezTo>
                        <a:lnTo>
                          <a:pt x="192902" y="1341"/>
                        </a:lnTo>
                        <a:cubicBezTo>
                          <a:pt x="191631" y="1905"/>
                          <a:pt x="190573" y="2681"/>
                          <a:pt x="189514" y="3387"/>
                        </a:cubicBezTo>
                        <a:cubicBezTo>
                          <a:pt x="189020" y="3952"/>
                          <a:pt x="188244" y="4446"/>
                          <a:pt x="187750" y="4940"/>
                        </a:cubicBezTo>
                        <a:lnTo>
                          <a:pt x="4494" y="198781"/>
                        </a:lnTo>
                        <a:cubicBezTo>
                          <a:pt x="4494" y="198781"/>
                          <a:pt x="3929" y="199345"/>
                          <a:pt x="3929" y="199557"/>
                        </a:cubicBezTo>
                        <a:cubicBezTo>
                          <a:pt x="48" y="204496"/>
                          <a:pt x="-1222" y="210706"/>
                          <a:pt x="1319" y="216422"/>
                        </a:cubicBezTo>
                        <a:cubicBezTo>
                          <a:pt x="1812" y="217692"/>
                          <a:pt x="2588" y="219033"/>
                          <a:pt x="3647" y="220303"/>
                        </a:cubicBezTo>
                        <a:cubicBezTo>
                          <a:pt x="3647" y="220303"/>
                          <a:pt x="3929" y="220585"/>
                          <a:pt x="4211" y="220867"/>
                        </a:cubicBezTo>
                        <a:cubicBezTo>
                          <a:pt x="7034" y="224254"/>
                          <a:pt x="11409" y="226301"/>
                          <a:pt x="16137" y="226301"/>
                        </a:cubicBezTo>
                        <a:lnTo>
                          <a:pt x="886340" y="226301"/>
                        </a:lnTo>
                        <a:cubicBezTo>
                          <a:pt x="890997" y="226301"/>
                          <a:pt x="895443" y="224254"/>
                          <a:pt x="898265" y="220867"/>
                        </a:cubicBezTo>
                        <a:cubicBezTo>
                          <a:pt x="898548" y="220585"/>
                          <a:pt x="898830" y="220303"/>
                          <a:pt x="898830" y="220303"/>
                        </a:cubicBezTo>
                        <a:cubicBezTo>
                          <a:pt x="899888" y="219033"/>
                          <a:pt x="900664" y="217692"/>
                          <a:pt x="901159" y="216422"/>
                        </a:cubicBezTo>
                        <a:cubicBezTo>
                          <a:pt x="903770" y="210706"/>
                          <a:pt x="902429" y="204496"/>
                          <a:pt x="898548" y="199557"/>
                        </a:cubicBezTo>
                        <a:close/>
                        <a:moveTo>
                          <a:pt x="53677" y="193841"/>
                        </a:moveTo>
                        <a:lnTo>
                          <a:pt x="192902" y="46290"/>
                        </a:lnTo>
                        <a:lnTo>
                          <a:pt x="206379" y="32036"/>
                        </a:lnTo>
                        <a:lnTo>
                          <a:pt x="696098" y="32036"/>
                        </a:lnTo>
                        <a:lnTo>
                          <a:pt x="709576" y="46290"/>
                        </a:lnTo>
                        <a:lnTo>
                          <a:pt x="848800" y="193841"/>
                        </a:lnTo>
                        <a:lnTo>
                          <a:pt x="53606" y="193841"/>
                        </a:ln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331" name="Freeform: Shape 330">
                    <a:extLst>
                      <a:ext uri="{FF2B5EF4-FFF2-40B4-BE49-F238E27FC236}">
                        <a16:creationId xmlns:a16="http://schemas.microsoft.com/office/drawing/2014/main" id="{E2D563B4-0E29-86AF-DA8D-9E0B1DD431CF}"/>
                      </a:ext>
                    </a:extLst>
                  </p:cNvPr>
                  <p:cNvSpPr>
                    <a:spLocks noGrp="1" noRot="1" noMove="1" noResize="1" noEditPoints="1" noAdjustHandles="1" noChangeArrowheads="1" noChangeShapeType="1"/>
                  </p:cNvSpPr>
                  <p:nvPr/>
                </p:nvSpPr>
                <p:spPr>
                  <a:xfrm>
                    <a:off x="8374602" y="1622686"/>
                    <a:ext cx="398831" cy="226371"/>
                  </a:xfrm>
                  <a:custGeom>
                    <a:avLst/>
                    <a:gdLst>
                      <a:gd name="connsiteX0" fmla="*/ 397914 w 398831"/>
                      <a:gd name="connsiteY0" fmla="*/ 205343 h 226371"/>
                      <a:gd name="connsiteX1" fmla="*/ 396079 w 398831"/>
                      <a:gd name="connsiteY1" fmla="*/ 201462 h 226371"/>
                      <a:gd name="connsiteX2" fmla="*/ 395303 w 398831"/>
                      <a:gd name="connsiteY2" fmla="*/ 200404 h 226371"/>
                      <a:gd name="connsiteX3" fmla="*/ 394245 w 398831"/>
                      <a:gd name="connsiteY3" fmla="*/ 198851 h 226371"/>
                      <a:gd name="connsiteX4" fmla="*/ 389587 w 398831"/>
                      <a:gd name="connsiteY4" fmla="*/ 193912 h 226371"/>
                      <a:gd name="connsiteX5" fmla="*/ 376109 w 398831"/>
                      <a:gd name="connsiteY5" fmla="*/ 179658 h 226371"/>
                      <a:gd name="connsiteX6" fmla="*/ 236603 w 398831"/>
                      <a:gd name="connsiteY6" fmla="*/ 32107 h 226371"/>
                      <a:gd name="connsiteX7" fmla="*/ 210988 w 398831"/>
                      <a:gd name="connsiteY7" fmla="*/ 4940 h 226371"/>
                      <a:gd name="connsiteX8" fmla="*/ 199345 w 398831"/>
                      <a:gd name="connsiteY8" fmla="*/ 0 h 226371"/>
                      <a:gd name="connsiteX9" fmla="*/ 187702 w 398831"/>
                      <a:gd name="connsiteY9" fmla="*/ 4940 h 226371"/>
                      <a:gd name="connsiteX10" fmla="*/ 162087 w 398831"/>
                      <a:gd name="connsiteY10" fmla="*/ 32107 h 226371"/>
                      <a:gd name="connsiteX11" fmla="*/ 22580 w 398831"/>
                      <a:gd name="connsiteY11" fmla="*/ 179658 h 226371"/>
                      <a:gd name="connsiteX12" fmla="*/ 9102 w 398831"/>
                      <a:gd name="connsiteY12" fmla="*/ 193912 h 226371"/>
                      <a:gd name="connsiteX13" fmla="*/ 4446 w 398831"/>
                      <a:gd name="connsiteY13" fmla="*/ 198851 h 226371"/>
                      <a:gd name="connsiteX14" fmla="*/ 3387 w 398831"/>
                      <a:gd name="connsiteY14" fmla="*/ 200404 h 226371"/>
                      <a:gd name="connsiteX15" fmla="*/ 2611 w 398831"/>
                      <a:gd name="connsiteY15" fmla="*/ 201462 h 226371"/>
                      <a:gd name="connsiteX16" fmla="*/ 776 w 398831"/>
                      <a:gd name="connsiteY16" fmla="*/ 205343 h 226371"/>
                      <a:gd name="connsiteX17" fmla="*/ 0 w 398831"/>
                      <a:gd name="connsiteY17" fmla="*/ 209789 h 226371"/>
                      <a:gd name="connsiteX18" fmla="*/ 282 w 398831"/>
                      <a:gd name="connsiteY18" fmla="*/ 213387 h 226371"/>
                      <a:gd name="connsiteX19" fmla="*/ 847 w 398831"/>
                      <a:gd name="connsiteY19" fmla="*/ 215434 h 226371"/>
                      <a:gd name="connsiteX20" fmla="*/ 1128 w 398831"/>
                      <a:gd name="connsiteY20" fmla="*/ 215716 h 226371"/>
                      <a:gd name="connsiteX21" fmla="*/ 1693 w 398831"/>
                      <a:gd name="connsiteY21" fmla="*/ 216775 h 226371"/>
                      <a:gd name="connsiteX22" fmla="*/ 4022 w 398831"/>
                      <a:gd name="connsiteY22" fmla="*/ 220656 h 226371"/>
                      <a:gd name="connsiteX23" fmla="*/ 16159 w 398831"/>
                      <a:gd name="connsiteY23" fmla="*/ 226371 h 226371"/>
                      <a:gd name="connsiteX24" fmla="*/ 382672 w 398831"/>
                      <a:gd name="connsiteY24" fmla="*/ 226371 h 226371"/>
                      <a:gd name="connsiteX25" fmla="*/ 394809 w 398831"/>
                      <a:gd name="connsiteY25" fmla="*/ 220656 h 226371"/>
                      <a:gd name="connsiteX26" fmla="*/ 397137 w 398831"/>
                      <a:gd name="connsiteY26" fmla="*/ 216775 h 226371"/>
                      <a:gd name="connsiteX27" fmla="*/ 397702 w 398831"/>
                      <a:gd name="connsiteY27" fmla="*/ 215716 h 226371"/>
                      <a:gd name="connsiteX28" fmla="*/ 397985 w 398831"/>
                      <a:gd name="connsiteY28" fmla="*/ 215434 h 226371"/>
                      <a:gd name="connsiteX29" fmla="*/ 398549 w 398831"/>
                      <a:gd name="connsiteY29" fmla="*/ 213387 h 226371"/>
                      <a:gd name="connsiteX30" fmla="*/ 398831 w 398831"/>
                      <a:gd name="connsiteY30" fmla="*/ 209789 h 226371"/>
                      <a:gd name="connsiteX31" fmla="*/ 398054 w 398831"/>
                      <a:gd name="connsiteY31" fmla="*/ 205343 h 226371"/>
                      <a:gd name="connsiteX32" fmla="*/ 53700 w 398831"/>
                      <a:gd name="connsiteY32" fmla="*/ 193982 h 226371"/>
                      <a:gd name="connsiteX33" fmla="*/ 199416 w 398831"/>
                      <a:gd name="connsiteY33" fmla="*/ 39728 h 226371"/>
                      <a:gd name="connsiteX34" fmla="*/ 345131 w 398831"/>
                      <a:gd name="connsiteY34" fmla="*/ 193982 h 226371"/>
                      <a:gd name="connsiteX35" fmla="*/ 53700 w 398831"/>
                      <a:gd name="connsiteY35" fmla="*/ 193982 h 226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98831" h="226371">
                        <a:moveTo>
                          <a:pt x="397914" y="205343"/>
                        </a:moveTo>
                        <a:cubicBezTo>
                          <a:pt x="397420" y="204073"/>
                          <a:pt x="396855" y="202732"/>
                          <a:pt x="396079" y="201462"/>
                        </a:cubicBezTo>
                        <a:cubicBezTo>
                          <a:pt x="396079" y="200898"/>
                          <a:pt x="395797" y="200686"/>
                          <a:pt x="395303" y="200404"/>
                        </a:cubicBezTo>
                        <a:cubicBezTo>
                          <a:pt x="395021" y="199839"/>
                          <a:pt x="394738" y="199345"/>
                          <a:pt x="394245" y="198851"/>
                        </a:cubicBezTo>
                        <a:lnTo>
                          <a:pt x="389587" y="193912"/>
                        </a:lnTo>
                        <a:lnTo>
                          <a:pt x="376109" y="179658"/>
                        </a:lnTo>
                        <a:lnTo>
                          <a:pt x="236603" y="32107"/>
                        </a:lnTo>
                        <a:lnTo>
                          <a:pt x="210988" y="4940"/>
                        </a:lnTo>
                        <a:cubicBezTo>
                          <a:pt x="208166" y="1552"/>
                          <a:pt x="203720" y="0"/>
                          <a:pt x="199345" y="0"/>
                        </a:cubicBezTo>
                        <a:cubicBezTo>
                          <a:pt x="194970" y="0"/>
                          <a:pt x="190525" y="1552"/>
                          <a:pt x="187702" y="4940"/>
                        </a:cubicBezTo>
                        <a:lnTo>
                          <a:pt x="162087" y="32107"/>
                        </a:lnTo>
                        <a:lnTo>
                          <a:pt x="22580" y="179658"/>
                        </a:lnTo>
                        <a:lnTo>
                          <a:pt x="9102" y="193912"/>
                        </a:lnTo>
                        <a:lnTo>
                          <a:pt x="4446" y="198851"/>
                        </a:lnTo>
                        <a:cubicBezTo>
                          <a:pt x="3951" y="199416"/>
                          <a:pt x="3669" y="199910"/>
                          <a:pt x="3387" y="200404"/>
                        </a:cubicBezTo>
                        <a:cubicBezTo>
                          <a:pt x="2893" y="200686"/>
                          <a:pt x="2611" y="200898"/>
                          <a:pt x="2611" y="201462"/>
                        </a:cubicBezTo>
                        <a:cubicBezTo>
                          <a:pt x="1835" y="202732"/>
                          <a:pt x="1270" y="204073"/>
                          <a:pt x="776" y="205343"/>
                        </a:cubicBezTo>
                        <a:cubicBezTo>
                          <a:pt x="211" y="206895"/>
                          <a:pt x="0" y="208166"/>
                          <a:pt x="0" y="209789"/>
                        </a:cubicBezTo>
                        <a:cubicBezTo>
                          <a:pt x="0" y="210777"/>
                          <a:pt x="0" y="212117"/>
                          <a:pt x="282" y="213387"/>
                        </a:cubicBezTo>
                        <a:cubicBezTo>
                          <a:pt x="564" y="214164"/>
                          <a:pt x="847" y="214658"/>
                          <a:pt x="847" y="215434"/>
                        </a:cubicBezTo>
                        <a:lnTo>
                          <a:pt x="1128" y="215716"/>
                        </a:lnTo>
                        <a:cubicBezTo>
                          <a:pt x="1128" y="216281"/>
                          <a:pt x="1128" y="216492"/>
                          <a:pt x="1693" y="216775"/>
                        </a:cubicBezTo>
                        <a:cubicBezTo>
                          <a:pt x="2187" y="218045"/>
                          <a:pt x="2963" y="219385"/>
                          <a:pt x="4022" y="220656"/>
                        </a:cubicBezTo>
                        <a:cubicBezTo>
                          <a:pt x="7127" y="224254"/>
                          <a:pt x="11784" y="226371"/>
                          <a:pt x="16159" y="226371"/>
                        </a:cubicBezTo>
                        <a:lnTo>
                          <a:pt x="382672" y="226371"/>
                        </a:lnTo>
                        <a:cubicBezTo>
                          <a:pt x="387047" y="226371"/>
                          <a:pt x="391704" y="224325"/>
                          <a:pt x="394809" y="220656"/>
                        </a:cubicBezTo>
                        <a:cubicBezTo>
                          <a:pt x="395867" y="219315"/>
                          <a:pt x="396644" y="218045"/>
                          <a:pt x="397137" y="216775"/>
                        </a:cubicBezTo>
                        <a:cubicBezTo>
                          <a:pt x="397702" y="216492"/>
                          <a:pt x="397702" y="216281"/>
                          <a:pt x="397702" y="215716"/>
                        </a:cubicBezTo>
                        <a:lnTo>
                          <a:pt x="397985" y="215434"/>
                        </a:lnTo>
                        <a:cubicBezTo>
                          <a:pt x="397985" y="214658"/>
                          <a:pt x="398266" y="214164"/>
                          <a:pt x="398549" y="213387"/>
                        </a:cubicBezTo>
                        <a:cubicBezTo>
                          <a:pt x="398831" y="212117"/>
                          <a:pt x="398831" y="210777"/>
                          <a:pt x="398831" y="209789"/>
                        </a:cubicBezTo>
                        <a:cubicBezTo>
                          <a:pt x="398831" y="208236"/>
                          <a:pt x="398549" y="206966"/>
                          <a:pt x="398054" y="205343"/>
                        </a:cubicBezTo>
                        <a:close/>
                        <a:moveTo>
                          <a:pt x="53700" y="193982"/>
                        </a:moveTo>
                        <a:lnTo>
                          <a:pt x="199416" y="39728"/>
                        </a:lnTo>
                        <a:lnTo>
                          <a:pt x="345131" y="193982"/>
                        </a:lnTo>
                        <a:lnTo>
                          <a:pt x="53700" y="193982"/>
                        </a:ln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332" name="Freeform: Shape 331">
                    <a:extLst>
                      <a:ext uri="{FF2B5EF4-FFF2-40B4-BE49-F238E27FC236}">
                        <a16:creationId xmlns:a16="http://schemas.microsoft.com/office/drawing/2014/main" id="{C62531A2-8710-4DD7-E425-0687F8AE7A76}"/>
                      </a:ext>
                    </a:extLst>
                  </p:cNvPr>
                  <p:cNvSpPr>
                    <a:spLocks noGrp="1" noRot="1" noMove="1" noResize="1" noEditPoints="1" noAdjustHandles="1" noChangeArrowheads="1" noChangeShapeType="1"/>
                  </p:cNvSpPr>
                  <p:nvPr/>
                </p:nvSpPr>
                <p:spPr>
                  <a:xfrm>
                    <a:off x="8741034" y="1622898"/>
                    <a:ext cx="101111" cy="226159"/>
                  </a:xfrm>
                  <a:custGeom>
                    <a:avLst/>
                    <a:gdLst>
                      <a:gd name="connsiteX0" fmla="*/ 100142 w 101111"/>
                      <a:gd name="connsiteY0" fmla="*/ 21381 h 226159"/>
                      <a:gd name="connsiteX1" fmla="*/ 91321 w 101111"/>
                      <a:gd name="connsiteY1" fmla="*/ 46220 h 226159"/>
                      <a:gd name="connsiteX2" fmla="*/ 39033 w 101111"/>
                      <a:gd name="connsiteY2" fmla="*/ 193771 h 226159"/>
                      <a:gd name="connsiteX3" fmla="*/ 31553 w 101111"/>
                      <a:gd name="connsiteY3" fmla="*/ 215222 h 226159"/>
                      <a:gd name="connsiteX4" fmla="*/ 31271 w 101111"/>
                      <a:gd name="connsiteY4" fmla="*/ 215504 h 226159"/>
                      <a:gd name="connsiteX5" fmla="*/ 30706 w 101111"/>
                      <a:gd name="connsiteY5" fmla="*/ 216563 h 226159"/>
                      <a:gd name="connsiteX6" fmla="*/ 28377 w 101111"/>
                      <a:gd name="connsiteY6" fmla="*/ 220444 h 226159"/>
                      <a:gd name="connsiteX7" fmla="*/ 16241 w 101111"/>
                      <a:gd name="connsiteY7" fmla="*/ 226160 h 226159"/>
                      <a:gd name="connsiteX8" fmla="*/ 10807 w 101111"/>
                      <a:gd name="connsiteY8" fmla="*/ 225101 h 226159"/>
                      <a:gd name="connsiteX9" fmla="*/ 998 w 101111"/>
                      <a:gd name="connsiteY9" fmla="*/ 204426 h 226159"/>
                      <a:gd name="connsiteX10" fmla="*/ 4880 w 101111"/>
                      <a:gd name="connsiteY10" fmla="*/ 193841 h 226159"/>
                      <a:gd name="connsiteX11" fmla="*/ 9819 w 101111"/>
                      <a:gd name="connsiteY11" fmla="*/ 179587 h 226159"/>
                      <a:gd name="connsiteX12" fmla="*/ 62108 w 101111"/>
                      <a:gd name="connsiteY12" fmla="*/ 32036 h 226159"/>
                      <a:gd name="connsiteX13" fmla="*/ 69587 w 101111"/>
                      <a:gd name="connsiteY13" fmla="*/ 10585 h 226159"/>
                      <a:gd name="connsiteX14" fmla="*/ 84900 w 101111"/>
                      <a:gd name="connsiteY14" fmla="*/ 0 h 226159"/>
                      <a:gd name="connsiteX15" fmla="*/ 85393 w 101111"/>
                      <a:gd name="connsiteY15" fmla="*/ 0 h 226159"/>
                      <a:gd name="connsiteX16" fmla="*/ 89275 w 101111"/>
                      <a:gd name="connsiteY16" fmla="*/ 565 h 226159"/>
                      <a:gd name="connsiteX17" fmla="*/ 90333 w 101111"/>
                      <a:gd name="connsiteY17" fmla="*/ 847 h 226159"/>
                      <a:gd name="connsiteX18" fmla="*/ 91109 w 101111"/>
                      <a:gd name="connsiteY18" fmla="*/ 1341 h 226159"/>
                      <a:gd name="connsiteX19" fmla="*/ 91392 w 101111"/>
                      <a:gd name="connsiteY19" fmla="*/ 1341 h 226159"/>
                      <a:gd name="connsiteX20" fmla="*/ 94779 w 101111"/>
                      <a:gd name="connsiteY20" fmla="*/ 3387 h 226159"/>
                      <a:gd name="connsiteX21" fmla="*/ 100213 w 101111"/>
                      <a:gd name="connsiteY21" fmla="*/ 21522 h 226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1111" h="226159">
                        <a:moveTo>
                          <a:pt x="100142" y="21381"/>
                        </a:moveTo>
                        <a:lnTo>
                          <a:pt x="91321" y="46220"/>
                        </a:lnTo>
                        <a:lnTo>
                          <a:pt x="39033" y="193771"/>
                        </a:lnTo>
                        <a:lnTo>
                          <a:pt x="31553" y="215222"/>
                        </a:lnTo>
                        <a:lnTo>
                          <a:pt x="31271" y="215504"/>
                        </a:lnTo>
                        <a:cubicBezTo>
                          <a:pt x="31271" y="216069"/>
                          <a:pt x="31271" y="216281"/>
                          <a:pt x="30706" y="216563"/>
                        </a:cubicBezTo>
                        <a:cubicBezTo>
                          <a:pt x="30212" y="217833"/>
                          <a:pt x="29436" y="219174"/>
                          <a:pt x="28377" y="220444"/>
                        </a:cubicBezTo>
                        <a:cubicBezTo>
                          <a:pt x="25273" y="224043"/>
                          <a:pt x="20615" y="226160"/>
                          <a:pt x="16241" y="226160"/>
                        </a:cubicBezTo>
                        <a:cubicBezTo>
                          <a:pt x="14406" y="226160"/>
                          <a:pt x="12642" y="225877"/>
                          <a:pt x="10807" y="225101"/>
                        </a:cubicBezTo>
                        <a:cubicBezTo>
                          <a:pt x="2269" y="222279"/>
                          <a:pt x="-2106" y="212964"/>
                          <a:pt x="998" y="204426"/>
                        </a:cubicBezTo>
                        <a:lnTo>
                          <a:pt x="4880" y="193841"/>
                        </a:lnTo>
                        <a:lnTo>
                          <a:pt x="9819" y="179587"/>
                        </a:lnTo>
                        <a:lnTo>
                          <a:pt x="62108" y="32036"/>
                        </a:lnTo>
                        <a:lnTo>
                          <a:pt x="69587" y="10585"/>
                        </a:lnTo>
                        <a:cubicBezTo>
                          <a:pt x="72198" y="4093"/>
                          <a:pt x="78126" y="0"/>
                          <a:pt x="84900" y="0"/>
                        </a:cubicBezTo>
                        <a:lnTo>
                          <a:pt x="85393" y="0"/>
                        </a:lnTo>
                        <a:cubicBezTo>
                          <a:pt x="86452" y="0"/>
                          <a:pt x="88005" y="282"/>
                          <a:pt x="89275" y="565"/>
                        </a:cubicBezTo>
                        <a:cubicBezTo>
                          <a:pt x="89557" y="565"/>
                          <a:pt x="90051" y="847"/>
                          <a:pt x="90333" y="847"/>
                        </a:cubicBezTo>
                        <a:cubicBezTo>
                          <a:pt x="90616" y="847"/>
                          <a:pt x="90827" y="1129"/>
                          <a:pt x="91109" y="1341"/>
                        </a:cubicBezTo>
                        <a:lnTo>
                          <a:pt x="91392" y="1341"/>
                        </a:lnTo>
                        <a:cubicBezTo>
                          <a:pt x="92662" y="1905"/>
                          <a:pt x="93720" y="2681"/>
                          <a:pt x="94779" y="3387"/>
                        </a:cubicBezTo>
                        <a:cubicBezTo>
                          <a:pt x="100213" y="7550"/>
                          <a:pt x="102541" y="14819"/>
                          <a:pt x="100213" y="21522"/>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sp>
                <p:nvSpPr>
                  <p:cNvPr id="333" name="Freeform: Shape 332">
                    <a:extLst>
                      <a:ext uri="{FF2B5EF4-FFF2-40B4-BE49-F238E27FC236}">
                        <a16:creationId xmlns:a16="http://schemas.microsoft.com/office/drawing/2014/main" id="{68CFB5A3-D709-F9FC-0ABC-9920F3758A32}"/>
                      </a:ext>
                    </a:extLst>
                  </p:cNvPr>
                  <p:cNvSpPr>
                    <a:spLocks noGrp="1" noRot="1" noMove="1" noResize="1" noEditPoints="1" noAdjustHandles="1" noChangeArrowheads="1" noChangeShapeType="1"/>
                  </p:cNvSpPr>
                  <p:nvPr/>
                </p:nvSpPr>
                <p:spPr>
                  <a:xfrm>
                    <a:off x="8305961" y="1622757"/>
                    <a:ext cx="101111" cy="226300"/>
                  </a:xfrm>
                  <a:custGeom>
                    <a:avLst/>
                    <a:gdLst>
                      <a:gd name="connsiteX0" fmla="*/ 90234 w 101111"/>
                      <a:gd name="connsiteY0" fmla="*/ 225242 h 226300"/>
                      <a:gd name="connsiteX1" fmla="*/ 84800 w 101111"/>
                      <a:gd name="connsiteY1" fmla="*/ 226301 h 226300"/>
                      <a:gd name="connsiteX2" fmla="*/ 72663 w 101111"/>
                      <a:gd name="connsiteY2" fmla="*/ 220585 h 226300"/>
                      <a:gd name="connsiteX3" fmla="*/ 70335 w 101111"/>
                      <a:gd name="connsiteY3" fmla="*/ 216704 h 226300"/>
                      <a:gd name="connsiteX4" fmla="*/ 69770 w 101111"/>
                      <a:gd name="connsiteY4" fmla="*/ 215646 h 226300"/>
                      <a:gd name="connsiteX5" fmla="*/ 69488 w 101111"/>
                      <a:gd name="connsiteY5" fmla="*/ 215363 h 226300"/>
                      <a:gd name="connsiteX6" fmla="*/ 62008 w 101111"/>
                      <a:gd name="connsiteY6" fmla="*/ 193912 h 226300"/>
                      <a:gd name="connsiteX7" fmla="*/ 9720 w 101111"/>
                      <a:gd name="connsiteY7" fmla="*/ 46361 h 226300"/>
                      <a:gd name="connsiteX8" fmla="*/ 899 w 101111"/>
                      <a:gd name="connsiteY8" fmla="*/ 21522 h 226300"/>
                      <a:gd name="connsiteX9" fmla="*/ 6332 w 101111"/>
                      <a:gd name="connsiteY9" fmla="*/ 3387 h 226300"/>
                      <a:gd name="connsiteX10" fmla="*/ 9720 w 101111"/>
                      <a:gd name="connsiteY10" fmla="*/ 1341 h 226300"/>
                      <a:gd name="connsiteX11" fmla="*/ 10002 w 101111"/>
                      <a:gd name="connsiteY11" fmla="*/ 1341 h 226300"/>
                      <a:gd name="connsiteX12" fmla="*/ 10778 w 101111"/>
                      <a:gd name="connsiteY12" fmla="*/ 847 h 226300"/>
                      <a:gd name="connsiteX13" fmla="*/ 12824 w 101111"/>
                      <a:gd name="connsiteY13" fmla="*/ 282 h 226300"/>
                      <a:gd name="connsiteX14" fmla="*/ 16211 w 101111"/>
                      <a:gd name="connsiteY14" fmla="*/ 0 h 226300"/>
                      <a:gd name="connsiteX15" fmla="*/ 17764 w 101111"/>
                      <a:gd name="connsiteY15" fmla="*/ 0 h 226300"/>
                      <a:gd name="connsiteX16" fmla="*/ 31524 w 101111"/>
                      <a:gd name="connsiteY16" fmla="*/ 10585 h 226300"/>
                      <a:gd name="connsiteX17" fmla="*/ 39004 w 101111"/>
                      <a:gd name="connsiteY17" fmla="*/ 32036 h 226300"/>
                      <a:gd name="connsiteX18" fmla="*/ 91292 w 101111"/>
                      <a:gd name="connsiteY18" fmla="*/ 179587 h 226300"/>
                      <a:gd name="connsiteX19" fmla="*/ 96231 w 101111"/>
                      <a:gd name="connsiteY19" fmla="*/ 193841 h 226300"/>
                      <a:gd name="connsiteX20" fmla="*/ 100113 w 101111"/>
                      <a:gd name="connsiteY20" fmla="*/ 204426 h 226300"/>
                      <a:gd name="connsiteX21" fmla="*/ 90304 w 101111"/>
                      <a:gd name="connsiteY21" fmla="*/ 225101 h 22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1111" h="226300">
                        <a:moveTo>
                          <a:pt x="90234" y="225242"/>
                        </a:moveTo>
                        <a:cubicBezTo>
                          <a:pt x="88399" y="226019"/>
                          <a:pt x="86635" y="226301"/>
                          <a:pt x="84800" y="226301"/>
                        </a:cubicBezTo>
                        <a:cubicBezTo>
                          <a:pt x="80425" y="226301"/>
                          <a:pt x="75768" y="224254"/>
                          <a:pt x="72663" y="220585"/>
                        </a:cubicBezTo>
                        <a:cubicBezTo>
                          <a:pt x="71604" y="219244"/>
                          <a:pt x="70828" y="217974"/>
                          <a:pt x="70335" y="216704"/>
                        </a:cubicBezTo>
                        <a:cubicBezTo>
                          <a:pt x="69770" y="216422"/>
                          <a:pt x="69770" y="216210"/>
                          <a:pt x="69770" y="215646"/>
                        </a:cubicBezTo>
                        <a:lnTo>
                          <a:pt x="69488" y="215363"/>
                        </a:lnTo>
                        <a:lnTo>
                          <a:pt x="62008" y="193912"/>
                        </a:lnTo>
                        <a:lnTo>
                          <a:pt x="9720" y="46361"/>
                        </a:lnTo>
                        <a:lnTo>
                          <a:pt x="899" y="21522"/>
                        </a:lnTo>
                        <a:cubicBezTo>
                          <a:pt x="-1430" y="14819"/>
                          <a:pt x="899" y="7550"/>
                          <a:pt x="6332" y="3387"/>
                        </a:cubicBezTo>
                        <a:cubicBezTo>
                          <a:pt x="7391" y="2611"/>
                          <a:pt x="8379" y="1835"/>
                          <a:pt x="9720" y="1341"/>
                        </a:cubicBezTo>
                        <a:lnTo>
                          <a:pt x="10002" y="1341"/>
                        </a:lnTo>
                        <a:cubicBezTo>
                          <a:pt x="10002" y="1341"/>
                          <a:pt x="10496" y="847"/>
                          <a:pt x="10778" y="847"/>
                        </a:cubicBezTo>
                        <a:cubicBezTo>
                          <a:pt x="11554" y="565"/>
                          <a:pt x="12331" y="282"/>
                          <a:pt x="12824" y="282"/>
                        </a:cubicBezTo>
                        <a:cubicBezTo>
                          <a:pt x="13883" y="0"/>
                          <a:pt x="15153" y="0"/>
                          <a:pt x="16211" y="0"/>
                        </a:cubicBezTo>
                        <a:lnTo>
                          <a:pt x="17764" y="0"/>
                        </a:lnTo>
                        <a:cubicBezTo>
                          <a:pt x="23973" y="565"/>
                          <a:pt x="29407" y="4657"/>
                          <a:pt x="31524" y="10585"/>
                        </a:cubicBezTo>
                        <a:lnTo>
                          <a:pt x="39004" y="32036"/>
                        </a:lnTo>
                        <a:lnTo>
                          <a:pt x="91292" y="179587"/>
                        </a:lnTo>
                        <a:lnTo>
                          <a:pt x="96231" y="193841"/>
                        </a:lnTo>
                        <a:lnTo>
                          <a:pt x="100113" y="204426"/>
                        </a:lnTo>
                        <a:cubicBezTo>
                          <a:pt x="103218" y="212964"/>
                          <a:pt x="98842" y="222279"/>
                          <a:pt x="90304" y="225101"/>
                        </a:cubicBezTo>
                        <a:close/>
                      </a:path>
                    </a:pathLst>
                  </a:custGeom>
                  <a:solidFill>
                    <a:srgbClr val="121212"/>
                  </a:solidFill>
                  <a:ln w="0" cap="flat">
                    <a:noFill/>
                    <a:prstDash val="solid"/>
                    <a:miter/>
                  </a:ln>
                </p:spPr>
                <p:txBody>
                  <a:bodyPr rtlCol="0" anchor="ctr"/>
                  <a:lstStyle/>
                  <a:p>
                    <a:endParaRPr lang="en-US" dirty="0">
                      <a:latin typeface="Inter" panose="020B0502030000000004" pitchFamily="34" charset="0"/>
                      <a:ea typeface="Inter" panose="020B0502030000000004" pitchFamily="34" charset="0"/>
                    </a:endParaRPr>
                  </a:p>
                </p:txBody>
              </p:sp>
            </p:grpSp>
          </p:grpSp>
        </p:grpSp>
      </p:grpSp>
    </p:spTree>
    <p:custDataLst>
      <p:tags r:id="rId1"/>
    </p:custDataLst>
    <p:extLst>
      <p:ext uri="{BB962C8B-B14F-4D97-AF65-F5344CB8AC3E}">
        <p14:creationId xmlns:p14="http://schemas.microsoft.com/office/powerpoint/2010/main" val="12967957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NE_GOOGLE SLIDES_TEMPLATE" val="dfvXArG3"/>
  <p:tag name="ARTICULATE_DESIGN_ID_SIMPLE LIGHT" val="7XqdrHyX"/>
  <p:tag name="ARTICULATE_SLIDE_THUMBNAIL_REFRESH" val="1"/>
  <p:tag name="ARTICULATE_DESIGN_ID_1_SIMPLE LIGHT(NEW)" val="jsLcRzUz"/>
  <p:tag name="ARTICULATE_SLIDE_COUNT" val="20"/>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Simple Lightone_Pay">
  <a:themeElements>
    <a:clrScheme name="OneApp">
      <a:dk1>
        <a:srgbClr val="121212"/>
      </a:dk1>
      <a:lt1>
        <a:sysClr val="window" lastClr="FFFFFF"/>
      </a:lt1>
      <a:dk2>
        <a:srgbClr val="121212"/>
      </a:dk2>
      <a:lt2>
        <a:srgbClr val="FFFFFF"/>
      </a:lt2>
      <a:accent1>
        <a:srgbClr val="5AC1FF"/>
      </a:accent1>
      <a:accent2>
        <a:srgbClr val="5AC1FF"/>
      </a:accent2>
      <a:accent3>
        <a:srgbClr val="121212"/>
      </a:accent3>
      <a:accent4>
        <a:srgbClr val="121212"/>
      </a:accent4>
      <a:accent5>
        <a:srgbClr val="5AC1FF"/>
      </a:accent5>
      <a:accent6>
        <a:srgbClr val="5AC1FF"/>
      </a:accent6>
      <a:hlink>
        <a:srgbClr val="5AC1FF"/>
      </a:hlink>
      <a:folHlink>
        <a:srgbClr val="FF8C1A"/>
      </a:folHlink>
    </a:clrScheme>
    <a:fontScheme name="OneApp">
      <a:majorFont>
        <a:latin typeface="Montserrat"/>
        <a:ea typeface=""/>
        <a:cs typeface=""/>
      </a:majorFont>
      <a:minorFont>
        <a:latin typeface="Inte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5341f7c-3921-4a9d-978b-bc9e887112e2">
      <Terms xmlns="http://schemas.microsoft.com/office/infopath/2007/PartnerControls"/>
    </lcf76f155ced4ddcb4097134ff3c332f>
    <TaxCatchAll xmlns="70a292e6-ff16-47e5-9c9c-337067c9a57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BE89472C71AAF4BABF2BFE107D70317" ma:contentTypeVersion="13" ma:contentTypeDescription="Create a new document." ma:contentTypeScope="" ma:versionID="df00a80425296c3ae9dfbb6f3f96b1f6">
  <xsd:schema xmlns:xsd="http://www.w3.org/2001/XMLSchema" xmlns:xs="http://www.w3.org/2001/XMLSchema" xmlns:p="http://schemas.microsoft.com/office/2006/metadata/properties" xmlns:ns2="65341f7c-3921-4a9d-978b-bc9e887112e2" xmlns:ns3="70a292e6-ff16-47e5-9c9c-337067c9a57b" targetNamespace="http://schemas.microsoft.com/office/2006/metadata/properties" ma:root="true" ma:fieldsID="8845b92390df4feeaf4515af340b8a26" ns2:_="" ns3:_="">
    <xsd:import namespace="65341f7c-3921-4a9d-978b-bc9e887112e2"/>
    <xsd:import namespace="70a292e6-ff16-47e5-9c9c-337067c9a57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341f7c-3921-4a9d-978b-bc9e887112e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6e508109-aa5f-4dde-b33c-a86d8a575ba0"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0a292e6-ff16-47e5-9c9c-337067c9a57b"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acc198f-8c37-43c7-a63f-5b6776e3cb09}" ma:internalName="TaxCatchAll" ma:showField="CatchAllData" ma:web="70a292e6-ff16-47e5-9c9c-337067c9a57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D6B445-0AD0-486B-80A6-4133883B997B}">
  <ds:schemaRefs>
    <ds:schemaRef ds:uri="http://schemas.microsoft.com/sharepoint/v3/contenttype/forms"/>
  </ds:schemaRefs>
</ds:datastoreItem>
</file>

<file path=customXml/itemProps2.xml><?xml version="1.0" encoding="utf-8"?>
<ds:datastoreItem xmlns:ds="http://schemas.openxmlformats.org/officeDocument/2006/customXml" ds:itemID="{497B3F0C-B733-4A21-B46B-CDFAD1914F0B}">
  <ds:schemaRefs>
    <ds:schemaRef ds:uri="http://www.w3.org/XML/1998/namespace"/>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70a292e6-ff16-47e5-9c9c-337067c9a57b"/>
    <ds:schemaRef ds:uri="http://purl.org/dc/terms/"/>
    <ds:schemaRef ds:uri="http://schemas.microsoft.com/office/infopath/2007/PartnerControls"/>
    <ds:schemaRef ds:uri="http://purl.org/dc/dcmitype/"/>
    <ds:schemaRef ds:uri="65341f7c-3921-4a9d-978b-bc9e887112e2"/>
  </ds:schemaRefs>
</ds:datastoreItem>
</file>

<file path=customXml/itemProps3.xml><?xml version="1.0" encoding="utf-8"?>
<ds:datastoreItem xmlns:ds="http://schemas.openxmlformats.org/officeDocument/2006/customXml" ds:itemID="{1163C884-5623-4589-9F8A-3D372F225E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5341f7c-3921-4a9d-978b-bc9e887112e2"/>
    <ds:schemaRef ds:uri="70a292e6-ff16-47e5-9c9c-337067c9a57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2024</TotalTime>
  <Words>3505</Words>
  <Application>Microsoft Office PowerPoint</Application>
  <PresentationFormat>On-screen Show (16:9)</PresentationFormat>
  <Paragraphs>382</Paragraphs>
  <Slides>16</Slides>
  <Notes>16</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IrisUPC</vt:lpstr>
      <vt:lpstr>Courier New</vt:lpstr>
      <vt:lpstr>Inter</vt:lpstr>
      <vt:lpstr>Montserrat</vt:lpstr>
      <vt:lpstr>2_Simple Lightone_Pay</vt:lpstr>
      <vt:lpstr>Day 2: Agenda</vt:lpstr>
      <vt:lpstr>Empathy</vt:lpstr>
      <vt:lpstr>Turning Concerns into Trust</vt:lpstr>
      <vt:lpstr>The Key to Better Interactions</vt:lpstr>
      <vt:lpstr>Let’s Listen for Empathy!</vt:lpstr>
      <vt:lpstr>Make Customers Feel Valued</vt:lpstr>
      <vt:lpstr>Activity</vt:lpstr>
      <vt:lpstr>Let’s Debrief</vt:lpstr>
      <vt:lpstr>Activity</vt:lpstr>
      <vt:lpstr>Let’s Debrief</vt:lpstr>
      <vt:lpstr>Let’s take a lunch break.</vt:lpstr>
      <vt:lpstr>Energizer</vt:lpstr>
      <vt:lpstr>Activity</vt:lpstr>
      <vt:lpstr>Let’s Debrief</vt:lpstr>
      <vt:lpstr>Why Empathy Matters?</vt:lpstr>
      <vt:lpstr>Why Empathy Matters for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Title</dc:title>
  <dc:creator>Shivani Walia</dc:creator>
  <cp:lastModifiedBy>Shivani Walia</cp:lastModifiedBy>
  <cp:revision>242</cp:revision>
  <dcterms:modified xsi:type="dcterms:W3CDTF">2026-10-12T11:30:13Z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0x010100CBE89472C71AAF4BABF2BFE107D70317</vt:lpwstr>
  </property>
  <property fmtid="{D5CDD505-2E9C-101B-9397-08002B2CF9AE}" pid="3" name="ArticulateGUID">
    <vt:lpwstr>A6C2B6EC-0808-4107-847E-E26627790958</vt:lpwstr>
  </property>
  <property fmtid="{D5CDD505-2E9C-101B-9397-08002B2CF9AE}" pid="4" name="ArticulatePath">
    <vt:lpwstr>Aptara NHT Sample Template_v1.1</vt:lpwstr>
  </property>
  <property fmtid="{D5CDD505-2E9C-101B-9397-08002B2CF9AE}" pid="5" name="MediaServiceImageTags">
    <vt:lpwstr/>
  </property>
</Properties>
</file>